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17"/>
  </p:notesMasterIdLst>
  <p:handoutMasterIdLst>
    <p:handoutMasterId r:id="rId49"/>
  </p:handoutMasterIdLst>
  <p:sldIdLst>
    <p:sldId id="286" r:id="rId4"/>
    <p:sldId id="1381" r:id="rId5"/>
    <p:sldId id="1382" r:id="rId6"/>
    <p:sldId id="1383" r:id="rId7"/>
    <p:sldId id="1385" r:id="rId8"/>
    <p:sldId id="1384" r:id="rId9"/>
    <p:sldId id="1421" r:id="rId10"/>
    <p:sldId id="1422" r:id="rId11"/>
    <p:sldId id="1386" r:id="rId12"/>
    <p:sldId id="1387" r:id="rId13"/>
    <p:sldId id="1388" r:id="rId14"/>
    <p:sldId id="1389" r:id="rId15"/>
    <p:sldId id="1390" r:id="rId16"/>
    <p:sldId id="1391" r:id="rId18"/>
    <p:sldId id="1392" r:id="rId19"/>
    <p:sldId id="1393" r:id="rId20"/>
    <p:sldId id="1394" r:id="rId21"/>
    <p:sldId id="1395" r:id="rId22"/>
    <p:sldId id="1419" r:id="rId23"/>
    <p:sldId id="1396" r:id="rId24"/>
    <p:sldId id="1397" r:id="rId25"/>
    <p:sldId id="1398" r:id="rId26"/>
    <p:sldId id="1399" r:id="rId27"/>
    <p:sldId id="1400" r:id="rId28"/>
    <p:sldId id="1401" r:id="rId29"/>
    <p:sldId id="1402" r:id="rId30"/>
    <p:sldId id="1403" r:id="rId31"/>
    <p:sldId id="1404" r:id="rId32"/>
    <p:sldId id="1405" r:id="rId33"/>
    <p:sldId id="1406" r:id="rId34"/>
    <p:sldId id="1420" r:id="rId35"/>
    <p:sldId id="1407" r:id="rId36"/>
    <p:sldId id="1408" r:id="rId37"/>
    <p:sldId id="1409" r:id="rId38"/>
    <p:sldId id="1410" r:id="rId39"/>
    <p:sldId id="1411" r:id="rId40"/>
    <p:sldId id="1412" r:id="rId41"/>
    <p:sldId id="1413" r:id="rId42"/>
    <p:sldId id="1414" r:id="rId43"/>
    <p:sldId id="1415" r:id="rId44"/>
    <p:sldId id="1416" r:id="rId45"/>
    <p:sldId id="1417" r:id="rId46"/>
    <p:sldId id="1418" r:id="rId47"/>
    <p:sldId id="1333" r:id="rId48"/>
  </p:sldIdLst>
  <p:sldSz cx="12192000" cy="6858000"/>
  <p:notesSz cx="9926320" cy="6797675"/>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0000"/>
    <a:srgbClr val="3333FF"/>
    <a:srgbClr val="3333CC"/>
    <a:srgbClr val="FF3300"/>
    <a:srgbClr val="33CC33"/>
    <a:srgbClr val="00FF00"/>
    <a:srgbClr val="E94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9259" autoAdjust="0"/>
  </p:normalViewPr>
  <p:slideViewPr>
    <p:cSldViewPr snapToGrid="0">
      <p:cViewPr varScale="1">
        <p:scale>
          <a:sx n="66" d="100"/>
          <a:sy n="66" d="100"/>
        </p:scale>
        <p:origin x="-252"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8" d="100"/>
          <a:sy n="68" d="100"/>
        </p:scale>
        <p:origin x="-188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atin typeface="Times New Roman" panose="02020603050405020304" pitchFamily="18" charset="0"/>
                <a:ea typeface="微软雅黑" panose="020B0503020204020204" pitchFamily="34" charset="-122"/>
                <a:cs typeface="+mn-cs"/>
              </a:defRPr>
            </a:lvl1pPr>
          </a:lstStyle>
          <a:p>
            <a:pPr>
              <a:defRPr/>
            </a:pPr>
            <a:endParaRPr lang="zh-CN" altLang="en-US" dirty="0"/>
          </a:p>
        </p:txBody>
      </p:sp>
      <p:sp>
        <p:nvSpPr>
          <p:cNvPr id="3" name="日期占位符 2"/>
          <p:cNvSpPr>
            <a:spLocks noGrp="1"/>
          </p:cNvSpPr>
          <p:nvPr>
            <p:ph type="dt" sz="quarter" idx="1"/>
          </p:nvPr>
        </p:nvSpPr>
        <p:spPr>
          <a:xfrm>
            <a:off x="5622925" y="0"/>
            <a:ext cx="4302125" cy="339725"/>
          </a:xfrm>
          <a:prstGeom prst="rect">
            <a:avLst/>
          </a:prstGeom>
        </p:spPr>
        <p:txBody>
          <a:bodyPr vert="horz" wrap="square" lIns="91440" tIns="45720" rIns="91440" bIns="45720" numCol="1" anchor="t" anchorCtr="0" compatLnSpc="1"/>
          <a:lstStyle>
            <a:lvl1pPr algn="r">
              <a:defRPr sz="1200">
                <a:latin typeface="Times New Roman" panose="02020603050405020304" pitchFamily="18" charset="0"/>
                <a:ea typeface="微软雅黑" panose="020B0503020204020204" pitchFamily="34" charset="-122"/>
              </a:defRPr>
            </a:lvl1pPr>
          </a:lstStyle>
          <a:p>
            <a:pPr>
              <a:defRPr/>
            </a:pPr>
            <a:fld id="{874262B7-1F45-4777-8F97-85CE2608EDCD}" type="datetimeFigureOut">
              <a:rPr lang="zh-CN" altLang="en-US"/>
            </a:fld>
            <a:endParaRPr lang="zh-CN" altLang="en-US" dirty="0"/>
          </a:p>
        </p:txBody>
      </p:sp>
      <p:sp>
        <p:nvSpPr>
          <p:cNvPr id="4" name="页脚占位符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atin typeface="Times New Roman" panose="02020603050405020304" pitchFamily="18" charset="0"/>
                <a:ea typeface="微软雅黑" panose="020B0503020204020204" pitchFamily="34" charset="-122"/>
                <a:cs typeface="+mn-cs"/>
              </a:defRPr>
            </a:lvl1pPr>
          </a:lstStyle>
          <a:p>
            <a:pPr>
              <a:defRPr/>
            </a:pPr>
            <a:endParaRPr lang="zh-CN" altLang="en-US" dirty="0"/>
          </a:p>
        </p:txBody>
      </p:sp>
      <p:sp>
        <p:nvSpPr>
          <p:cNvPr id="5" name="灯片编号占位符 4"/>
          <p:cNvSpPr>
            <a:spLocks noGrp="1"/>
          </p:cNvSpPr>
          <p:nvPr>
            <p:ph type="sldNum" sz="quarter" idx="3"/>
          </p:nvPr>
        </p:nvSpPr>
        <p:spPr>
          <a:xfrm>
            <a:off x="5622925" y="6456363"/>
            <a:ext cx="4302125" cy="339725"/>
          </a:xfrm>
          <a:prstGeom prst="rect">
            <a:avLst/>
          </a:prstGeom>
        </p:spPr>
        <p:txBody>
          <a:bodyPr vert="horz" wrap="square" lIns="91440" tIns="45720" rIns="91440" bIns="45720" numCol="1" anchor="b" anchorCtr="0" compatLnSpc="1"/>
          <a:lstStyle>
            <a:lvl1pPr algn="r">
              <a:defRPr sz="1200">
                <a:latin typeface="Times New Roman" panose="02020603050405020304" pitchFamily="18" charset="0"/>
                <a:ea typeface="微软雅黑" panose="020B0503020204020204" pitchFamily="34" charset="-122"/>
              </a:defRPr>
            </a:lvl1pPr>
          </a:lstStyle>
          <a:p>
            <a:pPr>
              <a:defRPr/>
            </a:pPr>
            <a:fld id="{4E92E1FA-8765-4DA2-8854-9E950ABEC7C2}" type="slidenum">
              <a:rPr lang="zh-CN" altLang="en-US"/>
            </a:fld>
            <a:endParaRPr lang="zh-CN"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sz="1200">
                <a:latin typeface="Times New Roman" panose="02020603050405020304" pitchFamily="18" charset="0"/>
                <a:ea typeface="微软雅黑" panose="020B0503020204020204" pitchFamily="34" charset="-122"/>
                <a:cs typeface="+mn-cs"/>
              </a:defRPr>
            </a:lvl1pPr>
          </a:lstStyle>
          <a:p>
            <a:pPr>
              <a:defRPr/>
            </a:pPr>
            <a:endParaRPr lang="zh-CN" altLang="en-US" dirty="0"/>
          </a:p>
        </p:txBody>
      </p:sp>
      <p:sp>
        <p:nvSpPr>
          <p:cNvPr id="3" name="日期占位符 2"/>
          <p:cNvSpPr>
            <a:spLocks noGrp="1"/>
          </p:cNvSpPr>
          <p:nvPr>
            <p:ph type="dt" idx="1"/>
          </p:nvPr>
        </p:nvSpPr>
        <p:spPr>
          <a:xfrm>
            <a:off x="5622925" y="0"/>
            <a:ext cx="4302125" cy="341313"/>
          </a:xfrm>
          <a:prstGeom prst="rect">
            <a:avLst/>
          </a:prstGeom>
        </p:spPr>
        <p:txBody>
          <a:bodyPr vert="horz" wrap="square" lIns="91440" tIns="45720" rIns="91440" bIns="45720" numCol="1" anchor="t" anchorCtr="0" compatLnSpc="1"/>
          <a:lstStyle>
            <a:lvl1pPr algn="r">
              <a:defRPr sz="1200">
                <a:latin typeface="Times New Roman" panose="02020603050405020304" pitchFamily="18" charset="0"/>
                <a:ea typeface="微软雅黑" panose="020B0503020204020204" pitchFamily="34" charset="-122"/>
              </a:defRPr>
            </a:lvl1pPr>
          </a:lstStyle>
          <a:p>
            <a:pPr>
              <a:defRPr/>
            </a:pPr>
            <a:fld id="{0B2829DB-EB8A-447F-923D-5B195EEA1913}"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992188" y="3271838"/>
            <a:ext cx="7942262" cy="2676525"/>
          </a:xfrm>
          <a:prstGeom prst="rect">
            <a:avLst/>
          </a:prstGeom>
        </p:spPr>
        <p:txBody>
          <a:bodyPr vert="horz" wrap="square" lIns="91440" tIns="45720" rIns="91440" bIns="45720" numCol="1" anchor="t" anchorCtr="0" compatLnSpc="1"/>
          <a:lstStyle/>
          <a:p>
            <a:pPr lvl="0"/>
            <a:r>
              <a:rPr lang="zh-CN" altLang="en-US" noProof="0" dirty="0" smtClean="0"/>
              <a:t>单击此处编辑母版文本样式</a:t>
            </a:r>
            <a:endParaRPr lang="zh-CN" altLang="en-US" noProof="0" dirty="0" smtClean="0"/>
          </a:p>
          <a:p>
            <a:pPr lvl="1"/>
            <a:r>
              <a:rPr lang="zh-CN" altLang="en-US" noProof="0" dirty="0" smtClean="0"/>
              <a:t>第二级</a:t>
            </a:r>
            <a:endParaRPr lang="zh-CN" altLang="en-US" noProof="0" dirty="0" smtClean="0"/>
          </a:p>
          <a:p>
            <a:pPr lvl="2"/>
            <a:r>
              <a:rPr lang="zh-CN" altLang="en-US" noProof="0" dirty="0" smtClean="0"/>
              <a:t>第三级</a:t>
            </a:r>
            <a:endParaRPr lang="zh-CN" altLang="en-US" noProof="0" dirty="0" smtClean="0"/>
          </a:p>
          <a:p>
            <a:pPr lvl="3"/>
            <a:r>
              <a:rPr lang="zh-CN" altLang="en-US" noProof="0" dirty="0" smtClean="0"/>
              <a:t>第四级</a:t>
            </a:r>
            <a:endParaRPr lang="zh-CN" altLang="en-US" noProof="0" dirty="0" smtClean="0"/>
          </a:p>
          <a:p>
            <a:pPr lvl="4"/>
            <a:r>
              <a:rPr lang="zh-CN" altLang="en-US" noProof="0" dirty="0" smtClean="0"/>
              <a:t>第五级</a:t>
            </a:r>
            <a:endParaRPr lang="zh-CN" altLang="en-US" noProof="0" dirty="0" smtClean="0"/>
          </a:p>
        </p:txBody>
      </p:sp>
      <p:sp>
        <p:nvSpPr>
          <p:cNvPr id="6" name="页脚占位符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imes New Roman" panose="02020603050405020304" pitchFamily="18" charset="0"/>
                <a:ea typeface="微软雅黑" panose="020B0503020204020204" pitchFamily="34" charset="-122"/>
                <a:cs typeface="+mn-cs"/>
              </a:defRPr>
            </a:lvl1pPr>
          </a:lstStyle>
          <a:p>
            <a:pPr>
              <a:defRPr/>
            </a:pPr>
            <a:endParaRPr lang="zh-CN" altLang="en-US" dirty="0"/>
          </a:p>
        </p:txBody>
      </p:sp>
      <p:sp>
        <p:nvSpPr>
          <p:cNvPr id="7" name="灯片编号占位符 6"/>
          <p:cNvSpPr>
            <a:spLocks noGrp="1"/>
          </p:cNvSpPr>
          <p:nvPr>
            <p:ph type="sldNum" sz="quarter" idx="5"/>
          </p:nvPr>
        </p:nvSpPr>
        <p:spPr>
          <a:xfrm>
            <a:off x="5622925" y="6456363"/>
            <a:ext cx="4302125" cy="341312"/>
          </a:xfrm>
          <a:prstGeom prst="rect">
            <a:avLst/>
          </a:prstGeom>
        </p:spPr>
        <p:txBody>
          <a:bodyPr vert="horz" wrap="square" lIns="91440" tIns="45720" rIns="91440" bIns="45720" numCol="1" anchor="b" anchorCtr="0" compatLnSpc="1"/>
          <a:lstStyle>
            <a:lvl1pPr algn="r">
              <a:defRPr sz="1200">
                <a:latin typeface="Times New Roman" panose="02020603050405020304" pitchFamily="18" charset="0"/>
                <a:ea typeface="微软雅黑" panose="020B0503020204020204" pitchFamily="34" charset="-122"/>
              </a:defRPr>
            </a:lvl1pPr>
          </a:lstStyle>
          <a:p>
            <a:pPr>
              <a:defRPr/>
            </a:pPr>
            <a:fld id="{20299911-AC42-4455-98A9-775397C3913A}"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2925763" y="849313"/>
            <a:ext cx="4075112" cy="229393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 name="灯片编号占位符 3"/>
          <p:cNvSpPr>
            <a:spLocks noGrp="1"/>
          </p:cNvSpPr>
          <p:nvPr>
            <p:ph type="sldNum" sz="quarter" idx="5"/>
          </p:nvPr>
        </p:nvSpPr>
        <p:spPr/>
        <p:txBody>
          <a:bodyPr/>
          <a:lstStyle/>
          <a:p>
            <a:pPr>
              <a:defRPr/>
            </a:pPr>
            <a:fld id="{8E00D356-3C35-4C4D-ABB9-6BF89A47709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模板来自于 </a:t>
            </a:r>
            <a:r>
              <a:rPr lang="en-US" altLang="zh-CN" dirty="0" smtClean="0"/>
              <a:t>http://docer.wps.cn</a:t>
            </a: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fld id="{A34C1EDC-6207-4B34-9DCF-4CD46E9CAE53}" type="slidenum">
              <a:rPr lang="zh-CN" altLang="en-US">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pPr>
              <a:defRPr/>
            </a:pPr>
            <a:fld id="{0A74CB76-C029-47D1-8E72-C7605E2D18B6}" type="datetimeFigureOut">
              <a:rPr lang="zh-CN" altLang="en-US" smtClean="0"/>
            </a:fld>
            <a:endParaRPr lang="zh-CN" altLang="en-US" dirty="0"/>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a:defRPr/>
            </a:pPr>
            <a:endParaRPr lang="zh-CN" altLang="en-US" dirty="0"/>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pPr>
              <a:defRPr/>
            </a:pPr>
            <a:fld id="{B10A0EB7-A992-4788-993B-E29B00B2CF5C}" type="slidenum">
              <a:rPr lang="zh-CN" altLang="en-US" smtClean="0"/>
            </a:fld>
            <a:endParaRPr lang="zh-CN" alt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pPr>
              <a:defRPr/>
            </a:pPr>
            <a:fld id="{8944CB4D-FF4E-41B3-A1D8-2389C2E1C888}" type="datetimeFigureOut">
              <a:rPr lang="zh-CN" altLang="en-US" smtClean="0"/>
            </a:fld>
            <a:endParaRPr lang="zh-CN" altLang="en-US" dirty="0"/>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a:defRPr/>
            </a:pPr>
            <a:endParaRPr lang="zh-CN" altLang="en-US" dirty="0"/>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pPr>
              <a:defRPr/>
            </a:pPr>
            <a:fld id="{5866A283-5841-49E7-BFE2-F40479DCAEE9}" type="slidenum">
              <a:rPr lang="zh-CN" altLang="en-US" smtClean="0"/>
            </a:fld>
            <a:endParaRPr lang="zh-CN" altLang="en-US" dirty="0"/>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pPr>
              <a:defRPr/>
            </a:pPr>
            <a:fld id="{FDE36E86-0792-4BF5-8248-0CBACB551217}" type="datetimeFigureOut">
              <a:rPr lang="zh-CN" altLang="en-US" smtClean="0"/>
            </a:fld>
            <a:endParaRPr lang="zh-CN" altLang="en-US" dirty="0"/>
          </a:p>
        </p:txBody>
      </p:sp>
      <p:sp>
        <p:nvSpPr>
          <p:cNvPr id="3"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a:defRPr/>
            </a:pPr>
            <a:endParaRPr lang="zh-CN" altLang="en-US" dirty="0"/>
          </a:p>
        </p:txBody>
      </p:sp>
      <p:sp>
        <p:nvSpPr>
          <p:cNvPr id="4"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pPr>
              <a:defRPr/>
            </a:pPr>
            <a:fld id="{DF079600-AF29-40DB-AA8F-D1B4DCA1C09F}" type="slidenum">
              <a:rPr lang="zh-CN" altLang="en-US" smtClean="0"/>
            </a:fld>
            <a:endParaRPr lang="zh-CN" altLang="en-US" dirty="0"/>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p:txBody>
          <a:bodyPr/>
          <a:lstStyle>
            <a:lvl1pPr algn="l">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p:txBody>
          <a:bodyPr/>
          <a:lstStyle>
            <a:lvl1pPr>
              <a:defRPr>
                <a:ea typeface="微软雅黑" panose="020B0503020204020204" pitchFamily="34" charset="-122"/>
              </a:defRPr>
            </a:lvl1pPr>
          </a:lstStyle>
          <a:p>
            <a:pPr>
              <a:defRPr/>
            </a:pPr>
            <a:fld id="{1E305375-8B51-489F-8860-3E4E90B5C964}" type="slidenum">
              <a:rPr lang="en-US" altLang="zh-CN" smtClean="0"/>
            </a:fld>
            <a:endParaRPr lang="en-US" altLang="zh-CN"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6"/>
          <p:cNvSpPr>
            <a:spLocks noChangeArrowheads="1"/>
          </p:cNvSpPr>
          <p:nvPr userDrawn="1"/>
        </p:nvSpPr>
        <p:spPr bwMode="auto">
          <a:xfrm>
            <a:off x="10848975" y="530225"/>
            <a:ext cx="109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600" dirty="0">
                <a:solidFill>
                  <a:srgbClr val="FFFFFF"/>
                </a:solidFill>
                <a:latin typeface="微软雅黑" panose="020B0503020204020204" pitchFamily="34" charset="-122"/>
                <a:ea typeface="微软雅黑" panose="020B0503020204020204" pitchFamily="34" charset="-122"/>
              </a:rPr>
              <a:t>第 </a:t>
            </a:r>
            <a:fld id="{7C8FDB1E-4ABD-4A29-B20D-AF35D5EE673C}" type="slidenum">
              <a:rPr lang="zh-CN" altLang="en-US" sz="1600" dirty="0">
                <a:solidFill>
                  <a:srgbClr val="FFFFFF"/>
                </a:solidFill>
                <a:latin typeface="Times New Roman" panose="02020603050405020304" pitchFamily="18" charset="0"/>
                <a:ea typeface="微软雅黑" panose="020B0503020204020204" pitchFamily="34" charset="-122"/>
              </a:rPr>
            </a:fld>
            <a:r>
              <a:rPr lang="zh-CN" altLang="en-US" sz="1600" dirty="0">
                <a:solidFill>
                  <a:srgbClr val="FFFFFF"/>
                </a:solidFill>
                <a:latin typeface="Times New Roman" panose="02020603050405020304" pitchFamily="18" charset="0"/>
                <a:ea typeface="微软雅黑" panose="020B0503020204020204" pitchFamily="34" charset="-122"/>
              </a:rPr>
              <a:t>  </a:t>
            </a:r>
            <a:r>
              <a:rPr lang="zh-CN" altLang="en-US" sz="1600" dirty="0">
                <a:solidFill>
                  <a:srgbClr val="FFFFFF"/>
                </a:solidFill>
                <a:latin typeface="微软雅黑" panose="020B0503020204020204" pitchFamily="34" charset="-122"/>
                <a:ea typeface="微软雅黑" panose="020B0503020204020204" pitchFamily="34" charset="-122"/>
              </a:rPr>
              <a:t>页</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nvGrpSpPr>
          <p:cNvPr id="4" name="组合 8"/>
          <p:cNvGrpSpPr/>
          <p:nvPr userDrawn="1"/>
        </p:nvGrpSpPr>
        <p:grpSpPr bwMode="auto">
          <a:xfrm>
            <a:off x="517525" y="914400"/>
            <a:ext cx="11131550" cy="53975"/>
            <a:chOff x="765506" y="908720"/>
            <a:chExt cx="5305500" cy="66485"/>
          </a:xfrm>
        </p:grpSpPr>
        <p:cxnSp>
          <p:nvCxnSpPr>
            <p:cNvPr id="5" name="直接连接符 4"/>
            <p:cNvCxnSpPr/>
            <p:nvPr/>
          </p:nvCxnSpPr>
          <p:spPr>
            <a:xfrm>
              <a:off x="765506" y="908720"/>
              <a:ext cx="5305500" cy="0"/>
            </a:xfrm>
            <a:prstGeom prst="line">
              <a:avLst/>
            </a:prstGeom>
            <a:ln>
              <a:solidFill>
                <a:srgbClr val="36B2E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65506" y="975205"/>
              <a:ext cx="5305500" cy="0"/>
            </a:xfrm>
            <a:prstGeom prst="line">
              <a:avLst/>
            </a:prstGeom>
            <a:ln w="57150">
              <a:solidFill>
                <a:srgbClr val="36B2E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DE8F17E9-F91F-4B16-9D06-B196EE44B1A3}" type="slidenum">
              <a:rPr lang="en-US" altLang="zh-CN"/>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94CB2C1B-219C-4CF6-94A1-53AC18BA9E12}" type="slidenum">
              <a:rPr lang="en-US" altLang="zh-CN"/>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lstStyle>
            <a:lvl1pPr>
              <a:defRPr sz="1200">
                <a:solidFill>
                  <a:srgbClr val="898989"/>
                </a:solidFill>
                <a:latin typeface="微软雅黑" panose="020B0503020204020204" pitchFamily="34" charset="-122"/>
                <a:ea typeface="微软雅黑" panose="020B0503020204020204" pitchFamily="34" charset="-122"/>
              </a:defRPr>
            </a:lvl1pPr>
          </a:lstStyle>
          <a:p>
            <a:pPr>
              <a:defRPr/>
            </a:pPr>
            <a:fld id="{A5F4211E-2E28-45EE-9030-A08FB4DF8CEF}"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微软雅黑" panose="020B0503020204020204" pitchFamily="34" charset="-122"/>
                <a:ea typeface="微软雅黑" panose="020B0503020204020204" pitchFamily="34" charset="-122"/>
                <a:cs typeface="+mn-cs"/>
              </a:defRPr>
            </a:lvl1pPr>
          </a:lstStyle>
          <a:p>
            <a:pPr>
              <a:defRPr/>
            </a:pP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微软雅黑" panose="020B0503020204020204" pitchFamily="34" charset="-122"/>
                <a:ea typeface="微软雅黑" panose="020B0503020204020204" pitchFamily="34" charset="-122"/>
              </a:defRPr>
            </a:lvl1pPr>
          </a:lstStyle>
          <a:p>
            <a:pPr>
              <a:defRPr/>
            </a:pPr>
            <a:fld id="{B825B3DF-9053-4FBF-9329-A03ED9B4EBFA}"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push dir="u"/>
  </p:transition>
  <p:timing>
    <p:tnLst>
      <p:par>
        <p:cTn id="1" dur="indefinite" restart="never" nodeType="tmRoot"/>
      </p:par>
    </p:tnLst>
  </p:timing>
  <p:txStyles>
    <p:titleStyle>
      <a:lvl1pPr algn="l" rtl="0" eaLnBrk="0" fontAlgn="base" hangingPunct="0">
        <a:lnSpc>
          <a:spcPct val="90000"/>
        </a:lnSpc>
        <a:spcBef>
          <a:spcPct val="0"/>
        </a:spcBef>
        <a:spcAft>
          <a:spcPct val="0"/>
        </a:spcAft>
        <a:defRPr kumimoji="1" sz="4400" kern="1200">
          <a:solidFill>
            <a:schemeClr val="tx1"/>
          </a:solidFill>
          <a:latin typeface="+mj-lt"/>
          <a:ea typeface="微软雅黑" panose="020B0503020204020204" pitchFamily="34" charset="-122"/>
          <a:cs typeface="微软雅黑" panose="020B0503020204020204" pitchFamily="34" charset="-122"/>
        </a:defRPr>
      </a:lvl1pPr>
      <a:lvl2pPr algn="l" rtl="0" eaLnBrk="0" fontAlgn="base" hangingPunct="0">
        <a:lnSpc>
          <a:spcPct val="90000"/>
        </a:lnSpc>
        <a:spcBef>
          <a:spcPct val="0"/>
        </a:spcBef>
        <a:spcAft>
          <a:spcPct val="0"/>
        </a:spcAft>
        <a:defRPr kumimoji="1" sz="4400">
          <a:solidFill>
            <a:schemeClr val="tx1"/>
          </a:solidFill>
          <a:latin typeface="Arial Black" panose="020B0A04020102020204" pitchFamily="34" charset="0"/>
          <a:ea typeface="微软雅黑" panose="020B0503020204020204" pitchFamily="34" charset="-122"/>
          <a:cs typeface="微软雅黑" panose="020B0503020204020204" pitchFamily="34" charset="-122"/>
        </a:defRPr>
      </a:lvl2pPr>
      <a:lvl3pPr algn="l" rtl="0" eaLnBrk="0" fontAlgn="base" hangingPunct="0">
        <a:lnSpc>
          <a:spcPct val="90000"/>
        </a:lnSpc>
        <a:spcBef>
          <a:spcPct val="0"/>
        </a:spcBef>
        <a:spcAft>
          <a:spcPct val="0"/>
        </a:spcAft>
        <a:defRPr kumimoji="1" sz="4400">
          <a:solidFill>
            <a:schemeClr val="tx1"/>
          </a:solidFill>
          <a:latin typeface="Arial Black" panose="020B0A04020102020204" pitchFamily="34" charset="0"/>
          <a:ea typeface="微软雅黑" panose="020B0503020204020204" pitchFamily="34" charset="-122"/>
          <a:cs typeface="微软雅黑" panose="020B0503020204020204" pitchFamily="34" charset="-122"/>
        </a:defRPr>
      </a:lvl3pPr>
      <a:lvl4pPr algn="l" rtl="0" eaLnBrk="0" fontAlgn="base" hangingPunct="0">
        <a:lnSpc>
          <a:spcPct val="90000"/>
        </a:lnSpc>
        <a:spcBef>
          <a:spcPct val="0"/>
        </a:spcBef>
        <a:spcAft>
          <a:spcPct val="0"/>
        </a:spcAft>
        <a:defRPr kumimoji="1" sz="4400">
          <a:solidFill>
            <a:schemeClr val="tx1"/>
          </a:solidFill>
          <a:latin typeface="Arial Black" panose="020B0A04020102020204" pitchFamily="34" charset="0"/>
          <a:ea typeface="微软雅黑" panose="020B0503020204020204" pitchFamily="34" charset="-122"/>
          <a:cs typeface="微软雅黑" panose="020B0503020204020204" pitchFamily="34" charset="-122"/>
        </a:defRPr>
      </a:lvl4pPr>
      <a:lvl5pPr algn="l" rtl="0" eaLnBrk="0" fontAlgn="base" hangingPunct="0">
        <a:lnSpc>
          <a:spcPct val="90000"/>
        </a:lnSpc>
        <a:spcBef>
          <a:spcPct val="0"/>
        </a:spcBef>
        <a:spcAft>
          <a:spcPct val="0"/>
        </a:spcAft>
        <a:defRPr kumimoji="1" sz="4400">
          <a:solidFill>
            <a:schemeClr val="tx1"/>
          </a:solidFill>
          <a:latin typeface="Arial Black" panose="020B0A04020102020204" pitchFamily="34" charset="0"/>
          <a:ea typeface="微软雅黑" panose="020B0503020204020204" pitchFamily="34" charset="-122"/>
          <a:cs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smtClean="0"/>
              <a:t>单击此处编辑母版标题样式</a:t>
            </a:r>
            <a:endParaRPr lang="zh-CN" altLang="en-US" dirty="0" smtClean="0"/>
          </a:p>
        </p:txBody>
      </p:sp>
      <p:sp>
        <p:nvSpPr>
          <p:cNvPr id="2051" name="文本占位符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ea typeface="微软雅黑" panose="020B0503020204020204" pitchFamily="34" charset="-122"/>
              </a:defRPr>
            </a:lvl1pPr>
          </a:lstStyle>
          <a:p>
            <a:pPr>
              <a:defRPr/>
            </a:pPr>
            <a:fld id="{7FB15A2B-0E26-4F89-8CC8-86FC477563CA}" type="datetimeFigureOut">
              <a:rPr lang="zh-CN" altLang="en-US" smtClean="0"/>
            </a:fld>
            <a:endParaRPr lang="zh-CN" altLang="en-US" dirty="0"/>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ea typeface="微软雅黑" panose="020B0503020204020204" pitchFamily="34" charset="-122"/>
              </a:defRPr>
            </a:lvl1pPr>
          </a:lstStyle>
          <a:p>
            <a:pPr>
              <a:defRPr/>
            </a:pPr>
            <a:endParaRPr lang="zh-CN" altLang="en-US" dirty="0"/>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ea typeface="微软雅黑" panose="020B0503020204020204" pitchFamily="34" charset="-122"/>
              </a:defRPr>
            </a:lvl1pPr>
          </a:lstStyle>
          <a:p>
            <a:pPr>
              <a:defRPr/>
            </a:pPr>
            <a:fld id="{E5A50FE9-0608-4658-AF94-B07E92BAF971}" type="slidenum">
              <a:rPr lang="zh-CN" altLang="en-US" smtClean="0"/>
            </a:fld>
            <a:endParaRPr lang="zh-CN" altLang="en-US" dirty="0"/>
          </a:p>
        </p:txBody>
      </p:sp>
      <p:grpSp>
        <p:nvGrpSpPr>
          <p:cNvPr id="2055" name="组合 8"/>
          <p:cNvGrpSpPr/>
          <p:nvPr/>
        </p:nvGrpSpPr>
        <p:grpSpPr bwMode="auto">
          <a:xfrm>
            <a:off x="517525" y="914400"/>
            <a:ext cx="11131550" cy="53975"/>
            <a:chOff x="765506" y="908720"/>
            <a:chExt cx="5305500" cy="66485"/>
          </a:xfrm>
        </p:grpSpPr>
        <p:cxnSp>
          <p:nvCxnSpPr>
            <p:cNvPr id="8" name="直接连接符 7"/>
            <p:cNvCxnSpPr/>
            <p:nvPr/>
          </p:nvCxnSpPr>
          <p:spPr>
            <a:xfrm>
              <a:off x="765506" y="908720"/>
              <a:ext cx="5305500" cy="0"/>
            </a:xfrm>
            <a:prstGeom prst="line">
              <a:avLst/>
            </a:prstGeom>
            <a:ln>
              <a:solidFill>
                <a:srgbClr val="36B2E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65506" y="975205"/>
              <a:ext cx="5305500" cy="0"/>
            </a:xfrm>
            <a:prstGeom prst="line">
              <a:avLst/>
            </a:prstGeom>
            <a:ln w="57150">
              <a:solidFill>
                <a:srgbClr val="36B2E6"/>
              </a:solidFill>
            </a:ln>
          </p:spPr>
          <p:style>
            <a:lnRef idx="1">
              <a:schemeClr val="accent1"/>
            </a:lnRef>
            <a:fillRef idx="0">
              <a:schemeClr val="accent1"/>
            </a:fillRef>
            <a:effectRef idx="0">
              <a:schemeClr val="accent1"/>
            </a:effectRef>
            <a:fontRef idx="minor">
              <a:schemeClr val="tx1"/>
            </a:fontRef>
          </p:style>
        </p:cxnSp>
      </p:grpSp>
      <p:sp>
        <p:nvSpPr>
          <p:cNvPr id="2056" name="矩形 9"/>
          <p:cNvSpPr>
            <a:spLocks noChangeArrowheads="1"/>
          </p:cNvSpPr>
          <p:nvPr/>
        </p:nvSpPr>
        <p:spPr bwMode="auto">
          <a:xfrm>
            <a:off x="900113" y="268288"/>
            <a:ext cx="6288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dirty="0" smtClean="0">
                <a:solidFill>
                  <a:srgbClr val="FF0000"/>
                </a:solidFill>
                <a:latin typeface="微软雅黑" panose="020B0503020204020204" pitchFamily="34" charset="-122"/>
                <a:ea typeface="微软雅黑" panose="020B0503020204020204" pitchFamily="34" charset="-122"/>
              </a:rPr>
              <a:t>离子键、配位键与金属键</a:t>
            </a:r>
            <a:endParaRPr lang="zh-CN" altLang="en-US" sz="3600" b="1" dirty="0" smtClean="0">
              <a:solidFill>
                <a:srgbClr val="FF0000"/>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ransition spd="slow">
    <p:push dir="u"/>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Times New Roman" panose="02020603050405020304" pitchFamily="18" charset="0"/>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anose="02020603050405020304" pitchFamily="18" charset="0"/>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4.png"/><Relationship Id="rId2" Type="http://schemas.microsoft.com/office/2007/relationships/media" Target="file:///C:\My%20Documents\&#21270;&#23398;&#26448;&#26009;\nacl1.avi" TargetMode="External"/><Relationship Id="rId1" Type="http://schemas.openxmlformats.org/officeDocument/2006/relationships/video" Target="file:///C:\My%20Documents\&#21270;&#23398;&#26448;&#26009;\nacl1.av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16.png"/><Relationship Id="rId1"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4.xml"/><Relationship Id="rId4" Type="http://schemas.openxmlformats.org/officeDocument/2006/relationships/image" Target="../media/image3.png"/><Relationship Id="rId3" Type="http://schemas.openxmlformats.org/officeDocument/2006/relationships/oleObject" Target="../embeddings/oleObject2.bin"/><Relationship Id="rId2" Type="http://schemas.openxmlformats.org/officeDocument/2006/relationships/image" Target="../media/image2.png"/><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5.jpeg"/><Relationship Id="rId1"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7" hidden="1"/>
          <p:cNvSpPr>
            <a:spLocks noChangeArrowheads="1"/>
          </p:cNvSpPr>
          <p:nvPr/>
        </p:nvSpPr>
        <p:spPr bwMode="auto">
          <a:xfrm>
            <a:off x="1428750" y="604838"/>
            <a:ext cx="272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400">
                <a:solidFill>
                  <a:srgbClr val="FFFFFF"/>
                </a:solidFill>
                <a:latin typeface="叶根友毛笔行书" charset="-122"/>
                <a:ea typeface="叶根友毛笔行书" charset="-122"/>
              </a:rPr>
              <a:t> 组织建设</a:t>
            </a:r>
            <a:endParaRPr lang="zh-CN" altLang="en-US" sz="4400">
              <a:solidFill>
                <a:srgbClr val="FFFFFF"/>
              </a:solidFill>
              <a:latin typeface="叶根友毛笔行书" charset="-122"/>
              <a:ea typeface="叶根友毛笔行书" charset="-122"/>
            </a:endParaRPr>
          </a:p>
        </p:txBody>
      </p:sp>
      <p:cxnSp>
        <p:nvCxnSpPr>
          <p:cNvPr id="16" name="直接连接符 15"/>
          <p:cNvCxnSpPr/>
          <p:nvPr/>
        </p:nvCxnSpPr>
        <p:spPr>
          <a:xfrm>
            <a:off x="1782763" y="2711450"/>
            <a:ext cx="8267700" cy="0"/>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5124" name="文本框 5"/>
          <p:cNvSpPr txBox="1">
            <a:spLocks noChangeArrowheads="1"/>
          </p:cNvSpPr>
          <p:nvPr/>
        </p:nvSpPr>
        <p:spPr bwMode="auto">
          <a:xfrm>
            <a:off x="1704975" y="2130425"/>
            <a:ext cx="3060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化学 </a:t>
            </a:r>
            <a:r>
              <a:rPr lang="en-US" altLang="zh-CN" sz="280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选修 </a:t>
            </a:r>
            <a:r>
              <a:rPr lang="en-US" altLang="zh-CN" sz="2800" dirty="0" smtClean="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sz="280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3" name="直接连接符 12"/>
          <p:cNvCxnSpPr/>
          <p:nvPr/>
        </p:nvCxnSpPr>
        <p:spPr>
          <a:xfrm>
            <a:off x="1782763" y="3578225"/>
            <a:ext cx="8267700" cy="0"/>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5126" name="文本框 4"/>
          <p:cNvSpPr txBox="1">
            <a:spLocks noChangeArrowheads="1"/>
          </p:cNvSpPr>
          <p:nvPr/>
        </p:nvSpPr>
        <p:spPr bwMode="auto">
          <a:xfrm>
            <a:off x="1558925" y="2767013"/>
            <a:ext cx="8769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2.3  </a:t>
            </a:r>
            <a:r>
              <a:rPr lang="zh-CN" altLang="en-US" sz="40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离子键</a:t>
            </a:r>
            <a:r>
              <a:rPr lang="zh-CN" altLang="en-US"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、配位键与金属键</a:t>
            </a:r>
            <a:endParaRPr lang="en-US" altLang="zh-CN" sz="40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9"/>
          <p:cNvSpPr txBox="1">
            <a:spLocks noChangeArrowheads="1"/>
          </p:cNvSpPr>
          <p:nvPr/>
        </p:nvSpPr>
        <p:spPr bwMode="auto">
          <a:xfrm>
            <a:off x="2498242" y="1543556"/>
            <a:ext cx="335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判断</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的离子键强弱</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0410" name="Text Box 10"/>
          <p:cNvSpPr txBox="1">
            <a:spLocks noChangeArrowheads="1"/>
          </p:cNvSpPr>
          <p:nvPr/>
        </p:nvSpPr>
        <p:spPr bwMode="auto">
          <a:xfrm>
            <a:off x="1094317" y="2667000"/>
            <a:ext cx="934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离子半径</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越</a:t>
            </a:r>
            <a:r>
              <a:rPr lang="zh-CN" altLang="en-US" sz="2800" b="1" u="sng"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、离子带电荷越</a:t>
            </a:r>
            <a:r>
              <a:rPr lang="zh-CN" altLang="en-US" sz="2800" b="1" u="sng"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，离子键就越</a:t>
            </a:r>
            <a:r>
              <a:rPr lang="zh-CN" altLang="en-US" sz="2800" b="1" u="sng"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。离子键越强，破坏它所需能量就越</a:t>
            </a:r>
            <a:r>
              <a:rPr lang="zh-CN" altLang="en-US" sz="2800" b="1" u="sng"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0411" name="Rectangle 11"/>
          <p:cNvSpPr>
            <a:spLocks noChangeArrowheads="1"/>
          </p:cNvSpPr>
          <p:nvPr/>
        </p:nvSpPr>
        <p:spPr bwMode="auto">
          <a:xfrm>
            <a:off x="2900127" y="2590800"/>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小</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0412" name="Rectangle 12"/>
          <p:cNvSpPr>
            <a:spLocks noChangeArrowheads="1"/>
          </p:cNvSpPr>
          <p:nvPr/>
        </p:nvSpPr>
        <p:spPr bwMode="auto">
          <a:xfrm>
            <a:off x="5734707" y="2578115"/>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多</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0413" name="Rectangle 13"/>
          <p:cNvSpPr>
            <a:spLocks noChangeArrowheads="1"/>
          </p:cNvSpPr>
          <p:nvPr/>
        </p:nvSpPr>
        <p:spPr bwMode="auto">
          <a:xfrm>
            <a:off x="8177634" y="2555762"/>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强</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0414" name="Rectangle 14"/>
          <p:cNvSpPr>
            <a:spLocks noChangeArrowheads="1"/>
          </p:cNvSpPr>
          <p:nvPr/>
        </p:nvSpPr>
        <p:spPr bwMode="auto">
          <a:xfrm>
            <a:off x="5083014" y="3037033"/>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大</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0" name="Group 3"/>
          <p:cNvGrpSpPr/>
          <p:nvPr/>
        </p:nvGrpSpPr>
        <p:grpSpPr bwMode="auto">
          <a:xfrm>
            <a:off x="787405" y="1065231"/>
            <a:ext cx="1577975" cy="1541463"/>
            <a:chOff x="1008" y="1536"/>
            <a:chExt cx="1251" cy="1256"/>
          </a:xfrm>
        </p:grpSpPr>
        <p:sp>
          <p:nvSpPr>
            <p:cNvPr id="21" name="Oval 11"/>
            <p:cNvSpPr>
              <a:spLocks noChangeArrowheads="1"/>
            </p:cNvSpPr>
            <p:nvPr/>
          </p:nvSpPr>
          <p:spPr bwMode="gray">
            <a:xfrm>
              <a:off x="1008" y="1536"/>
              <a:ext cx="1251" cy="125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2" name="Oval 12"/>
            <p:cNvSpPr>
              <a:spLocks noChangeArrowheads="1"/>
            </p:cNvSpPr>
            <p:nvPr/>
          </p:nvSpPr>
          <p:spPr bwMode="gray">
            <a:xfrm>
              <a:off x="1008" y="1536"/>
              <a:ext cx="1251" cy="125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3" name="Oval 13"/>
            <p:cNvSpPr>
              <a:spLocks noChangeArrowheads="1"/>
            </p:cNvSpPr>
            <p:nvPr/>
          </p:nvSpPr>
          <p:spPr bwMode="gray">
            <a:xfrm>
              <a:off x="1090" y="1617"/>
              <a:ext cx="1087" cy="109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4" name="Oval 14"/>
            <p:cNvSpPr>
              <a:spLocks noChangeArrowheads="1"/>
            </p:cNvSpPr>
            <p:nvPr/>
          </p:nvSpPr>
          <p:spPr bwMode="gray">
            <a:xfrm>
              <a:off x="1091" y="1620"/>
              <a:ext cx="1087" cy="1092"/>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5" name="Oval 15"/>
            <p:cNvSpPr>
              <a:spLocks noChangeArrowheads="1"/>
            </p:cNvSpPr>
            <p:nvPr/>
          </p:nvSpPr>
          <p:spPr bwMode="gray">
            <a:xfrm>
              <a:off x="1144" y="1673"/>
              <a:ext cx="979" cy="983"/>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26" name="Group 16"/>
            <p:cNvGrpSpPr/>
            <p:nvPr/>
          </p:nvGrpSpPr>
          <p:grpSpPr bwMode="auto">
            <a:xfrm>
              <a:off x="1160" y="1687"/>
              <a:ext cx="947" cy="952"/>
              <a:chOff x="4166" y="1706"/>
              <a:chExt cx="1252" cy="1252"/>
            </a:xfrm>
          </p:grpSpPr>
          <p:sp>
            <p:nvSpPr>
              <p:cNvPr id="28" name="Oval 1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9"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0" name="Oval 1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1" name="Oval 20"/>
              <p:cNvSpPr>
                <a:spLocks noChangeArrowheads="1"/>
              </p:cNvSpPr>
              <p:nvPr/>
            </p:nvSpPr>
            <p:spPr bwMode="gray">
              <a:xfrm>
                <a:off x="4263" y="1757"/>
                <a:ext cx="1033" cy="110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7" name="Text Box 39"/>
            <p:cNvSpPr txBox="1">
              <a:spLocks noChangeArrowheads="1"/>
            </p:cNvSpPr>
            <p:nvPr/>
          </p:nvSpPr>
          <p:spPr bwMode="gray">
            <a:xfrm>
              <a:off x="1233" y="1916"/>
              <a:ext cx="78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800" b="1" dirty="0">
                  <a:solidFill>
                    <a:srgbClr val="0000FF"/>
                  </a:solidFill>
                  <a:latin typeface="微软雅黑" panose="020B0503020204020204" pitchFamily="34" charset="-122"/>
                  <a:ea typeface="微软雅黑" panose="020B0503020204020204" pitchFamily="34" charset="-122"/>
                </a:rPr>
                <a:t>练习</a:t>
              </a:r>
              <a:endParaRPr lang="en-US" altLang="zh-CN" sz="2800" b="1" dirty="0">
                <a:solidFill>
                  <a:srgbClr val="0000FF"/>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411"/>
                                        </p:tgtEl>
                                        <p:attrNameLst>
                                          <p:attrName>style.visibility</p:attrName>
                                        </p:attrNameLst>
                                      </p:cBhvr>
                                      <p:to>
                                        <p:strVal val="visible"/>
                                      </p:to>
                                    </p:set>
                                    <p:animEffect transition="in" filter="wipe(left)">
                                      <p:cBhvr>
                                        <p:cTn id="7" dur="500"/>
                                        <p:tgtEl>
                                          <p:spTgt spid="2304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0412"/>
                                        </p:tgtEl>
                                        <p:attrNameLst>
                                          <p:attrName>style.visibility</p:attrName>
                                        </p:attrNameLst>
                                      </p:cBhvr>
                                      <p:to>
                                        <p:strVal val="visible"/>
                                      </p:to>
                                    </p:set>
                                    <p:animEffect transition="in" filter="wipe(left)">
                                      <p:cBhvr>
                                        <p:cTn id="12" dur="500"/>
                                        <p:tgtEl>
                                          <p:spTgt spid="2304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0413"/>
                                        </p:tgtEl>
                                        <p:attrNameLst>
                                          <p:attrName>style.visibility</p:attrName>
                                        </p:attrNameLst>
                                      </p:cBhvr>
                                      <p:to>
                                        <p:strVal val="visible"/>
                                      </p:to>
                                    </p:set>
                                    <p:animEffect transition="in" filter="wipe(left)">
                                      <p:cBhvr>
                                        <p:cTn id="17" dur="500"/>
                                        <p:tgtEl>
                                          <p:spTgt spid="2304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0414"/>
                                        </p:tgtEl>
                                        <p:attrNameLst>
                                          <p:attrName>style.visibility</p:attrName>
                                        </p:attrNameLst>
                                      </p:cBhvr>
                                      <p:to>
                                        <p:strVal val="visible"/>
                                      </p:to>
                                    </p:set>
                                    <p:animEffect transition="in" filter="wipe(left)">
                                      <p:cBhvr>
                                        <p:cTn id="22" dur="500"/>
                                        <p:tgtEl>
                                          <p:spTgt spid="230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1" grpId="0"/>
      <p:bldP spid="230412" grpId="0"/>
      <p:bldP spid="230413" grpId="0"/>
      <p:bldP spid="2304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3"/>
          <p:cNvGrpSpPr/>
          <p:nvPr/>
        </p:nvGrpSpPr>
        <p:grpSpPr bwMode="auto">
          <a:xfrm>
            <a:off x="2971800" y="4445366"/>
            <a:ext cx="914400" cy="914400"/>
            <a:chOff x="2016" y="3744"/>
            <a:chExt cx="576" cy="576"/>
          </a:xfrm>
        </p:grpSpPr>
        <p:sp>
          <p:nvSpPr>
            <p:cNvPr id="107" name="Oval 4"/>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8" name="Text Box 5"/>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09" name="Group 6"/>
          <p:cNvGrpSpPr/>
          <p:nvPr/>
        </p:nvGrpSpPr>
        <p:grpSpPr bwMode="auto">
          <a:xfrm>
            <a:off x="2209800" y="4597766"/>
            <a:ext cx="1219200" cy="1143000"/>
            <a:chOff x="2496" y="3600"/>
            <a:chExt cx="768" cy="720"/>
          </a:xfrm>
        </p:grpSpPr>
        <p:sp>
          <p:nvSpPr>
            <p:cNvPr id="110" name="Oval 7"/>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1" name="Text Box 8"/>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2" name="Group 9"/>
          <p:cNvGrpSpPr/>
          <p:nvPr/>
        </p:nvGrpSpPr>
        <p:grpSpPr bwMode="auto">
          <a:xfrm>
            <a:off x="2590800" y="3454766"/>
            <a:ext cx="1219200" cy="1143000"/>
            <a:chOff x="2496" y="3600"/>
            <a:chExt cx="768" cy="720"/>
          </a:xfrm>
        </p:grpSpPr>
        <p:sp>
          <p:nvSpPr>
            <p:cNvPr id="113" name="Oval 10"/>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4" name="Text Box 11"/>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5" name="Group 12"/>
          <p:cNvGrpSpPr/>
          <p:nvPr/>
        </p:nvGrpSpPr>
        <p:grpSpPr bwMode="auto">
          <a:xfrm>
            <a:off x="2362200" y="3759566"/>
            <a:ext cx="914400" cy="914400"/>
            <a:chOff x="2016" y="3744"/>
            <a:chExt cx="576" cy="576"/>
          </a:xfrm>
        </p:grpSpPr>
        <p:sp>
          <p:nvSpPr>
            <p:cNvPr id="116" name="Oval 13"/>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7" name="Text Box 14"/>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8" name="Group 15"/>
          <p:cNvGrpSpPr/>
          <p:nvPr/>
        </p:nvGrpSpPr>
        <p:grpSpPr bwMode="auto">
          <a:xfrm>
            <a:off x="1905000" y="5054966"/>
            <a:ext cx="914400" cy="914400"/>
            <a:chOff x="2016" y="3744"/>
            <a:chExt cx="576" cy="576"/>
          </a:xfrm>
        </p:grpSpPr>
        <p:sp>
          <p:nvSpPr>
            <p:cNvPr id="119" name="Oval 16"/>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0" name="Text Box 17"/>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21" name="Group 18"/>
          <p:cNvGrpSpPr/>
          <p:nvPr/>
        </p:nvGrpSpPr>
        <p:grpSpPr bwMode="auto">
          <a:xfrm>
            <a:off x="2895600" y="2616566"/>
            <a:ext cx="914400" cy="914400"/>
            <a:chOff x="2016" y="3744"/>
            <a:chExt cx="576" cy="576"/>
          </a:xfrm>
        </p:grpSpPr>
        <p:sp>
          <p:nvSpPr>
            <p:cNvPr id="122" name="Oval 19"/>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3" name="Text Box 20"/>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24" name="Group 21"/>
          <p:cNvGrpSpPr/>
          <p:nvPr/>
        </p:nvGrpSpPr>
        <p:grpSpPr bwMode="auto">
          <a:xfrm>
            <a:off x="1676400" y="3988166"/>
            <a:ext cx="1219200" cy="1143000"/>
            <a:chOff x="2496" y="3600"/>
            <a:chExt cx="768" cy="720"/>
          </a:xfrm>
        </p:grpSpPr>
        <p:sp>
          <p:nvSpPr>
            <p:cNvPr id="125" name="Oval 22"/>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6" name="Text Box 23"/>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27" name="Group 24"/>
          <p:cNvGrpSpPr/>
          <p:nvPr/>
        </p:nvGrpSpPr>
        <p:grpSpPr bwMode="auto">
          <a:xfrm>
            <a:off x="2133600" y="2692766"/>
            <a:ext cx="1219200" cy="1143000"/>
            <a:chOff x="2496" y="3600"/>
            <a:chExt cx="768" cy="720"/>
          </a:xfrm>
        </p:grpSpPr>
        <p:sp>
          <p:nvSpPr>
            <p:cNvPr id="128" name="Oval 25"/>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9" name="Text Box 26"/>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30" name="Group 27"/>
          <p:cNvGrpSpPr/>
          <p:nvPr/>
        </p:nvGrpSpPr>
        <p:grpSpPr bwMode="auto">
          <a:xfrm>
            <a:off x="1828800" y="3149966"/>
            <a:ext cx="914400" cy="914400"/>
            <a:chOff x="2016" y="3744"/>
            <a:chExt cx="576" cy="576"/>
          </a:xfrm>
        </p:grpSpPr>
        <p:sp>
          <p:nvSpPr>
            <p:cNvPr id="131" name="Oval 28"/>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2" name="Text Box 29"/>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33" name="Group 30"/>
          <p:cNvGrpSpPr/>
          <p:nvPr/>
        </p:nvGrpSpPr>
        <p:grpSpPr bwMode="auto">
          <a:xfrm>
            <a:off x="2514600" y="2540366"/>
            <a:ext cx="2209800" cy="3505200"/>
            <a:chOff x="1296" y="720"/>
            <a:chExt cx="1392" cy="2208"/>
          </a:xfrm>
        </p:grpSpPr>
        <p:grpSp>
          <p:nvGrpSpPr>
            <p:cNvPr id="134" name="Group 31"/>
            <p:cNvGrpSpPr/>
            <p:nvPr/>
          </p:nvGrpSpPr>
          <p:grpSpPr bwMode="auto">
            <a:xfrm>
              <a:off x="1920" y="1632"/>
              <a:ext cx="768" cy="720"/>
              <a:chOff x="2496" y="3600"/>
              <a:chExt cx="768" cy="720"/>
            </a:xfrm>
          </p:grpSpPr>
          <p:sp>
            <p:nvSpPr>
              <p:cNvPr id="159" name="Oval 32"/>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0" name="Text Box 33"/>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35" name="Group 34"/>
            <p:cNvGrpSpPr/>
            <p:nvPr/>
          </p:nvGrpSpPr>
          <p:grpSpPr bwMode="auto">
            <a:xfrm>
              <a:off x="1824" y="1968"/>
              <a:ext cx="576" cy="576"/>
              <a:chOff x="2016" y="3744"/>
              <a:chExt cx="576" cy="576"/>
            </a:xfrm>
          </p:grpSpPr>
          <p:sp>
            <p:nvSpPr>
              <p:cNvPr id="157" name="Oval 35"/>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8" name="Text Box 36"/>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36" name="Group 37"/>
            <p:cNvGrpSpPr/>
            <p:nvPr/>
          </p:nvGrpSpPr>
          <p:grpSpPr bwMode="auto">
            <a:xfrm>
              <a:off x="2112" y="1152"/>
              <a:ext cx="576" cy="576"/>
              <a:chOff x="2016" y="3744"/>
              <a:chExt cx="576" cy="576"/>
            </a:xfrm>
          </p:grpSpPr>
          <p:sp>
            <p:nvSpPr>
              <p:cNvPr id="155" name="Oval 38"/>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6" name="Text Box 39"/>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37" name="Group 40"/>
            <p:cNvGrpSpPr/>
            <p:nvPr/>
          </p:nvGrpSpPr>
          <p:grpSpPr bwMode="auto">
            <a:xfrm>
              <a:off x="1536" y="1392"/>
              <a:ext cx="768" cy="720"/>
              <a:chOff x="2496" y="3600"/>
              <a:chExt cx="768" cy="720"/>
            </a:xfrm>
          </p:grpSpPr>
          <p:sp>
            <p:nvSpPr>
              <p:cNvPr id="153" name="Oval 41"/>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4" name="Text Box 42"/>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38" name="Group 43"/>
            <p:cNvGrpSpPr/>
            <p:nvPr/>
          </p:nvGrpSpPr>
          <p:grpSpPr bwMode="auto">
            <a:xfrm>
              <a:off x="1824" y="720"/>
              <a:ext cx="768" cy="720"/>
              <a:chOff x="2496" y="3600"/>
              <a:chExt cx="768" cy="720"/>
            </a:xfrm>
          </p:grpSpPr>
          <p:sp>
            <p:nvSpPr>
              <p:cNvPr id="151" name="Oval 44"/>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2" name="Text Box 45"/>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39" name="Group 46"/>
            <p:cNvGrpSpPr/>
            <p:nvPr/>
          </p:nvGrpSpPr>
          <p:grpSpPr bwMode="auto">
            <a:xfrm>
              <a:off x="1776" y="864"/>
              <a:ext cx="576" cy="576"/>
              <a:chOff x="2016" y="3744"/>
              <a:chExt cx="576" cy="576"/>
            </a:xfrm>
          </p:grpSpPr>
          <p:sp>
            <p:nvSpPr>
              <p:cNvPr id="149" name="Oval 47"/>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0" name="Text Box 48"/>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40" name="Group 49"/>
            <p:cNvGrpSpPr/>
            <p:nvPr/>
          </p:nvGrpSpPr>
          <p:grpSpPr bwMode="auto">
            <a:xfrm>
              <a:off x="1296" y="1056"/>
              <a:ext cx="768" cy="720"/>
              <a:chOff x="2496" y="3600"/>
              <a:chExt cx="768" cy="720"/>
            </a:xfrm>
          </p:grpSpPr>
          <p:sp>
            <p:nvSpPr>
              <p:cNvPr id="147" name="Oval 50"/>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8" name="Text Box 51"/>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41" name="Group 52"/>
            <p:cNvGrpSpPr/>
            <p:nvPr/>
          </p:nvGrpSpPr>
          <p:grpSpPr bwMode="auto">
            <a:xfrm>
              <a:off x="1440" y="1680"/>
              <a:ext cx="576" cy="576"/>
              <a:chOff x="2016" y="3744"/>
              <a:chExt cx="576" cy="576"/>
            </a:xfrm>
          </p:grpSpPr>
          <p:sp>
            <p:nvSpPr>
              <p:cNvPr id="145" name="Oval 53"/>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6" name="Text Box 54"/>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42" name="Group 55"/>
            <p:cNvGrpSpPr/>
            <p:nvPr/>
          </p:nvGrpSpPr>
          <p:grpSpPr bwMode="auto">
            <a:xfrm>
              <a:off x="1344" y="2208"/>
              <a:ext cx="768" cy="720"/>
              <a:chOff x="2496" y="3600"/>
              <a:chExt cx="768" cy="720"/>
            </a:xfrm>
          </p:grpSpPr>
          <p:sp>
            <p:nvSpPr>
              <p:cNvPr id="143" name="Oval 56"/>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4" name="Text Box 57"/>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161" name="Group 58"/>
          <p:cNvGrpSpPr/>
          <p:nvPr/>
        </p:nvGrpSpPr>
        <p:grpSpPr bwMode="auto">
          <a:xfrm>
            <a:off x="3429000" y="2692766"/>
            <a:ext cx="2362200" cy="3352800"/>
            <a:chOff x="2544" y="1104"/>
            <a:chExt cx="1488" cy="2112"/>
          </a:xfrm>
        </p:grpSpPr>
        <p:grpSp>
          <p:nvGrpSpPr>
            <p:cNvPr id="162" name="Group 59"/>
            <p:cNvGrpSpPr/>
            <p:nvPr/>
          </p:nvGrpSpPr>
          <p:grpSpPr bwMode="auto">
            <a:xfrm>
              <a:off x="3456" y="2256"/>
              <a:ext cx="576" cy="576"/>
              <a:chOff x="2016" y="3744"/>
              <a:chExt cx="576" cy="576"/>
            </a:xfrm>
          </p:grpSpPr>
          <p:sp>
            <p:nvSpPr>
              <p:cNvPr id="187" name="Oval 60"/>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8" name="Text Box 61"/>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3" name="Group 62"/>
            <p:cNvGrpSpPr/>
            <p:nvPr/>
          </p:nvGrpSpPr>
          <p:grpSpPr bwMode="auto">
            <a:xfrm>
              <a:off x="2928" y="2352"/>
              <a:ext cx="768" cy="720"/>
              <a:chOff x="2496" y="3600"/>
              <a:chExt cx="768" cy="720"/>
            </a:xfrm>
          </p:grpSpPr>
          <p:sp>
            <p:nvSpPr>
              <p:cNvPr id="185" name="Oval 63"/>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6" name="Text Box 64"/>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4" name="Group 65"/>
            <p:cNvGrpSpPr/>
            <p:nvPr/>
          </p:nvGrpSpPr>
          <p:grpSpPr bwMode="auto">
            <a:xfrm>
              <a:off x="3120" y="1632"/>
              <a:ext cx="768" cy="720"/>
              <a:chOff x="2496" y="3600"/>
              <a:chExt cx="768" cy="720"/>
            </a:xfrm>
          </p:grpSpPr>
          <p:sp>
            <p:nvSpPr>
              <p:cNvPr id="183" name="Oval 66"/>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4" name="Text Box 67"/>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5" name="Group 68"/>
            <p:cNvGrpSpPr/>
            <p:nvPr/>
          </p:nvGrpSpPr>
          <p:grpSpPr bwMode="auto">
            <a:xfrm>
              <a:off x="3024" y="1824"/>
              <a:ext cx="576" cy="576"/>
              <a:chOff x="2016" y="3744"/>
              <a:chExt cx="576" cy="576"/>
            </a:xfrm>
          </p:grpSpPr>
          <p:sp>
            <p:nvSpPr>
              <p:cNvPr id="181" name="Oval 69"/>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2" name="Text Box 70"/>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6" name="Group 71"/>
            <p:cNvGrpSpPr/>
            <p:nvPr/>
          </p:nvGrpSpPr>
          <p:grpSpPr bwMode="auto">
            <a:xfrm>
              <a:off x="2688" y="2640"/>
              <a:ext cx="576" cy="576"/>
              <a:chOff x="2016" y="3744"/>
              <a:chExt cx="576" cy="576"/>
            </a:xfrm>
          </p:grpSpPr>
          <p:sp>
            <p:nvSpPr>
              <p:cNvPr id="179" name="Oval 72"/>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0" name="Text Box 73"/>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7" name="Group 74"/>
            <p:cNvGrpSpPr/>
            <p:nvPr/>
          </p:nvGrpSpPr>
          <p:grpSpPr bwMode="auto">
            <a:xfrm>
              <a:off x="3312" y="1104"/>
              <a:ext cx="576" cy="576"/>
              <a:chOff x="2016" y="3744"/>
              <a:chExt cx="576" cy="576"/>
            </a:xfrm>
          </p:grpSpPr>
          <p:sp>
            <p:nvSpPr>
              <p:cNvPr id="177" name="Oval 75"/>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8" name="Text Box 76"/>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8" name="Group 77"/>
            <p:cNvGrpSpPr/>
            <p:nvPr/>
          </p:nvGrpSpPr>
          <p:grpSpPr bwMode="auto">
            <a:xfrm>
              <a:off x="2544" y="1968"/>
              <a:ext cx="768" cy="720"/>
              <a:chOff x="2496" y="3600"/>
              <a:chExt cx="768" cy="720"/>
            </a:xfrm>
          </p:grpSpPr>
          <p:sp>
            <p:nvSpPr>
              <p:cNvPr id="175" name="Oval 78"/>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6" name="Text Box 79"/>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9" name="Group 80"/>
            <p:cNvGrpSpPr/>
            <p:nvPr/>
          </p:nvGrpSpPr>
          <p:grpSpPr bwMode="auto">
            <a:xfrm>
              <a:off x="2832" y="1152"/>
              <a:ext cx="768" cy="720"/>
              <a:chOff x="2496" y="3600"/>
              <a:chExt cx="768" cy="720"/>
            </a:xfrm>
          </p:grpSpPr>
          <p:sp>
            <p:nvSpPr>
              <p:cNvPr id="173" name="Oval 81"/>
              <p:cNvSpPr>
                <a:spLocks noChangeArrowheads="1"/>
              </p:cNvSpPr>
              <p:nvPr/>
            </p:nvSpPr>
            <p:spPr bwMode="auto">
              <a:xfrm>
                <a:off x="2496" y="3600"/>
                <a:ext cx="768" cy="720"/>
              </a:xfrm>
              <a:prstGeom prst="ellipse">
                <a:avLst/>
              </a:prstGeom>
              <a:gradFill rotWithShape="0">
                <a:gsLst>
                  <a:gs pos="0">
                    <a:srgbClr val="FFFFFF"/>
                  </a:gs>
                  <a:gs pos="100000">
                    <a:srgbClr val="0099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4" name="Text Box 82"/>
              <p:cNvSpPr txBox="1">
                <a:spLocks noChangeArrowheads="1"/>
              </p:cNvSpPr>
              <p:nvPr/>
            </p:nvSpPr>
            <p:spPr bwMode="auto">
              <a:xfrm>
                <a:off x="2688" y="3792"/>
                <a:ext cx="43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70" name="Group 83"/>
            <p:cNvGrpSpPr/>
            <p:nvPr/>
          </p:nvGrpSpPr>
          <p:grpSpPr bwMode="auto">
            <a:xfrm>
              <a:off x="2640" y="1440"/>
              <a:ext cx="576" cy="576"/>
              <a:chOff x="2016" y="3744"/>
              <a:chExt cx="576" cy="576"/>
            </a:xfrm>
          </p:grpSpPr>
          <p:sp>
            <p:nvSpPr>
              <p:cNvPr id="171" name="Oval 84"/>
              <p:cNvSpPr>
                <a:spLocks noChangeArrowheads="1"/>
              </p:cNvSpPr>
              <p:nvPr/>
            </p:nvSpPr>
            <p:spPr bwMode="auto">
              <a:xfrm>
                <a:off x="2016" y="3744"/>
                <a:ext cx="528" cy="576"/>
              </a:xfrm>
              <a:prstGeom prst="ellipse">
                <a:avLst/>
              </a:prstGeom>
              <a:gradFill rotWithShape="0">
                <a:gsLst>
                  <a:gs pos="0">
                    <a:srgbClr val="FFFFFF"/>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2" name="Text Box 85"/>
              <p:cNvSpPr txBox="1">
                <a:spLocks noChangeArrowheads="1"/>
              </p:cNvSpPr>
              <p:nvPr/>
            </p:nvSpPr>
            <p:spPr bwMode="auto">
              <a:xfrm>
                <a:off x="2112" y="3840"/>
                <a:ext cx="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189" name="Group 86"/>
          <p:cNvGrpSpPr/>
          <p:nvPr/>
        </p:nvGrpSpPr>
        <p:grpSpPr bwMode="auto">
          <a:xfrm>
            <a:off x="6324600" y="2997566"/>
            <a:ext cx="2971800" cy="2590800"/>
            <a:chOff x="3888" y="2496"/>
            <a:chExt cx="1872" cy="1632"/>
          </a:xfrm>
        </p:grpSpPr>
        <p:sp>
          <p:nvSpPr>
            <p:cNvPr id="190" name="Line 87"/>
            <p:cNvSpPr>
              <a:spLocks noChangeShapeType="1"/>
            </p:cNvSpPr>
            <p:nvPr/>
          </p:nvSpPr>
          <p:spPr bwMode="auto">
            <a:xfrm>
              <a:off x="3888" y="2832"/>
              <a:ext cx="0" cy="1296"/>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1" name="Line 88"/>
            <p:cNvSpPr>
              <a:spLocks noChangeShapeType="1"/>
            </p:cNvSpPr>
            <p:nvPr/>
          </p:nvSpPr>
          <p:spPr bwMode="auto">
            <a:xfrm>
              <a:off x="4560" y="2496"/>
              <a:ext cx="0" cy="1200"/>
            </a:xfrm>
            <a:prstGeom prst="line">
              <a:avLst/>
            </a:prstGeom>
            <a:noFill/>
            <a:ln w="57150">
              <a:solidFill>
                <a:srgbClr val="FF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2" name="Line 89"/>
            <p:cNvSpPr>
              <a:spLocks noChangeShapeType="1"/>
            </p:cNvSpPr>
            <p:nvPr/>
          </p:nvSpPr>
          <p:spPr bwMode="auto">
            <a:xfrm flipV="1">
              <a:off x="3888" y="3696"/>
              <a:ext cx="720" cy="384"/>
            </a:xfrm>
            <a:prstGeom prst="line">
              <a:avLst/>
            </a:prstGeom>
            <a:noFill/>
            <a:ln w="57150">
              <a:solidFill>
                <a:srgbClr val="FF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3" name="Line 90"/>
            <p:cNvSpPr>
              <a:spLocks noChangeShapeType="1"/>
            </p:cNvSpPr>
            <p:nvPr/>
          </p:nvSpPr>
          <p:spPr bwMode="auto">
            <a:xfrm flipV="1">
              <a:off x="3888" y="2496"/>
              <a:ext cx="672" cy="336"/>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94" name="Group 91"/>
            <p:cNvGrpSpPr/>
            <p:nvPr/>
          </p:nvGrpSpPr>
          <p:grpSpPr bwMode="auto">
            <a:xfrm>
              <a:off x="5088" y="2496"/>
              <a:ext cx="624" cy="1632"/>
              <a:chOff x="2256" y="1056"/>
              <a:chExt cx="624" cy="1632"/>
            </a:xfrm>
          </p:grpSpPr>
          <p:sp>
            <p:nvSpPr>
              <p:cNvPr id="200" name="Line 92"/>
              <p:cNvSpPr>
                <a:spLocks noChangeShapeType="1"/>
              </p:cNvSpPr>
              <p:nvPr/>
            </p:nvSpPr>
            <p:spPr bwMode="auto">
              <a:xfrm>
                <a:off x="2880" y="1056"/>
                <a:ext cx="0" cy="120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1" name="Line 93"/>
              <p:cNvSpPr>
                <a:spLocks noChangeShapeType="1"/>
              </p:cNvSpPr>
              <p:nvPr/>
            </p:nvSpPr>
            <p:spPr bwMode="auto">
              <a:xfrm>
                <a:off x="2256" y="1392"/>
                <a:ext cx="0" cy="1296"/>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2" name="Line 94"/>
              <p:cNvSpPr>
                <a:spLocks noChangeShapeType="1"/>
              </p:cNvSpPr>
              <p:nvPr/>
            </p:nvSpPr>
            <p:spPr bwMode="auto">
              <a:xfrm flipV="1">
                <a:off x="2256" y="1056"/>
                <a:ext cx="624" cy="336"/>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3" name="Line 95"/>
              <p:cNvSpPr>
                <a:spLocks noChangeShapeType="1"/>
              </p:cNvSpPr>
              <p:nvPr/>
            </p:nvSpPr>
            <p:spPr bwMode="auto">
              <a:xfrm flipV="1">
                <a:off x="2256" y="2256"/>
                <a:ext cx="624" cy="432"/>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95" name="Group 96"/>
            <p:cNvGrpSpPr/>
            <p:nvPr/>
          </p:nvGrpSpPr>
          <p:grpSpPr bwMode="auto">
            <a:xfrm>
              <a:off x="3888" y="2496"/>
              <a:ext cx="1872" cy="1632"/>
              <a:chOff x="4128" y="2688"/>
              <a:chExt cx="1872" cy="1632"/>
            </a:xfrm>
          </p:grpSpPr>
          <p:sp>
            <p:nvSpPr>
              <p:cNvPr id="196" name="Line 97"/>
              <p:cNvSpPr>
                <a:spLocks noChangeShapeType="1"/>
              </p:cNvSpPr>
              <p:nvPr/>
            </p:nvSpPr>
            <p:spPr bwMode="auto">
              <a:xfrm>
                <a:off x="4128" y="4320"/>
                <a:ext cx="1200"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7" name="Line 98"/>
              <p:cNvSpPr>
                <a:spLocks noChangeShapeType="1"/>
              </p:cNvSpPr>
              <p:nvPr/>
            </p:nvSpPr>
            <p:spPr bwMode="auto">
              <a:xfrm>
                <a:off x="4128" y="3024"/>
                <a:ext cx="1200"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8" name="Line 99"/>
              <p:cNvSpPr>
                <a:spLocks noChangeShapeType="1"/>
              </p:cNvSpPr>
              <p:nvPr/>
            </p:nvSpPr>
            <p:spPr bwMode="auto">
              <a:xfrm>
                <a:off x="4800" y="2688"/>
                <a:ext cx="1152"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9" name="Line 100"/>
              <p:cNvSpPr>
                <a:spLocks noChangeShapeType="1"/>
              </p:cNvSpPr>
              <p:nvPr/>
            </p:nvSpPr>
            <p:spPr bwMode="auto">
              <a:xfrm>
                <a:off x="4800" y="3888"/>
                <a:ext cx="1200" cy="0"/>
              </a:xfrm>
              <a:prstGeom prst="line">
                <a:avLst/>
              </a:prstGeom>
              <a:noFill/>
              <a:ln w="57150">
                <a:solidFill>
                  <a:srgbClr val="FF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sp>
        <p:nvSpPr>
          <p:cNvPr id="204" name="Text Box 101"/>
          <p:cNvSpPr txBox="1">
            <a:spLocks noChangeArrowheads="1"/>
          </p:cNvSpPr>
          <p:nvPr/>
        </p:nvSpPr>
        <p:spPr bwMode="auto">
          <a:xfrm>
            <a:off x="3505200" y="5893166"/>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氯化钠晶体的结构</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5" name="Text Box 102"/>
          <p:cNvSpPr txBox="1">
            <a:spLocks noChangeArrowheads="1"/>
          </p:cNvSpPr>
          <p:nvPr/>
        </p:nvSpPr>
        <p:spPr bwMode="auto">
          <a:xfrm>
            <a:off x="952500" y="1032241"/>
            <a:ext cx="3276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、离子键</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特征</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6" name="Text Box 103"/>
          <p:cNvSpPr txBox="1">
            <a:spLocks noChangeArrowheads="1"/>
          </p:cNvSpPr>
          <p:nvPr/>
        </p:nvSpPr>
        <p:spPr bwMode="auto">
          <a:xfrm>
            <a:off x="951807" y="1671369"/>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）无方向性</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wipe(left)">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left)">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wipe(left)">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wipe(left)">
                                      <p:cBhvr>
                                        <p:cTn id="22" dur="500"/>
                                        <p:tgtEl>
                                          <p:spTgt spid="130"/>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wipe(left)">
                                      <p:cBhvr>
                                        <p:cTn id="26" dur="500"/>
                                        <p:tgtEl>
                                          <p:spTgt spid="109"/>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wipe(left)">
                                      <p:cBhvr>
                                        <p:cTn id="30" dur="500"/>
                                        <p:tgtEl>
                                          <p:spTgt spid="115"/>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wipe(left)">
                                      <p:cBhvr>
                                        <p:cTn id="34" dur="500"/>
                                        <p:tgtEl>
                                          <p:spTgt spid="127"/>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wipe(left)">
                                      <p:cBhvr>
                                        <p:cTn id="38" dur="500"/>
                                        <p:tgtEl>
                                          <p:spTgt spid="106"/>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wipe(left)">
                                      <p:cBhvr>
                                        <p:cTn id="42" dur="500"/>
                                        <p:tgtEl>
                                          <p:spTgt spid="112"/>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left)">
                                      <p:cBhvr>
                                        <p:cTn id="46" dur="500"/>
                                        <p:tgtEl>
                                          <p:spTgt spid="1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left)">
                                      <p:cBhvr>
                                        <p:cTn id="51" dur="500"/>
                                        <p:tgtEl>
                                          <p:spTgt spid="13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89"/>
                                        </p:tgtEl>
                                        <p:attrNameLst>
                                          <p:attrName>style.visibility</p:attrName>
                                        </p:attrNameLst>
                                      </p:cBhvr>
                                      <p:to>
                                        <p:strVal val="visible"/>
                                      </p:to>
                                    </p:set>
                                    <p:animEffect transition="in" filter="wipe(left)">
                                      <p:cBhvr>
                                        <p:cTn id="60" dur="500"/>
                                        <p:tgtEl>
                                          <p:spTgt spid="18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06"/>
                                        </p:tgtEl>
                                        <p:attrNameLst>
                                          <p:attrName>style.visibility</p:attrName>
                                        </p:attrNameLst>
                                      </p:cBhvr>
                                      <p:to>
                                        <p:strVal val="visible"/>
                                      </p:to>
                                    </p:set>
                                    <p:animEffect transition="in" filter="wipe(left)">
                                      <p:cBhvr>
                                        <p:cTn id="65"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utoUpdateAnimBg="0"/>
      <p:bldP spid="20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nacl1.avi">
            <a:hlinkClick r:id="" action="ppaction://media"/>
          </p:cNvPr>
          <p:cNvPicPr>
            <a:picLocks noRot="1" noChangeAspect="1" noChangeArrowheads="1"/>
          </p:cNvPicPr>
          <p:nvPr>
            <a:videoFile r:link="rId1"/>
            <p:extLst>
              <p:ext uri="{DAA4B4D4-6D71-4841-9C94-3DE7FCFB9230}">
                <p14:media xmlns:p14="http://schemas.microsoft.com/office/powerpoint/2010/main" r:link="rId2"/>
              </p:ext>
            </p:extLst>
          </p:nvPr>
        </p:nvPicPr>
        <p:blipFill>
          <a:blip r:embed="rId3">
            <a:extLst>
              <a:ext uri="{28A0092B-C50C-407E-A947-70E740481C1C}">
                <a14:useLocalDpi xmlns:a14="http://schemas.microsoft.com/office/drawing/2010/main" val="0"/>
              </a:ext>
            </a:extLst>
          </a:blip>
          <a:srcRect l="7059" r="5882"/>
          <a:stretch>
            <a:fillRect/>
          </a:stretch>
        </p:blipFill>
        <p:spPr bwMode="auto">
          <a:xfrm>
            <a:off x="5128952" y="1146673"/>
            <a:ext cx="475488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4356792" y="5517061"/>
            <a:ext cx="629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氯化钠晶体的结构</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6725" name="Text Box 5"/>
          <p:cNvSpPr txBox="1">
            <a:spLocks noChangeArrowheads="1"/>
          </p:cNvSpPr>
          <p:nvPr/>
        </p:nvSpPr>
        <p:spPr bwMode="auto">
          <a:xfrm>
            <a:off x="952462" y="1146673"/>
            <a:ext cx="30247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）无饱和性</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5"/>
                                        </p:tgtEl>
                                        <p:attrNameLst>
                                          <p:attrName>style.visibility</p:attrName>
                                        </p:attrNameLst>
                                      </p:cBhvr>
                                      <p:to>
                                        <p:strVal val="visible"/>
                                      </p:to>
                                    </p:set>
                                    <p:animEffect transition="in" filter="wipe(left)">
                                      <p:cBhvr>
                                        <p:cTn id="7" dur="500"/>
                                        <p:tgtEl>
                                          <p:spTgt spid="2867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repeatCount="indefinite" fill="remove" display="0">
                  <p:stCondLst>
                    <p:cond delay="indefinite"/>
                  </p:stCondLst>
                  <p:endCondLst>
                    <p:cond evt="onPrev" delay="0">
                      <p:tgtEl>
                        <p:sldTgt/>
                      </p:tgtEl>
                    </p:cond>
                  </p:endCondLst>
                </p:cTn>
                <p:tgtEl>
                  <p:spTgt spid="286722"/>
                </p:tgtEl>
              </p:cMediaNode>
            </p:video>
          </p:childTnLst>
        </p:cTn>
      </p:par>
    </p:tnLst>
    <p:bldLst>
      <p:bldP spid="28672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914400" y="1371601"/>
            <a:ext cx="10464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由于</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离子键没有方向性和饱和性，因此以离子键相结合的化合物倾向于形成晶体，使每个离子周围排列尽可能多的带异性电荷的离子，达到降低体系能量的目的。</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4677" name="Rectangle 5"/>
          <p:cNvSpPr>
            <a:spLocks noChangeArrowheads="1"/>
          </p:cNvSpPr>
          <p:nvPr/>
        </p:nvSpPr>
        <p:spPr bwMode="auto">
          <a:xfrm>
            <a:off x="914400" y="3373582"/>
            <a:ext cx="10464800" cy="1676400"/>
          </a:xfrm>
          <a:prstGeom prst="rect">
            <a:avLst/>
          </a:prstGeom>
          <a:noFill/>
          <a:ln w="349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注意</a:t>
            </a:r>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阳离子与阴离子半径比值越</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大，离子</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周围所能容纳带异性电荷离子的数目就越多。</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7"/>
                                        </p:tgtEl>
                                        <p:attrNameLst>
                                          <p:attrName>style.visibility</p:attrName>
                                        </p:attrNameLst>
                                      </p:cBhvr>
                                      <p:to>
                                        <p:strVal val="visible"/>
                                      </p:to>
                                    </p:set>
                                    <p:animEffect transition="in" filter="wipe(left)">
                                      <p:cBhvr>
                                        <p:cTn id="7" dur="500"/>
                                        <p:tgtEl>
                                          <p:spTgt spid="284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070768"/>
            <a:ext cx="12192000" cy="5787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79" name="Group 2"/>
          <p:cNvGrpSpPr/>
          <p:nvPr/>
        </p:nvGrpSpPr>
        <p:grpSpPr bwMode="auto">
          <a:xfrm>
            <a:off x="4500563" y="2823368"/>
            <a:ext cx="1325563" cy="1373188"/>
            <a:chOff x="3984" y="1008"/>
            <a:chExt cx="835" cy="865"/>
          </a:xfrm>
        </p:grpSpPr>
        <p:sp>
          <p:nvSpPr>
            <p:cNvPr id="580" name="Line 3"/>
            <p:cNvSpPr>
              <a:spLocks noChangeShapeType="1"/>
            </p:cNvSpPr>
            <p:nvPr/>
          </p:nvSpPr>
          <p:spPr bwMode="auto">
            <a:xfrm>
              <a:off x="3984" y="1873"/>
              <a:ext cx="627"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81" name="Line 4"/>
            <p:cNvSpPr>
              <a:spLocks noChangeShapeType="1"/>
            </p:cNvSpPr>
            <p:nvPr/>
          </p:nvSpPr>
          <p:spPr bwMode="auto">
            <a:xfrm rot="-5400000">
              <a:off x="3672" y="1559"/>
              <a:ext cx="626"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82" name="Line 5"/>
            <p:cNvSpPr>
              <a:spLocks noChangeShapeType="1"/>
            </p:cNvSpPr>
            <p:nvPr/>
          </p:nvSpPr>
          <p:spPr bwMode="auto">
            <a:xfrm rot="-5400000">
              <a:off x="4298" y="1560"/>
              <a:ext cx="626"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83" name="Line 6"/>
            <p:cNvSpPr>
              <a:spLocks noChangeShapeType="1"/>
            </p:cNvSpPr>
            <p:nvPr/>
          </p:nvSpPr>
          <p:spPr bwMode="auto">
            <a:xfrm>
              <a:off x="3984" y="1247"/>
              <a:ext cx="627"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84" name="Line 7"/>
            <p:cNvSpPr>
              <a:spLocks noChangeShapeType="1"/>
            </p:cNvSpPr>
            <p:nvPr/>
          </p:nvSpPr>
          <p:spPr bwMode="auto">
            <a:xfrm flipV="1">
              <a:off x="4611" y="1634"/>
              <a:ext cx="208"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85" name="Line 8"/>
            <p:cNvSpPr>
              <a:spLocks noChangeShapeType="1"/>
            </p:cNvSpPr>
            <p:nvPr/>
          </p:nvSpPr>
          <p:spPr bwMode="auto">
            <a:xfrm flipV="1">
              <a:off x="4611" y="1008"/>
              <a:ext cx="208"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86" name="Oval 9"/>
            <p:cNvSpPr>
              <a:spLocks noChangeArrowheads="1"/>
            </p:cNvSpPr>
            <p:nvPr/>
          </p:nvSpPr>
          <p:spPr bwMode="auto">
            <a:xfrm>
              <a:off x="4551" y="1187"/>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587" name="Group 10"/>
          <p:cNvGrpSpPr/>
          <p:nvPr/>
        </p:nvGrpSpPr>
        <p:grpSpPr bwMode="auto">
          <a:xfrm>
            <a:off x="3433763" y="2823368"/>
            <a:ext cx="1400175" cy="1374775"/>
            <a:chOff x="1440" y="1680"/>
            <a:chExt cx="882" cy="866"/>
          </a:xfrm>
        </p:grpSpPr>
        <p:sp>
          <p:nvSpPr>
            <p:cNvPr id="588" name="Line 11"/>
            <p:cNvSpPr>
              <a:spLocks noChangeShapeType="1"/>
            </p:cNvSpPr>
            <p:nvPr/>
          </p:nvSpPr>
          <p:spPr bwMode="auto">
            <a:xfrm>
              <a:off x="1440" y="2544"/>
              <a:ext cx="672" cy="0"/>
            </a:xfrm>
            <a:prstGeom prst="line">
              <a:avLst/>
            </a:prstGeom>
            <a:noFill/>
            <a:ln w="25400"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589" name="Group 12"/>
            <p:cNvGrpSpPr/>
            <p:nvPr/>
          </p:nvGrpSpPr>
          <p:grpSpPr bwMode="auto">
            <a:xfrm>
              <a:off x="1440" y="1680"/>
              <a:ext cx="882" cy="866"/>
              <a:chOff x="4272" y="912"/>
              <a:chExt cx="882" cy="866"/>
            </a:xfrm>
          </p:grpSpPr>
          <p:grpSp>
            <p:nvGrpSpPr>
              <p:cNvPr id="590" name="Group 13"/>
              <p:cNvGrpSpPr/>
              <p:nvPr/>
            </p:nvGrpSpPr>
            <p:grpSpPr bwMode="auto">
              <a:xfrm>
                <a:off x="4320" y="912"/>
                <a:ext cx="834" cy="866"/>
                <a:chOff x="3929" y="617"/>
                <a:chExt cx="834" cy="866"/>
              </a:xfrm>
            </p:grpSpPr>
            <p:sp>
              <p:nvSpPr>
                <p:cNvPr id="592" name="Line 14"/>
                <p:cNvSpPr>
                  <a:spLocks noChangeShapeType="1"/>
                </p:cNvSpPr>
                <p:nvPr/>
              </p:nvSpPr>
              <p:spPr bwMode="auto">
                <a:xfrm>
                  <a:off x="3929" y="856"/>
                  <a:ext cx="626"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93" name="Line 15"/>
                <p:cNvSpPr>
                  <a:spLocks noChangeShapeType="1"/>
                </p:cNvSpPr>
                <p:nvPr/>
              </p:nvSpPr>
              <p:spPr bwMode="auto">
                <a:xfrm flipV="1">
                  <a:off x="3929" y="617"/>
                  <a:ext cx="209"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94" name="Line 16"/>
                <p:cNvSpPr>
                  <a:spLocks noChangeShapeType="1"/>
                </p:cNvSpPr>
                <p:nvPr/>
              </p:nvSpPr>
              <p:spPr bwMode="auto">
                <a:xfrm flipV="1">
                  <a:off x="4555" y="617"/>
                  <a:ext cx="208"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95" name="Line 17"/>
                <p:cNvSpPr>
                  <a:spLocks noChangeShapeType="1"/>
                </p:cNvSpPr>
                <p:nvPr/>
              </p:nvSpPr>
              <p:spPr bwMode="auto">
                <a:xfrm rot="-5400000">
                  <a:off x="3616" y="1169"/>
                  <a:ext cx="627"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96" name="Line 18"/>
                <p:cNvSpPr>
                  <a:spLocks noChangeShapeType="1"/>
                </p:cNvSpPr>
                <p:nvPr/>
              </p:nvSpPr>
              <p:spPr bwMode="auto">
                <a:xfrm rot="-5400000">
                  <a:off x="4241" y="1170"/>
                  <a:ext cx="627"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597" name="Oval 19"/>
                <p:cNvSpPr>
                  <a:spLocks noChangeArrowheads="1"/>
                </p:cNvSpPr>
                <p:nvPr/>
              </p:nvSpPr>
              <p:spPr bwMode="auto">
                <a:xfrm>
                  <a:off x="4436" y="737"/>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591" name="Oval 20"/>
              <p:cNvSpPr>
                <a:spLocks noChangeArrowheads="1"/>
              </p:cNvSpPr>
              <p:nvPr/>
            </p:nvSpPr>
            <p:spPr bwMode="auto">
              <a:xfrm>
                <a:off x="4272" y="1104"/>
                <a:ext cx="120"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598" name="Group 21"/>
          <p:cNvGrpSpPr/>
          <p:nvPr/>
        </p:nvGrpSpPr>
        <p:grpSpPr bwMode="auto">
          <a:xfrm>
            <a:off x="3660776" y="4321968"/>
            <a:ext cx="1608137" cy="1657350"/>
            <a:chOff x="1248" y="1584"/>
            <a:chExt cx="1632" cy="1680"/>
          </a:xfrm>
        </p:grpSpPr>
        <p:grpSp>
          <p:nvGrpSpPr>
            <p:cNvPr id="599" name="Group 22"/>
            <p:cNvGrpSpPr/>
            <p:nvPr/>
          </p:nvGrpSpPr>
          <p:grpSpPr bwMode="auto">
            <a:xfrm>
              <a:off x="1392" y="1728"/>
              <a:ext cx="1345" cy="1392"/>
              <a:chOff x="1584" y="624"/>
              <a:chExt cx="1345" cy="1392"/>
            </a:xfrm>
          </p:grpSpPr>
          <p:sp>
            <p:nvSpPr>
              <p:cNvPr id="608" name="Line 23"/>
              <p:cNvSpPr>
                <a:spLocks noChangeShapeType="1"/>
              </p:cNvSpPr>
              <p:nvPr/>
            </p:nvSpPr>
            <p:spPr bwMode="auto">
              <a:xfrm>
                <a:off x="1920" y="1632"/>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09" name="Line 24"/>
              <p:cNvSpPr>
                <a:spLocks noChangeShapeType="1"/>
              </p:cNvSpPr>
              <p:nvPr/>
            </p:nvSpPr>
            <p:spPr bwMode="auto">
              <a:xfrm>
                <a:off x="1584" y="2016"/>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0" name="Line 25"/>
              <p:cNvSpPr>
                <a:spLocks noChangeShapeType="1"/>
              </p:cNvSpPr>
              <p:nvPr/>
            </p:nvSpPr>
            <p:spPr bwMode="auto">
              <a:xfrm rot="-5400000">
                <a:off x="1081" y="1511"/>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1" name="Line 26"/>
              <p:cNvSpPr>
                <a:spLocks noChangeShapeType="1"/>
              </p:cNvSpPr>
              <p:nvPr/>
            </p:nvSpPr>
            <p:spPr bwMode="auto">
              <a:xfrm rot="-5400000">
                <a:off x="2089" y="1511"/>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2" name="Line 27"/>
              <p:cNvSpPr>
                <a:spLocks noChangeShapeType="1"/>
              </p:cNvSpPr>
              <p:nvPr/>
            </p:nvSpPr>
            <p:spPr bwMode="auto">
              <a:xfrm>
                <a:off x="1584" y="1008"/>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3" name="Line 28"/>
              <p:cNvSpPr>
                <a:spLocks noChangeShapeType="1"/>
              </p:cNvSpPr>
              <p:nvPr/>
            </p:nvSpPr>
            <p:spPr bwMode="auto">
              <a:xfrm flipV="1">
                <a:off x="1584" y="1632"/>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4" name="Line 29"/>
              <p:cNvSpPr>
                <a:spLocks noChangeShapeType="1"/>
              </p:cNvSpPr>
              <p:nvPr/>
            </p:nvSpPr>
            <p:spPr bwMode="auto">
              <a:xfrm flipV="1">
                <a:off x="2592" y="1632"/>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5" name="Line 30"/>
              <p:cNvSpPr>
                <a:spLocks noChangeShapeType="1"/>
              </p:cNvSpPr>
              <p:nvPr/>
            </p:nvSpPr>
            <p:spPr bwMode="auto">
              <a:xfrm flipV="1">
                <a:off x="1584" y="624"/>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6" name="Line 31"/>
              <p:cNvSpPr>
                <a:spLocks noChangeShapeType="1"/>
              </p:cNvSpPr>
              <p:nvPr/>
            </p:nvSpPr>
            <p:spPr bwMode="auto">
              <a:xfrm flipV="1">
                <a:off x="2592" y="624"/>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7" name="Line 32"/>
              <p:cNvSpPr>
                <a:spLocks noChangeShapeType="1"/>
              </p:cNvSpPr>
              <p:nvPr/>
            </p:nvSpPr>
            <p:spPr bwMode="auto">
              <a:xfrm>
                <a:off x="1920" y="624"/>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8" name="Line 33"/>
              <p:cNvSpPr>
                <a:spLocks noChangeShapeType="1"/>
              </p:cNvSpPr>
              <p:nvPr/>
            </p:nvSpPr>
            <p:spPr bwMode="auto">
              <a:xfrm rot="-5400000">
                <a:off x="1417" y="1127"/>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19" name="Line 34"/>
              <p:cNvSpPr>
                <a:spLocks noChangeShapeType="1"/>
              </p:cNvSpPr>
              <p:nvPr/>
            </p:nvSpPr>
            <p:spPr bwMode="auto">
              <a:xfrm rot="-5400000">
                <a:off x="2425" y="1127"/>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600" name="Oval 35"/>
            <p:cNvSpPr>
              <a:spLocks noChangeArrowheads="1"/>
            </p:cNvSpPr>
            <p:nvPr/>
          </p:nvSpPr>
          <p:spPr bwMode="auto">
            <a:xfrm>
              <a:off x="1248" y="1920"/>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01" name="Oval 36"/>
            <p:cNvSpPr>
              <a:spLocks noChangeArrowheads="1"/>
            </p:cNvSpPr>
            <p:nvPr/>
          </p:nvSpPr>
          <p:spPr bwMode="auto">
            <a:xfrm>
              <a:off x="2256" y="2928"/>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02" name="Oval 37"/>
            <p:cNvSpPr>
              <a:spLocks noChangeArrowheads="1"/>
            </p:cNvSpPr>
            <p:nvPr/>
          </p:nvSpPr>
          <p:spPr bwMode="auto">
            <a:xfrm>
              <a:off x="2544" y="1584"/>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03" name="Oval 38"/>
            <p:cNvSpPr>
              <a:spLocks noChangeArrowheads="1"/>
            </p:cNvSpPr>
            <p:nvPr/>
          </p:nvSpPr>
          <p:spPr bwMode="auto">
            <a:xfrm>
              <a:off x="1584" y="2544"/>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04" name="Oval 39"/>
            <p:cNvSpPr>
              <a:spLocks noChangeArrowheads="1"/>
            </p:cNvSpPr>
            <p:nvPr/>
          </p:nvSpPr>
          <p:spPr bwMode="auto">
            <a:xfrm>
              <a:off x="1632" y="1680"/>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05" name="Oval 40"/>
            <p:cNvSpPr>
              <a:spLocks noChangeArrowheads="1"/>
            </p:cNvSpPr>
            <p:nvPr/>
          </p:nvSpPr>
          <p:spPr bwMode="auto">
            <a:xfrm>
              <a:off x="2304" y="201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06" name="Oval 41"/>
            <p:cNvSpPr>
              <a:spLocks noChangeArrowheads="1"/>
            </p:cNvSpPr>
            <p:nvPr/>
          </p:nvSpPr>
          <p:spPr bwMode="auto">
            <a:xfrm>
              <a:off x="1296" y="297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07" name="Oval 42"/>
            <p:cNvSpPr>
              <a:spLocks noChangeArrowheads="1"/>
            </p:cNvSpPr>
            <p:nvPr/>
          </p:nvSpPr>
          <p:spPr bwMode="auto">
            <a:xfrm>
              <a:off x="2640" y="2640"/>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620" name="Group 43"/>
          <p:cNvGrpSpPr/>
          <p:nvPr/>
        </p:nvGrpSpPr>
        <p:grpSpPr bwMode="auto">
          <a:xfrm>
            <a:off x="4652963" y="4347368"/>
            <a:ext cx="1655763" cy="1657350"/>
            <a:chOff x="2256" y="1584"/>
            <a:chExt cx="1680" cy="1680"/>
          </a:xfrm>
        </p:grpSpPr>
        <p:grpSp>
          <p:nvGrpSpPr>
            <p:cNvPr id="621" name="Group 44"/>
            <p:cNvGrpSpPr/>
            <p:nvPr/>
          </p:nvGrpSpPr>
          <p:grpSpPr bwMode="auto">
            <a:xfrm>
              <a:off x="2400" y="1728"/>
              <a:ext cx="1345" cy="1392"/>
              <a:chOff x="3408" y="2064"/>
              <a:chExt cx="1345" cy="1392"/>
            </a:xfrm>
          </p:grpSpPr>
          <p:sp>
            <p:nvSpPr>
              <p:cNvPr id="630" name="Line 45"/>
              <p:cNvSpPr>
                <a:spLocks noChangeShapeType="1"/>
              </p:cNvSpPr>
              <p:nvPr/>
            </p:nvSpPr>
            <p:spPr bwMode="auto">
              <a:xfrm>
                <a:off x="3408" y="2448"/>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631" name="Group 46"/>
              <p:cNvGrpSpPr/>
              <p:nvPr/>
            </p:nvGrpSpPr>
            <p:grpSpPr bwMode="auto">
              <a:xfrm>
                <a:off x="3408" y="2064"/>
                <a:ext cx="1345" cy="1392"/>
                <a:chOff x="3408" y="2064"/>
                <a:chExt cx="1345" cy="1392"/>
              </a:xfrm>
            </p:grpSpPr>
            <p:sp>
              <p:nvSpPr>
                <p:cNvPr id="632" name="Line 47"/>
                <p:cNvSpPr>
                  <a:spLocks noChangeShapeType="1"/>
                </p:cNvSpPr>
                <p:nvPr/>
              </p:nvSpPr>
              <p:spPr bwMode="auto">
                <a:xfrm flipV="1">
                  <a:off x="4416" y="3072"/>
                  <a:ext cx="336" cy="384"/>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33" name="Line 48"/>
                <p:cNvSpPr>
                  <a:spLocks noChangeShapeType="1"/>
                </p:cNvSpPr>
                <p:nvPr/>
              </p:nvSpPr>
              <p:spPr bwMode="auto">
                <a:xfrm flipV="1">
                  <a:off x="3408" y="2064"/>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34" name="Line 49"/>
                <p:cNvSpPr>
                  <a:spLocks noChangeShapeType="1"/>
                </p:cNvSpPr>
                <p:nvPr/>
              </p:nvSpPr>
              <p:spPr bwMode="auto">
                <a:xfrm flipV="1">
                  <a:off x="4416" y="2064"/>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635" name="Group 50"/>
                <p:cNvGrpSpPr/>
                <p:nvPr/>
              </p:nvGrpSpPr>
              <p:grpSpPr bwMode="auto">
                <a:xfrm>
                  <a:off x="3408" y="2064"/>
                  <a:ext cx="1345" cy="1392"/>
                  <a:chOff x="3408" y="2064"/>
                  <a:chExt cx="1345" cy="1392"/>
                </a:xfrm>
              </p:grpSpPr>
              <p:sp>
                <p:nvSpPr>
                  <p:cNvPr id="636" name="Line 51"/>
                  <p:cNvSpPr>
                    <a:spLocks noChangeShapeType="1"/>
                  </p:cNvSpPr>
                  <p:nvPr/>
                </p:nvSpPr>
                <p:spPr bwMode="auto">
                  <a:xfrm>
                    <a:off x="3744" y="3072"/>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37" name="Line 52"/>
                  <p:cNvSpPr>
                    <a:spLocks noChangeShapeType="1"/>
                  </p:cNvSpPr>
                  <p:nvPr/>
                </p:nvSpPr>
                <p:spPr bwMode="auto">
                  <a:xfrm>
                    <a:off x="3408" y="3456"/>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38" name="Line 53"/>
                  <p:cNvSpPr>
                    <a:spLocks noChangeShapeType="1"/>
                  </p:cNvSpPr>
                  <p:nvPr/>
                </p:nvSpPr>
                <p:spPr bwMode="auto">
                  <a:xfrm rot="-5400000">
                    <a:off x="2905" y="2951"/>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39" name="Line 54"/>
                  <p:cNvSpPr>
                    <a:spLocks noChangeShapeType="1"/>
                  </p:cNvSpPr>
                  <p:nvPr/>
                </p:nvSpPr>
                <p:spPr bwMode="auto">
                  <a:xfrm rot="-5400000">
                    <a:off x="3913" y="2951"/>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40" name="Line 55"/>
                  <p:cNvSpPr>
                    <a:spLocks noChangeShapeType="1"/>
                  </p:cNvSpPr>
                  <p:nvPr/>
                </p:nvSpPr>
                <p:spPr bwMode="auto">
                  <a:xfrm flipV="1">
                    <a:off x="3408" y="3072"/>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41" name="Line 56"/>
                  <p:cNvSpPr>
                    <a:spLocks noChangeShapeType="1"/>
                  </p:cNvSpPr>
                  <p:nvPr/>
                </p:nvSpPr>
                <p:spPr bwMode="auto">
                  <a:xfrm>
                    <a:off x="3744" y="2064"/>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42" name="Line 57"/>
                  <p:cNvSpPr>
                    <a:spLocks noChangeShapeType="1"/>
                  </p:cNvSpPr>
                  <p:nvPr/>
                </p:nvSpPr>
                <p:spPr bwMode="auto">
                  <a:xfrm rot="-5400000">
                    <a:off x="3241" y="2567"/>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43" name="Line 58"/>
                  <p:cNvSpPr>
                    <a:spLocks noChangeShapeType="1"/>
                  </p:cNvSpPr>
                  <p:nvPr/>
                </p:nvSpPr>
                <p:spPr bwMode="auto">
                  <a:xfrm rot="-5400000">
                    <a:off x="4249" y="2567"/>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sp>
          <p:nvSpPr>
            <p:cNvPr id="622" name="Oval 59"/>
            <p:cNvSpPr>
              <a:spLocks noChangeArrowheads="1"/>
            </p:cNvSpPr>
            <p:nvPr/>
          </p:nvSpPr>
          <p:spPr bwMode="auto">
            <a:xfrm>
              <a:off x="2544" y="1584"/>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23" name="Oval 60"/>
            <p:cNvSpPr>
              <a:spLocks noChangeArrowheads="1"/>
            </p:cNvSpPr>
            <p:nvPr/>
          </p:nvSpPr>
          <p:spPr bwMode="auto">
            <a:xfrm>
              <a:off x="3600" y="2544"/>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24" name="Oval 61"/>
            <p:cNvSpPr>
              <a:spLocks noChangeArrowheads="1"/>
            </p:cNvSpPr>
            <p:nvPr/>
          </p:nvSpPr>
          <p:spPr bwMode="auto">
            <a:xfrm>
              <a:off x="3216" y="1920"/>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25" name="Oval 62"/>
            <p:cNvSpPr>
              <a:spLocks noChangeArrowheads="1"/>
            </p:cNvSpPr>
            <p:nvPr/>
          </p:nvSpPr>
          <p:spPr bwMode="auto">
            <a:xfrm>
              <a:off x="2256" y="2928"/>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26" name="Oval 63"/>
            <p:cNvSpPr>
              <a:spLocks noChangeArrowheads="1"/>
            </p:cNvSpPr>
            <p:nvPr/>
          </p:nvSpPr>
          <p:spPr bwMode="auto">
            <a:xfrm>
              <a:off x="2304" y="201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27" name="Oval 64"/>
            <p:cNvSpPr>
              <a:spLocks noChangeArrowheads="1"/>
            </p:cNvSpPr>
            <p:nvPr/>
          </p:nvSpPr>
          <p:spPr bwMode="auto">
            <a:xfrm>
              <a:off x="3648" y="1632"/>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28" name="Oval 65"/>
            <p:cNvSpPr>
              <a:spLocks noChangeArrowheads="1"/>
            </p:cNvSpPr>
            <p:nvPr/>
          </p:nvSpPr>
          <p:spPr bwMode="auto">
            <a:xfrm>
              <a:off x="2640" y="2640"/>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29" name="Oval 66"/>
            <p:cNvSpPr>
              <a:spLocks noChangeArrowheads="1"/>
            </p:cNvSpPr>
            <p:nvPr/>
          </p:nvSpPr>
          <p:spPr bwMode="auto">
            <a:xfrm>
              <a:off x="3312" y="297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644" name="Group 67"/>
          <p:cNvGrpSpPr/>
          <p:nvPr/>
        </p:nvGrpSpPr>
        <p:grpSpPr bwMode="auto">
          <a:xfrm>
            <a:off x="3662363" y="3280568"/>
            <a:ext cx="1608138" cy="1703388"/>
            <a:chOff x="3840" y="576"/>
            <a:chExt cx="1632" cy="1728"/>
          </a:xfrm>
        </p:grpSpPr>
        <p:grpSp>
          <p:nvGrpSpPr>
            <p:cNvPr id="645" name="Group 68"/>
            <p:cNvGrpSpPr/>
            <p:nvPr/>
          </p:nvGrpSpPr>
          <p:grpSpPr bwMode="auto">
            <a:xfrm>
              <a:off x="3984" y="768"/>
              <a:ext cx="1345" cy="1392"/>
              <a:chOff x="3984" y="768"/>
              <a:chExt cx="1345" cy="1392"/>
            </a:xfrm>
          </p:grpSpPr>
          <p:sp>
            <p:nvSpPr>
              <p:cNvPr id="654" name="Line 69"/>
              <p:cNvSpPr>
                <a:spLocks noChangeShapeType="1"/>
              </p:cNvSpPr>
              <p:nvPr/>
            </p:nvSpPr>
            <p:spPr bwMode="auto">
              <a:xfrm rot="-5400000">
                <a:off x="3481" y="1655"/>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55" name="Line 70"/>
              <p:cNvSpPr>
                <a:spLocks noChangeShapeType="1"/>
              </p:cNvSpPr>
              <p:nvPr/>
            </p:nvSpPr>
            <p:spPr bwMode="auto">
              <a:xfrm rot="-5400000">
                <a:off x="4489" y="1655"/>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56" name="Line 71"/>
              <p:cNvSpPr>
                <a:spLocks noChangeShapeType="1"/>
              </p:cNvSpPr>
              <p:nvPr/>
            </p:nvSpPr>
            <p:spPr bwMode="auto">
              <a:xfrm>
                <a:off x="3984" y="1152"/>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57" name="Line 72"/>
              <p:cNvSpPr>
                <a:spLocks noChangeShapeType="1"/>
              </p:cNvSpPr>
              <p:nvPr/>
            </p:nvSpPr>
            <p:spPr bwMode="auto">
              <a:xfrm flipV="1">
                <a:off x="4992" y="1776"/>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58" name="Line 73"/>
              <p:cNvSpPr>
                <a:spLocks noChangeShapeType="1"/>
              </p:cNvSpPr>
              <p:nvPr/>
            </p:nvSpPr>
            <p:spPr bwMode="auto">
              <a:xfrm flipV="1">
                <a:off x="3984" y="768"/>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59" name="Line 74"/>
              <p:cNvSpPr>
                <a:spLocks noChangeShapeType="1"/>
              </p:cNvSpPr>
              <p:nvPr/>
            </p:nvSpPr>
            <p:spPr bwMode="auto">
              <a:xfrm flipV="1">
                <a:off x="4992" y="768"/>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60" name="Line 75"/>
              <p:cNvSpPr>
                <a:spLocks noChangeShapeType="1"/>
              </p:cNvSpPr>
              <p:nvPr/>
            </p:nvSpPr>
            <p:spPr bwMode="auto">
              <a:xfrm>
                <a:off x="4320" y="1776"/>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61" name="Line 76"/>
              <p:cNvSpPr>
                <a:spLocks noChangeShapeType="1"/>
              </p:cNvSpPr>
              <p:nvPr/>
            </p:nvSpPr>
            <p:spPr bwMode="auto">
              <a:xfrm>
                <a:off x="3984" y="2160"/>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62" name="Line 77"/>
              <p:cNvSpPr>
                <a:spLocks noChangeShapeType="1"/>
              </p:cNvSpPr>
              <p:nvPr/>
            </p:nvSpPr>
            <p:spPr bwMode="auto">
              <a:xfrm flipV="1">
                <a:off x="3984" y="1776"/>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63" name="Line 78"/>
              <p:cNvSpPr>
                <a:spLocks noChangeShapeType="1"/>
              </p:cNvSpPr>
              <p:nvPr/>
            </p:nvSpPr>
            <p:spPr bwMode="auto">
              <a:xfrm>
                <a:off x="4320" y="768"/>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64" name="Line 79"/>
              <p:cNvSpPr>
                <a:spLocks noChangeShapeType="1"/>
              </p:cNvSpPr>
              <p:nvPr/>
            </p:nvSpPr>
            <p:spPr bwMode="auto">
              <a:xfrm rot="-5400000">
                <a:off x="3817" y="1271"/>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65" name="Line 80"/>
              <p:cNvSpPr>
                <a:spLocks noChangeShapeType="1"/>
              </p:cNvSpPr>
              <p:nvPr/>
            </p:nvSpPr>
            <p:spPr bwMode="auto">
              <a:xfrm rot="-5400000">
                <a:off x="4825" y="1271"/>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646" name="Oval 81"/>
            <p:cNvSpPr>
              <a:spLocks noChangeArrowheads="1"/>
            </p:cNvSpPr>
            <p:nvPr/>
          </p:nvSpPr>
          <p:spPr bwMode="auto">
            <a:xfrm>
              <a:off x="4176" y="576"/>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47" name="Oval 82"/>
            <p:cNvSpPr>
              <a:spLocks noChangeArrowheads="1"/>
            </p:cNvSpPr>
            <p:nvPr/>
          </p:nvSpPr>
          <p:spPr bwMode="auto">
            <a:xfrm>
              <a:off x="5136" y="1632"/>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48" name="Oval 83"/>
            <p:cNvSpPr>
              <a:spLocks noChangeArrowheads="1"/>
            </p:cNvSpPr>
            <p:nvPr/>
          </p:nvSpPr>
          <p:spPr bwMode="auto">
            <a:xfrm>
              <a:off x="4800" y="960"/>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49" name="Oval 84"/>
            <p:cNvSpPr>
              <a:spLocks noChangeArrowheads="1"/>
            </p:cNvSpPr>
            <p:nvPr/>
          </p:nvSpPr>
          <p:spPr bwMode="auto">
            <a:xfrm>
              <a:off x="3840" y="1968"/>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50" name="Oval 85"/>
            <p:cNvSpPr>
              <a:spLocks noChangeArrowheads="1"/>
            </p:cNvSpPr>
            <p:nvPr/>
          </p:nvSpPr>
          <p:spPr bwMode="auto">
            <a:xfrm>
              <a:off x="3888" y="105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51" name="Oval 86"/>
            <p:cNvSpPr>
              <a:spLocks noChangeArrowheads="1"/>
            </p:cNvSpPr>
            <p:nvPr/>
          </p:nvSpPr>
          <p:spPr bwMode="auto">
            <a:xfrm>
              <a:off x="5232" y="672"/>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52" name="Oval 87"/>
            <p:cNvSpPr>
              <a:spLocks noChangeArrowheads="1"/>
            </p:cNvSpPr>
            <p:nvPr/>
          </p:nvSpPr>
          <p:spPr bwMode="auto">
            <a:xfrm>
              <a:off x="4224" y="1728"/>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53" name="Oval 88"/>
            <p:cNvSpPr>
              <a:spLocks noChangeArrowheads="1"/>
            </p:cNvSpPr>
            <p:nvPr/>
          </p:nvSpPr>
          <p:spPr bwMode="auto">
            <a:xfrm>
              <a:off x="4896" y="2064"/>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666" name="Group 89"/>
          <p:cNvGrpSpPr/>
          <p:nvPr/>
        </p:nvGrpSpPr>
        <p:grpSpPr bwMode="auto">
          <a:xfrm>
            <a:off x="4597401" y="3280568"/>
            <a:ext cx="1655762" cy="1703388"/>
            <a:chOff x="3888" y="672"/>
            <a:chExt cx="1680" cy="1728"/>
          </a:xfrm>
        </p:grpSpPr>
        <p:grpSp>
          <p:nvGrpSpPr>
            <p:cNvPr id="667" name="Group 90"/>
            <p:cNvGrpSpPr/>
            <p:nvPr/>
          </p:nvGrpSpPr>
          <p:grpSpPr bwMode="auto">
            <a:xfrm>
              <a:off x="4080" y="864"/>
              <a:ext cx="1345" cy="1392"/>
              <a:chOff x="4080" y="864"/>
              <a:chExt cx="1345" cy="1392"/>
            </a:xfrm>
          </p:grpSpPr>
          <p:sp>
            <p:nvSpPr>
              <p:cNvPr id="677" name="Line 91"/>
              <p:cNvSpPr>
                <a:spLocks noChangeShapeType="1"/>
              </p:cNvSpPr>
              <p:nvPr/>
            </p:nvSpPr>
            <p:spPr bwMode="auto">
              <a:xfrm>
                <a:off x="4080" y="1248"/>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78" name="Line 92"/>
              <p:cNvSpPr>
                <a:spLocks noChangeShapeType="1"/>
              </p:cNvSpPr>
              <p:nvPr/>
            </p:nvSpPr>
            <p:spPr bwMode="auto">
              <a:xfrm flipV="1">
                <a:off x="4080" y="864"/>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79" name="Line 93"/>
              <p:cNvSpPr>
                <a:spLocks noChangeShapeType="1"/>
              </p:cNvSpPr>
              <p:nvPr/>
            </p:nvSpPr>
            <p:spPr bwMode="auto">
              <a:xfrm flipV="1">
                <a:off x="5088" y="864"/>
                <a:ext cx="336" cy="384"/>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0" name="Line 94"/>
              <p:cNvSpPr>
                <a:spLocks noChangeShapeType="1"/>
              </p:cNvSpPr>
              <p:nvPr/>
            </p:nvSpPr>
            <p:spPr bwMode="auto">
              <a:xfrm>
                <a:off x="4416" y="864"/>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681" name="Group 95"/>
              <p:cNvGrpSpPr/>
              <p:nvPr/>
            </p:nvGrpSpPr>
            <p:grpSpPr bwMode="auto">
              <a:xfrm>
                <a:off x="4080" y="864"/>
                <a:ext cx="1345" cy="1392"/>
                <a:chOff x="4080" y="864"/>
                <a:chExt cx="1345" cy="1392"/>
              </a:xfrm>
            </p:grpSpPr>
            <p:sp>
              <p:nvSpPr>
                <p:cNvPr id="682" name="Line 96"/>
                <p:cNvSpPr>
                  <a:spLocks noChangeShapeType="1"/>
                </p:cNvSpPr>
                <p:nvPr/>
              </p:nvSpPr>
              <p:spPr bwMode="auto">
                <a:xfrm>
                  <a:off x="4416" y="1872"/>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3" name="Line 97"/>
                <p:cNvSpPr>
                  <a:spLocks noChangeShapeType="1"/>
                </p:cNvSpPr>
                <p:nvPr/>
              </p:nvSpPr>
              <p:spPr bwMode="auto">
                <a:xfrm>
                  <a:off x="4080" y="2256"/>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4" name="Line 98"/>
                <p:cNvSpPr>
                  <a:spLocks noChangeShapeType="1"/>
                </p:cNvSpPr>
                <p:nvPr/>
              </p:nvSpPr>
              <p:spPr bwMode="auto">
                <a:xfrm rot="-5400000">
                  <a:off x="3577" y="1751"/>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5" name="Line 99"/>
                <p:cNvSpPr>
                  <a:spLocks noChangeShapeType="1"/>
                </p:cNvSpPr>
                <p:nvPr/>
              </p:nvSpPr>
              <p:spPr bwMode="auto">
                <a:xfrm rot="-5400000">
                  <a:off x="4585" y="1751"/>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6" name="Line 100"/>
                <p:cNvSpPr>
                  <a:spLocks noChangeShapeType="1"/>
                </p:cNvSpPr>
                <p:nvPr/>
              </p:nvSpPr>
              <p:spPr bwMode="auto">
                <a:xfrm flipV="1">
                  <a:off x="4080" y="1872"/>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7" name="Line 101"/>
                <p:cNvSpPr>
                  <a:spLocks noChangeShapeType="1"/>
                </p:cNvSpPr>
                <p:nvPr/>
              </p:nvSpPr>
              <p:spPr bwMode="auto">
                <a:xfrm flipV="1">
                  <a:off x="5088" y="1872"/>
                  <a:ext cx="336" cy="384"/>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8" name="Line 102"/>
                <p:cNvSpPr>
                  <a:spLocks noChangeShapeType="1"/>
                </p:cNvSpPr>
                <p:nvPr/>
              </p:nvSpPr>
              <p:spPr bwMode="auto">
                <a:xfrm rot="-5400000">
                  <a:off x="3913" y="1367"/>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689" name="Line 103"/>
                <p:cNvSpPr>
                  <a:spLocks noChangeShapeType="1"/>
                </p:cNvSpPr>
                <p:nvPr/>
              </p:nvSpPr>
              <p:spPr bwMode="auto">
                <a:xfrm rot="-5400000">
                  <a:off x="4921" y="1367"/>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grpSp>
          <p:nvGrpSpPr>
            <p:cNvPr id="668" name="Group 104"/>
            <p:cNvGrpSpPr/>
            <p:nvPr/>
          </p:nvGrpSpPr>
          <p:grpSpPr bwMode="auto">
            <a:xfrm>
              <a:off x="3888" y="672"/>
              <a:ext cx="1680" cy="1728"/>
              <a:chOff x="2208" y="528"/>
              <a:chExt cx="1680" cy="1728"/>
            </a:xfrm>
          </p:grpSpPr>
          <p:sp>
            <p:nvSpPr>
              <p:cNvPr id="669" name="Oval 105"/>
              <p:cNvSpPr>
                <a:spLocks noChangeArrowheads="1"/>
              </p:cNvSpPr>
              <p:nvPr/>
            </p:nvSpPr>
            <p:spPr bwMode="auto">
              <a:xfrm>
                <a:off x="2208" y="912"/>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70" name="Oval 106"/>
              <p:cNvSpPr>
                <a:spLocks noChangeArrowheads="1"/>
              </p:cNvSpPr>
              <p:nvPr/>
            </p:nvSpPr>
            <p:spPr bwMode="auto">
              <a:xfrm>
                <a:off x="3216" y="1920"/>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71" name="Oval 107"/>
              <p:cNvSpPr>
                <a:spLocks noChangeArrowheads="1"/>
              </p:cNvSpPr>
              <p:nvPr/>
            </p:nvSpPr>
            <p:spPr bwMode="auto">
              <a:xfrm>
                <a:off x="3552" y="528"/>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72" name="Oval 108"/>
              <p:cNvSpPr>
                <a:spLocks noChangeArrowheads="1"/>
              </p:cNvSpPr>
              <p:nvPr/>
            </p:nvSpPr>
            <p:spPr bwMode="auto">
              <a:xfrm>
                <a:off x="2544" y="1584"/>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73" name="Oval 109"/>
              <p:cNvSpPr>
                <a:spLocks noChangeArrowheads="1"/>
              </p:cNvSpPr>
              <p:nvPr/>
            </p:nvSpPr>
            <p:spPr bwMode="auto">
              <a:xfrm>
                <a:off x="2640" y="624"/>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74" name="Oval 110"/>
              <p:cNvSpPr>
                <a:spLocks noChangeArrowheads="1"/>
              </p:cNvSpPr>
              <p:nvPr/>
            </p:nvSpPr>
            <p:spPr bwMode="auto">
              <a:xfrm>
                <a:off x="3312" y="1008"/>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75" name="Oval 111"/>
              <p:cNvSpPr>
                <a:spLocks noChangeArrowheads="1"/>
              </p:cNvSpPr>
              <p:nvPr/>
            </p:nvSpPr>
            <p:spPr bwMode="auto">
              <a:xfrm>
                <a:off x="2304" y="201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76" name="Oval 112"/>
              <p:cNvSpPr>
                <a:spLocks noChangeArrowheads="1"/>
              </p:cNvSpPr>
              <p:nvPr/>
            </p:nvSpPr>
            <p:spPr bwMode="auto">
              <a:xfrm>
                <a:off x="3648" y="1632"/>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690" name="Group 113"/>
          <p:cNvGrpSpPr/>
          <p:nvPr/>
        </p:nvGrpSpPr>
        <p:grpSpPr bwMode="auto">
          <a:xfrm>
            <a:off x="3328988" y="4653756"/>
            <a:ext cx="1655763" cy="1751012"/>
            <a:chOff x="912" y="1920"/>
            <a:chExt cx="1680" cy="1776"/>
          </a:xfrm>
        </p:grpSpPr>
        <p:grpSp>
          <p:nvGrpSpPr>
            <p:cNvPr id="691" name="Group 114"/>
            <p:cNvGrpSpPr/>
            <p:nvPr/>
          </p:nvGrpSpPr>
          <p:grpSpPr bwMode="auto">
            <a:xfrm>
              <a:off x="1056" y="2112"/>
              <a:ext cx="1345" cy="1392"/>
              <a:chOff x="4080" y="2016"/>
              <a:chExt cx="1345" cy="1392"/>
            </a:xfrm>
          </p:grpSpPr>
          <p:sp>
            <p:nvSpPr>
              <p:cNvPr id="700" name="Line 115"/>
              <p:cNvSpPr>
                <a:spLocks noChangeShapeType="1"/>
              </p:cNvSpPr>
              <p:nvPr/>
            </p:nvSpPr>
            <p:spPr bwMode="auto">
              <a:xfrm rot="-5400000">
                <a:off x="3577" y="2903"/>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01" name="Line 116"/>
              <p:cNvSpPr>
                <a:spLocks noChangeShapeType="1"/>
              </p:cNvSpPr>
              <p:nvPr/>
            </p:nvSpPr>
            <p:spPr bwMode="auto">
              <a:xfrm rot="-5400000">
                <a:off x="4585" y="2903"/>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702" name="Group 117"/>
              <p:cNvGrpSpPr/>
              <p:nvPr/>
            </p:nvGrpSpPr>
            <p:grpSpPr bwMode="auto">
              <a:xfrm>
                <a:off x="4080" y="2016"/>
                <a:ext cx="1344" cy="1392"/>
                <a:chOff x="4080" y="2016"/>
                <a:chExt cx="1344" cy="1392"/>
              </a:xfrm>
            </p:grpSpPr>
            <p:sp>
              <p:nvSpPr>
                <p:cNvPr id="705" name="Line 118"/>
                <p:cNvSpPr>
                  <a:spLocks noChangeShapeType="1"/>
                </p:cNvSpPr>
                <p:nvPr/>
              </p:nvSpPr>
              <p:spPr bwMode="auto">
                <a:xfrm>
                  <a:off x="4080" y="2400"/>
                  <a:ext cx="1008"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06" name="Line 119"/>
                <p:cNvSpPr>
                  <a:spLocks noChangeShapeType="1"/>
                </p:cNvSpPr>
                <p:nvPr/>
              </p:nvSpPr>
              <p:spPr bwMode="auto">
                <a:xfrm flipV="1">
                  <a:off x="5088" y="3024"/>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07" name="Line 120"/>
                <p:cNvSpPr>
                  <a:spLocks noChangeShapeType="1"/>
                </p:cNvSpPr>
                <p:nvPr/>
              </p:nvSpPr>
              <p:spPr bwMode="auto">
                <a:xfrm flipV="1">
                  <a:off x="4080" y="2016"/>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08" name="Line 121"/>
                <p:cNvSpPr>
                  <a:spLocks noChangeShapeType="1"/>
                </p:cNvSpPr>
                <p:nvPr/>
              </p:nvSpPr>
              <p:spPr bwMode="auto">
                <a:xfrm flipV="1">
                  <a:off x="5088" y="2016"/>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09" name="Line 122"/>
                <p:cNvSpPr>
                  <a:spLocks noChangeShapeType="1"/>
                </p:cNvSpPr>
                <p:nvPr/>
              </p:nvSpPr>
              <p:spPr bwMode="auto">
                <a:xfrm>
                  <a:off x="4416" y="3024"/>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10" name="Line 123"/>
                <p:cNvSpPr>
                  <a:spLocks noChangeShapeType="1"/>
                </p:cNvSpPr>
                <p:nvPr/>
              </p:nvSpPr>
              <p:spPr bwMode="auto">
                <a:xfrm>
                  <a:off x="4080" y="3408"/>
                  <a:ext cx="1008"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11" name="Line 124"/>
                <p:cNvSpPr>
                  <a:spLocks noChangeShapeType="1"/>
                </p:cNvSpPr>
                <p:nvPr/>
              </p:nvSpPr>
              <p:spPr bwMode="auto">
                <a:xfrm flipV="1">
                  <a:off x="4080" y="3024"/>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12" name="Line 125"/>
                <p:cNvSpPr>
                  <a:spLocks noChangeShapeType="1"/>
                </p:cNvSpPr>
                <p:nvPr/>
              </p:nvSpPr>
              <p:spPr bwMode="auto">
                <a:xfrm>
                  <a:off x="4416" y="2016"/>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703" name="Line 126"/>
              <p:cNvSpPr>
                <a:spLocks noChangeShapeType="1"/>
              </p:cNvSpPr>
              <p:nvPr/>
            </p:nvSpPr>
            <p:spPr bwMode="auto">
              <a:xfrm rot="-5400000">
                <a:off x="3913" y="2519"/>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04" name="Line 127"/>
              <p:cNvSpPr>
                <a:spLocks noChangeShapeType="1"/>
              </p:cNvSpPr>
              <p:nvPr/>
            </p:nvSpPr>
            <p:spPr bwMode="auto">
              <a:xfrm rot="-5400000">
                <a:off x="4921" y="2519"/>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692" name="Oval 128"/>
            <p:cNvSpPr>
              <a:spLocks noChangeArrowheads="1"/>
            </p:cNvSpPr>
            <p:nvPr/>
          </p:nvSpPr>
          <p:spPr bwMode="auto">
            <a:xfrm>
              <a:off x="1248" y="1920"/>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93" name="Oval 129"/>
            <p:cNvSpPr>
              <a:spLocks noChangeArrowheads="1"/>
            </p:cNvSpPr>
            <p:nvPr/>
          </p:nvSpPr>
          <p:spPr bwMode="auto">
            <a:xfrm>
              <a:off x="2256" y="2928"/>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94" name="Oval 130"/>
            <p:cNvSpPr>
              <a:spLocks noChangeArrowheads="1"/>
            </p:cNvSpPr>
            <p:nvPr/>
          </p:nvSpPr>
          <p:spPr bwMode="auto">
            <a:xfrm>
              <a:off x="1872" y="2304"/>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95" name="Oval 131"/>
            <p:cNvSpPr>
              <a:spLocks noChangeArrowheads="1"/>
            </p:cNvSpPr>
            <p:nvPr/>
          </p:nvSpPr>
          <p:spPr bwMode="auto">
            <a:xfrm>
              <a:off x="912" y="3360"/>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96" name="Oval 132"/>
            <p:cNvSpPr>
              <a:spLocks noChangeArrowheads="1"/>
            </p:cNvSpPr>
            <p:nvPr/>
          </p:nvSpPr>
          <p:spPr bwMode="auto">
            <a:xfrm>
              <a:off x="960" y="2400"/>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97" name="Oval 133"/>
            <p:cNvSpPr>
              <a:spLocks noChangeArrowheads="1"/>
            </p:cNvSpPr>
            <p:nvPr/>
          </p:nvSpPr>
          <p:spPr bwMode="auto">
            <a:xfrm>
              <a:off x="2304" y="201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98" name="Oval 134"/>
            <p:cNvSpPr>
              <a:spLocks noChangeArrowheads="1"/>
            </p:cNvSpPr>
            <p:nvPr/>
          </p:nvSpPr>
          <p:spPr bwMode="auto">
            <a:xfrm>
              <a:off x="1296" y="297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699" name="Oval 135"/>
            <p:cNvSpPr>
              <a:spLocks noChangeArrowheads="1"/>
            </p:cNvSpPr>
            <p:nvPr/>
          </p:nvSpPr>
          <p:spPr bwMode="auto">
            <a:xfrm>
              <a:off x="1968" y="3360"/>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713" name="Group 136"/>
          <p:cNvGrpSpPr/>
          <p:nvPr/>
        </p:nvGrpSpPr>
        <p:grpSpPr bwMode="auto">
          <a:xfrm>
            <a:off x="4271963" y="4652168"/>
            <a:ext cx="1657350" cy="1703388"/>
            <a:chOff x="1872" y="1920"/>
            <a:chExt cx="1680" cy="1728"/>
          </a:xfrm>
        </p:grpSpPr>
        <p:grpSp>
          <p:nvGrpSpPr>
            <p:cNvPr id="714" name="Group 137"/>
            <p:cNvGrpSpPr/>
            <p:nvPr/>
          </p:nvGrpSpPr>
          <p:grpSpPr bwMode="auto">
            <a:xfrm>
              <a:off x="2064" y="2112"/>
              <a:ext cx="1345" cy="1392"/>
              <a:chOff x="4272" y="2496"/>
              <a:chExt cx="1345" cy="1392"/>
            </a:xfrm>
          </p:grpSpPr>
          <p:sp>
            <p:nvSpPr>
              <p:cNvPr id="723" name="Line 138"/>
              <p:cNvSpPr>
                <a:spLocks noChangeShapeType="1"/>
              </p:cNvSpPr>
              <p:nvPr/>
            </p:nvSpPr>
            <p:spPr bwMode="auto">
              <a:xfrm>
                <a:off x="4608" y="3504"/>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24" name="Line 139"/>
              <p:cNvSpPr>
                <a:spLocks noChangeShapeType="1"/>
              </p:cNvSpPr>
              <p:nvPr/>
            </p:nvSpPr>
            <p:spPr bwMode="auto">
              <a:xfrm>
                <a:off x="4272" y="3888"/>
                <a:ext cx="1008"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25" name="Line 140"/>
              <p:cNvSpPr>
                <a:spLocks noChangeShapeType="1"/>
              </p:cNvSpPr>
              <p:nvPr/>
            </p:nvSpPr>
            <p:spPr bwMode="auto">
              <a:xfrm rot="-5400000">
                <a:off x="3769" y="3383"/>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26" name="Line 141"/>
              <p:cNvSpPr>
                <a:spLocks noChangeShapeType="1"/>
              </p:cNvSpPr>
              <p:nvPr/>
            </p:nvSpPr>
            <p:spPr bwMode="auto">
              <a:xfrm rot="-5400000">
                <a:off x="4777" y="3383"/>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27" name="Line 142"/>
              <p:cNvSpPr>
                <a:spLocks noChangeShapeType="1"/>
              </p:cNvSpPr>
              <p:nvPr/>
            </p:nvSpPr>
            <p:spPr bwMode="auto">
              <a:xfrm>
                <a:off x="4272" y="2880"/>
                <a:ext cx="1008"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28" name="Line 143"/>
              <p:cNvSpPr>
                <a:spLocks noChangeShapeType="1"/>
              </p:cNvSpPr>
              <p:nvPr/>
            </p:nvSpPr>
            <p:spPr bwMode="auto">
              <a:xfrm flipV="1">
                <a:off x="4272" y="3504"/>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29" name="Line 144"/>
              <p:cNvSpPr>
                <a:spLocks noChangeShapeType="1"/>
              </p:cNvSpPr>
              <p:nvPr/>
            </p:nvSpPr>
            <p:spPr bwMode="auto">
              <a:xfrm flipV="1">
                <a:off x="5280" y="3504"/>
                <a:ext cx="336" cy="384"/>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30" name="Line 145"/>
              <p:cNvSpPr>
                <a:spLocks noChangeShapeType="1"/>
              </p:cNvSpPr>
              <p:nvPr/>
            </p:nvSpPr>
            <p:spPr bwMode="auto">
              <a:xfrm flipV="1">
                <a:off x="4272" y="2496"/>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31" name="Line 146"/>
              <p:cNvSpPr>
                <a:spLocks noChangeShapeType="1"/>
              </p:cNvSpPr>
              <p:nvPr/>
            </p:nvSpPr>
            <p:spPr bwMode="auto">
              <a:xfrm flipV="1">
                <a:off x="5280" y="2496"/>
                <a:ext cx="336" cy="384"/>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32" name="Line 147"/>
              <p:cNvSpPr>
                <a:spLocks noChangeShapeType="1"/>
              </p:cNvSpPr>
              <p:nvPr/>
            </p:nvSpPr>
            <p:spPr bwMode="auto">
              <a:xfrm>
                <a:off x="4608" y="2496"/>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33" name="Line 148"/>
              <p:cNvSpPr>
                <a:spLocks noChangeShapeType="1"/>
              </p:cNvSpPr>
              <p:nvPr/>
            </p:nvSpPr>
            <p:spPr bwMode="auto">
              <a:xfrm rot="-5400000">
                <a:off x="4105" y="2999"/>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34" name="Line 149"/>
              <p:cNvSpPr>
                <a:spLocks noChangeShapeType="1"/>
              </p:cNvSpPr>
              <p:nvPr/>
            </p:nvSpPr>
            <p:spPr bwMode="auto">
              <a:xfrm rot="-5400000">
                <a:off x="5113" y="2999"/>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715" name="Oval 150"/>
            <p:cNvSpPr>
              <a:spLocks noChangeArrowheads="1"/>
            </p:cNvSpPr>
            <p:nvPr/>
          </p:nvSpPr>
          <p:spPr bwMode="auto">
            <a:xfrm>
              <a:off x="1872" y="2304"/>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16" name="Oval 151"/>
            <p:cNvSpPr>
              <a:spLocks noChangeArrowheads="1"/>
            </p:cNvSpPr>
            <p:nvPr/>
          </p:nvSpPr>
          <p:spPr bwMode="auto">
            <a:xfrm>
              <a:off x="2928" y="3312"/>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17" name="Oval 152"/>
            <p:cNvSpPr>
              <a:spLocks noChangeArrowheads="1"/>
            </p:cNvSpPr>
            <p:nvPr/>
          </p:nvSpPr>
          <p:spPr bwMode="auto">
            <a:xfrm>
              <a:off x="3216" y="1920"/>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18" name="Oval 153"/>
            <p:cNvSpPr>
              <a:spLocks noChangeArrowheads="1"/>
            </p:cNvSpPr>
            <p:nvPr/>
          </p:nvSpPr>
          <p:spPr bwMode="auto">
            <a:xfrm>
              <a:off x="2256" y="2928"/>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19" name="Oval 154"/>
            <p:cNvSpPr>
              <a:spLocks noChangeArrowheads="1"/>
            </p:cNvSpPr>
            <p:nvPr/>
          </p:nvSpPr>
          <p:spPr bwMode="auto">
            <a:xfrm>
              <a:off x="2304" y="201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20" name="Oval 155"/>
            <p:cNvSpPr>
              <a:spLocks noChangeArrowheads="1"/>
            </p:cNvSpPr>
            <p:nvPr/>
          </p:nvSpPr>
          <p:spPr bwMode="auto">
            <a:xfrm>
              <a:off x="2976" y="2400"/>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21" name="Oval 156"/>
            <p:cNvSpPr>
              <a:spLocks noChangeArrowheads="1"/>
            </p:cNvSpPr>
            <p:nvPr/>
          </p:nvSpPr>
          <p:spPr bwMode="auto">
            <a:xfrm>
              <a:off x="1968" y="3360"/>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22" name="Oval 157"/>
            <p:cNvSpPr>
              <a:spLocks noChangeArrowheads="1"/>
            </p:cNvSpPr>
            <p:nvPr/>
          </p:nvSpPr>
          <p:spPr bwMode="auto">
            <a:xfrm>
              <a:off x="3312" y="297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735" name="Group 158"/>
          <p:cNvGrpSpPr/>
          <p:nvPr/>
        </p:nvGrpSpPr>
        <p:grpSpPr bwMode="auto">
          <a:xfrm>
            <a:off x="3281363" y="3661568"/>
            <a:ext cx="1655763" cy="1703388"/>
            <a:chOff x="4080" y="1200"/>
            <a:chExt cx="1680" cy="1728"/>
          </a:xfrm>
        </p:grpSpPr>
        <p:grpSp>
          <p:nvGrpSpPr>
            <p:cNvPr id="736" name="Group 159"/>
            <p:cNvGrpSpPr/>
            <p:nvPr/>
          </p:nvGrpSpPr>
          <p:grpSpPr bwMode="auto">
            <a:xfrm>
              <a:off x="4272" y="1392"/>
              <a:ext cx="1345" cy="1392"/>
              <a:chOff x="4272" y="1392"/>
              <a:chExt cx="1345" cy="1392"/>
            </a:xfrm>
          </p:grpSpPr>
          <p:sp>
            <p:nvSpPr>
              <p:cNvPr id="745" name="Line 160"/>
              <p:cNvSpPr>
                <a:spLocks noChangeShapeType="1"/>
              </p:cNvSpPr>
              <p:nvPr/>
            </p:nvSpPr>
            <p:spPr bwMode="auto">
              <a:xfrm>
                <a:off x="4608" y="2400"/>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46" name="Line 161"/>
              <p:cNvSpPr>
                <a:spLocks noChangeShapeType="1"/>
              </p:cNvSpPr>
              <p:nvPr/>
            </p:nvSpPr>
            <p:spPr bwMode="auto">
              <a:xfrm>
                <a:off x="4272" y="2784"/>
                <a:ext cx="1008"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47" name="Line 162"/>
              <p:cNvSpPr>
                <a:spLocks noChangeShapeType="1"/>
              </p:cNvSpPr>
              <p:nvPr/>
            </p:nvSpPr>
            <p:spPr bwMode="auto">
              <a:xfrm rot="-5400000">
                <a:off x="3769" y="2279"/>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48" name="Line 163"/>
              <p:cNvSpPr>
                <a:spLocks noChangeShapeType="1"/>
              </p:cNvSpPr>
              <p:nvPr/>
            </p:nvSpPr>
            <p:spPr bwMode="auto">
              <a:xfrm rot="-5400000">
                <a:off x="4777" y="2279"/>
                <a:ext cx="1008"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49" name="Line 164"/>
              <p:cNvSpPr>
                <a:spLocks noChangeShapeType="1"/>
              </p:cNvSpPr>
              <p:nvPr/>
            </p:nvSpPr>
            <p:spPr bwMode="auto">
              <a:xfrm>
                <a:off x="4272" y="1776"/>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50" name="Line 165"/>
              <p:cNvSpPr>
                <a:spLocks noChangeShapeType="1"/>
              </p:cNvSpPr>
              <p:nvPr/>
            </p:nvSpPr>
            <p:spPr bwMode="auto">
              <a:xfrm flipV="1">
                <a:off x="4272" y="2400"/>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51" name="Line 166"/>
              <p:cNvSpPr>
                <a:spLocks noChangeShapeType="1"/>
              </p:cNvSpPr>
              <p:nvPr/>
            </p:nvSpPr>
            <p:spPr bwMode="auto">
              <a:xfrm flipV="1">
                <a:off x="5280" y="2400"/>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52" name="Line 167"/>
              <p:cNvSpPr>
                <a:spLocks noChangeShapeType="1"/>
              </p:cNvSpPr>
              <p:nvPr/>
            </p:nvSpPr>
            <p:spPr bwMode="auto">
              <a:xfrm flipV="1">
                <a:off x="4272" y="1392"/>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53" name="Line 168"/>
              <p:cNvSpPr>
                <a:spLocks noChangeShapeType="1"/>
              </p:cNvSpPr>
              <p:nvPr/>
            </p:nvSpPr>
            <p:spPr bwMode="auto">
              <a:xfrm flipV="1">
                <a:off x="5280" y="1392"/>
                <a:ext cx="336" cy="384"/>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54" name="Line 169"/>
              <p:cNvSpPr>
                <a:spLocks noChangeShapeType="1"/>
              </p:cNvSpPr>
              <p:nvPr/>
            </p:nvSpPr>
            <p:spPr bwMode="auto">
              <a:xfrm>
                <a:off x="4608" y="1392"/>
                <a:ext cx="1008"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55" name="Line 170"/>
              <p:cNvSpPr>
                <a:spLocks noChangeShapeType="1"/>
              </p:cNvSpPr>
              <p:nvPr/>
            </p:nvSpPr>
            <p:spPr bwMode="auto">
              <a:xfrm rot="-5400000">
                <a:off x="4105" y="1895"/>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56" name="Line 171"/>
              <p:cNvSpPr>
                <a:spLocks noChangeShapeType="1"/>
              </p:cNvSpPr>
              <p:nvPr/>
            </p:nvSpPr>
            <p:spPr bwMode="auto">
              <a:xfrm rot="-5400000">
                <a:off x="5113" y="1895"/>
                <a:ext cx="1008"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737" name="Oval 172"/>
            <p:cNvSpPr>
              <a:spLocks noChangeArrowheads="1"/>
            </p:cNvSpPr>
            <p:nvPr/>
          </p:nvSpPr>
          <p:spPr bwMode="auto">
            <a:xfrm>
              <a:off x="4080" y="1584"/>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38" name="Oval 173"/>
            <p:cNvSpPr>
              <a:spLocks noChangeArrowheads="1"/>
            </p:cNvSpPr>
            <p:nvPr/>
          </p:nvSpPr>
          <p:spPr bwMode="auto">
            <a:xfrm>
              <a:off x="5088" y="2592"/>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39" name="Oval 174"/>
            <p:cNvSpPr>
              <a:spLocks noChangeArrowheads="1"/>
            </p:cNvSpPr>
            <p:nvPr/>
          </p:nvSpPr>
          <p:spPr bwMode="auto">
            <a:xfrm>
              <a:off x="5424" y="1200"/>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40" name="Oval 175"/>
            <p:cNvSpPr>
              <a:spLocks noChangeArrowheads="1"/>
            </p:cNvSpPr>
            <p:nvPr/>
          </p:nvSpPr>
          <p:spPr bwMode="auto">
            <a:xfrm>
              <a:off x="4464" y="2208"/>
              <a:ext cx="336" cy="336"/>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41" name="Oval 176"/>
            <p:cNvSpPr>
              <a:spLocks noChangeArrowheads="1"/>
            </p:cNvSpPr>
            <p:nvPr/>
          </p:nvSpPr>
          <p:spPr bwMode="auto">
            <a:xfrm>
              <a:off x="4512" y="1296"/>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42" name="Oval 177"/>
            <p:cNvSpPr>
              <a:spLocks noChangeArrowheads="1"/>
            </p:cNvSpPr>
            <p:nvPr/>
          </p:nvSpPr>
          <p:spPr bwMode="auto">
            <a:xfrm>
              <a:off x="5184" y="1680"/>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43" name="Oval 178"/>
            <p:cNvSpPr>
              <a:spLocks noChangeArrowheads="1"/>
            </p:cNvSpPr>
            <p:nvPr/>
          </p:nvSpPr>
          <p:spPr bwMode="auto">
            <a:xfrm>
              <a:off x="4176" y="2688"/>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44" name="Oval 179"/>
            <p:cNvSpPr>
              <a:spLocks noChangeArrowheads="1"/>
            </p:cNvSpPr>
            <p:nvPr/>
          </p:nvSpPr>
          <p:spPr bwMode="auto">
            <a:xfrm>
              <a:off x="5520" y="2304"/>
              <a:ext cx="192" cy="192"/>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757" name="Group 180"/>
          <p:cNvGrpSpPr/>
          <p:nvPr/>
        </p:nvGrpSpPr>
        <p:grpSpPr bwMode="auto">
          <a:xfrm>
            <a:off x="4271963" y="3661568"/>
            <a:ext cx="1657350" cy="1703388"/>
            <a:chOff x="2352" y="624"/>
            <a:chExt cx="1044" cy="1073"/>
          </a:xfrm>
        </p:grpSpPr>
        <p:sp>
          <p:nvSpPr>
            <p:cNvPr id="758" name="Line 181"/>
            <p:cNvSpPr>
              <a:spLocks noChangeShapeType="1"/>
            </p:cNvSpPr>
            <p:nvPr/>
          </p:nvSpPr>
          <p:spPr bwMode="auto">
            <a:xfrm rot="-5400000">
              <a:off x="2159" y="1294"/>
              <a:ext cx="626"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59" name="Line 182"/>
            <p:cNvSpPr>
              <a:spLocks noChangeShapeType="1"/>
            </p:cNvSpPr>
            <p:nvPr/>
          </p:nvSpPr>
          <p:spPr bwMode="auto">
            <a:xfrm rot="-5400000">
              <a:off x="2785" y="1295"/>
              <a:ext cx="626"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0" name="Line 183"/>
            <p:cNvSpPr>
              <a:spLocks noChangeShapeType="1"/>
            </p:cNvSpPr>
            <p:nvPr/>
          </p:nvSpPr>
          <p:spPr bwMode="auto">
            <a:xfrm>
              <a:off x="2471" y="982"/>
              <a:ext cx="627"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1" name="Line 184"/>
            <p:cNvSpPr>
              <a:spLocks noChangeShapeType="1"/>
            </p:cNvSpPr>
            <p:nvPr/>
          </p:nvSpPr>
          <p:spPr bwMode="auto">
            <a:xfrm flipV="1">
              <a:off x="3098" y="1369"/>
              <a:ext cx="208"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2" name="Line 185"/>
            <p:cNvSpPr>
              <a:spLocks noChangeShapeType="1"/>
            </p:cNvSpPr>
            <p:nvPr/>
          </p:nvSpPr>
          <p:spPr bwMode="auto">
            <a:xfrm flipV="1">
              <a:off x="2471" y="743"/>
              <a:ext cx="209" cy="239"/>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3" name="Line 186"/>
            <p:cNvSpPr>
              <a:spLocks noChangeShapeType="1"/>
            </p:cNvSpPr>
            <p:nvPr/>
          </p:nvSpPr>
          <p:spPr bwMode="auto">
            <a:xfrm flipV="1">
              <a:off x="3098" y="743"/>
              <a:ext cx="208" cy="239"/>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4" name="Line 187"/>
            <p:cNvSpPr>
              <a:spLocks noChangeShapeType="1"/>
            </p:cNvSpPr>
            <p:nvPr/>
          </p:nvSpPr>
          <p:spPr bwMode="auto">
            <a:xfrm>
              <a:off x="2680" y="1369"/>
              <a:ext cx="626"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5" name="Line 188"/>
            <p:cNvSpPr>
              <a:spLocks noChangeShapeType="1"/>
            </p:cNvSpPr>
            <p:nvPr/>
          </p:nvSpPr>
          <p:spPr bwMode="auto">
            <a:xfrm>
              <a:off x="2471" y="1608"/>
              <a:ext cx="627"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6" name="Line 189"/>
            <p:cNvSpPr>
              <a:spLocks noChangeShapeType="1"/>
            </p:cNvSpPr>
            <p:nvPr/>
          </p:nvSpPr>
          <p:spPr bwMode="auto">
            <a:xfrm flipV="1">
              <a:off x="2471" y="1369"/>
              <a:ext cx="209" cy="239"/>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7" name="Line 190"/>
            <p:cNvSpPr>
              <a:spLocks noChangeShapeType="1"/>
            </p:cNvSpPr>
            <p:nvPr/>
          </p:nvSpPr>
          <p:spPr bwMode="auto">
            <a:xfrm>
              <a:off x="2680" y="743"/>
              <a:ext cx="626"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8" name="Line 191"/>
            <p:cNvSpPr>
              <a:spLocks noChangeShapeType="1"/>
            </p:cNvSpPr>
            <p:nvPr/>
          </p:nvSpPr>
          <p:spPr bwMode="auto">
            <a:xfrm rot="-5400000">
              <a:off x="2367" y="1056"/>
              <a:ext cx="626"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69" name="Line 192"/>
            <p:cNvSpPr>
              <a:spLocks noChangeShapeType="1"/>
            </p:cNvSpPr>
            <p:nvPr/>
          </p:nvSpPr>
          <p:spPr bwMode="auto">
            <a:xfrm rot="-5400000">
              <a:off x="3000" y="1080"/>
              <a:ext cx="626"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70" name="Oval 193"/>
            <p:cNvSpPr>
              <a:spLocks noChangeArrowheads="1"/>
            </p:cNvSpPr>
            <p:nvPr/>
          </p:nvSpPr>
          <p:spPr bwMode="auto">
            <a:xfrm>
              <a:off x="2561" y="624"/>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71" name="Oval 194"/>
            <p:cNvSpPr>
              <a:spLocks noChangeArrowheads="1"/>
            </p:cNvSpPr>
            <p:nvPr/>
          </p:nvSpPr>
          <p:spPr bwMode="auto">
            <a:xfrm>
              <a:off x="3187" y="1250"/>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72" name="Oval 195"/>
            <p:cNvSpPr>
              <a:spLocks noChangeArrowheads="1"/>
            </p:cNvSpPr>
            <p:nvPr/>
          </p:nvSpPr>
          <p:spPr bwMode="auto">
            <a:xfrm>
              <a:off x="2978" y="862"/>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73" name="Oval 196"/>
            <p:cNvSpPr>
              <a:spLocks noChangeArrowheads="1"/>
            </p:cNvSpPr>
            <p:nvPr/>
          </p:nvSpPr>
          <p:spPr bwMode="auto">
            <a:xfrm>
              <a:off x="2352" y="1488"/>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74" name="Oval 197"/>
            <p:cNvSpPr>
              <a:spLocks noChangeArrowheads="1"/>
            </p:cNvSpPr>
            <p:nvPr/>
          </p:nvSpPr>
          <p:spPr bwMode="auto">
            <a:xfrm>
              <a:off x="2412" y="922"/>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75" name="Oval 198"/>
            <p:cNvSpPr>
              <a:spLocks noChangeArrowheads="1"/>
            </p:cNvSpPr>
            <p:nvPr/>
          </p:nvSpPr>
          <p:spPr bwMode="auto">
            <a:xfrm>
              <a:off x="3247" y="684"/>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76" name="Oval 199"/>
            <p:cNvSpPr>
              <a:spLocks noChangeArrowheads="1"/>
            </p:cNvSpPr>
            <p:nvPr/>
          </p:nvSpPr>
          <p:spPr bwMode="auto">
            <a:xfrm>
              <a:off x="2620" y="1310"/>
              <a:ext cx="120"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77" name="Oval 200"/>
            <p:cNvSpPr>
              <a:spLocks noChangeArrowheads="1"/>
            </p:cNvSpPr>
            <p:nvPr/>
          </p:nvSpPr>
          <p:spPr bwMode="auto">
            <a:xfrm>
              <a:off x="3038" y="154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778" name="Group 201"/>
          <p:cNvGrpSpPr/>
          <p:nvPr/>
        </p:nvGrpSpPr>
        <p:grpSpPr bwMode="auto">
          <a:xfrm>
            <a:off x="3662363" y="3661568"/>
            <a:ext cx="2235200" cy="2312988"/>
            <a:chOff x="1680" y="240"/>
            <a:chExt cx="1408" cy="1457"/>
          </a:xfrm>
        </p:grpSpPr>
        <p:grpSp>
          <p:nvGrpSpPr>
            <p:cNvPr id="779" name="Group 202"/>
            <p:cNvGrpSpPr/>
            <p:nvPr/>
          </p:nvGrpSpPr>
          <p:grpSpPr bwMode="auto">
            <a:xfrm>
              <a:off x="1776" y="384"/>
              <a:ext cx="1248" cy="1200"/>
              <a:chOff x="1776" y="384"/>
              <a:chExt cx="1248" cy="1200"/>
            </a:xfrm>
          </p:grpSpPr>
          <p:sp>
            <p:nvSpPr>
              <p:cNvPr id="788" name="Line 203"/>
              <p:cNvSpPr>
                <a:spLocks noChangeShapeType="1"/>
              </p:cNvSpPr>
              <p:nvPr/>
            </p:nvSpPr>
            <p:spPr bwMode="auto">
              <a:xfrm flipV="1">
                <a:off x="2160" y="768"/>
                <a:ext cx="432" cy="432"/>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89" name="Line 204"/>
              <p:cNvSpPr>
                <a:spLocks noChangeShapeType="1"/>
              </p:cNvSpPr>
              <p:nvPr/>
            </p:nvSpPr>
            <p:spPr bwMode="auto">
              <a:xfrm>
                <a:off x="2400" y="384"/>
                <a:ext cx="0" cy="120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790" name="Line 205"/>
              <p:cNvSpPr>
                <a:spLocks noChangeShapeType="1"/>
              </p:cNvSpPr>
              <p:nvPr/>
            </p:nvSpPr>
            <p:spPr bwMode="auto">
              <a:xfrm>
                <a:off x="1776" y="1008"/>
                <a:ext cx="1248" cy="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780" name="Oval 206"/>
            <p:cNvSpPr>
              <a:spLocks noChangeArrowheads="1"/>
            </p:cNvSpPr>
            <p:nvPr/>
          </p:nvSpPr>
          <p:spPr bwMode="auto">
            <a:xfrm>
              <a:off x="2352" y="912"/>
              <a:ext cx="119" cy="119"/>
            </a:xfrm>
            <a:prstGeom prst="ellipse">
              <a:avLst/>
            </a:prstGeom>
            <a:gradFill rotWithShape="0">
              <a:gsLst>
                <a:gs pos="0">
                  <a:schemeClr val="tx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781" name="Group 207"/>
            <p:cNvGrpSpPr/>
            <p:nvPr/>
          </p:nvGrpSpPr>
          <p:grpSpPr bwMode="auto">
            <a:xfrm>
              <a:off x="1680" y="240"/>
              <a:ext cx="1408" cy="1457"/>
              <a:chOff x="1680" y="240"/>
              <a:chExt cx="1408" cy="1457"/>
            </a:xfrm>
          </p:grpSpPr>
          <p:sp>
            <p:nvSpPr>
              <p:cNvPr id="782" name="Oval 208"/>
              <p:cNvSpPr>
                <a:spLocks noChangeArrowheads="1"/>
              </p:cNvSpPr>
              <p:nvPr/>
            </p:nvSpPr>
            <p:spPr bwMode="auto">
              <a:xfrm>
                <a:off x="1680" y="864"/>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83" name="Oval 209"/>
              <p:cNvSpPr>
                <a:spLocks noChangeArrowheads="1"/>
              </p:cNvSpPr>
              <p:nvPr/>
            </p:nvSpPr>
            <p:spPr bwMode="auto">
              <a:xfrm>
                <a:off x="2880" y="86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84" name="Oval 210"/>
              <p:cNvSpPr>
                <a:spLocks noChangeArrowheads="1"/>
              </p:cNvSpPr>
              <p:nvPr/>
            </p:nvSpPr>
            <p:spPr bwMode="auto">
              <a:xfrm>
                <a:off x="2256" y="240"/>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85" name="Oval 211"/>
              <p:cNvSpPr>
                <a:spLocks noChangeArrowheads="1"/>
              </p:cNvSpPr>
              <p:nvPr/>
            </p:nvSpPr>
            <p:spPr bwMode="auto">
              <a:xfrm>
                <a:off x="2304" y="1488"/>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86" name="Oval 212"/>
              <p:cNvSpPr>
                <a:spLocks noChangeArrowheads="1"/>
              </p:cNvSpPr>
              <p:nvPr/>
            </p:nvSpPr>
            <p:spPr bwMode="auto">
              <a:xfrm>
                <a:off x="2064" y="110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87" name="Oval 213"/>
              <p:cNvSpPr>
                <a:spLocks noChangeArrowheads="1"/>
              </p:cNvSpPr>
              <p:nvPr/>
            </p:nvSpPr>
            <p:spPr bwMode="auto">
              <a:xfrm>
                <a:off x="2496" y="672"/>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791" name="Group 214"/>
          <p:cNvGrpSpPr/>
          <p:nvPr/>
        </p:nvGrpSpPr>
        <p:grpSpPr bwMode="auto">
          <a:xfrm>
            <a:off x="3662363" y="3661568"/>
            <a:ext cx="2235200" cy="2312988"/>
            <a:chOff x="3744" y="1104"/>
            <a:chExt cx="1408" cy="1457"/>
          </a:xfrm>
        </p:grpSpPr>
        <p:grpSp>
          <p:nvGrpSpPr>
            <p:cNvPr id="792" name="Group 215"/>
            <p:cNvGrpSpPr/>
            <p:nvPr/>
          </p:nvGrpSpPr>
          <p:grpSpPr bwMode="auto">
            <a:xfrm>
              <a:off x="3840" y="1248"/>
              <a:ext cx="1248" cy="1200"/>
              <a:chOff x="3840" y="1248"/>
              <a:chExt cx="1248" cy="1200"/>
            </a:xfrm>
          </p:grpSpPr>
          <p:sp>
            <p:nvSpPr>
              <p:cNvPr id="801" name="Line 216"/>
              <p:cNvSpPr>
                <a:spLocks noChangeShapeType="1"/>
              </p:cNvSpPr>
              <p:nvPr/>
            </p:nvSpPr>
            <p:spPr bwMode="auto">
              <a:xfrm flipH="1">
                <a:off x="4224" y="1632"/>
                <a:ext cx="432" cy="48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802" name="Group 217"/>
              <p:cNvGrpSpPr/>
              <p:nvPr/>
            </p:nvGrpSpPr>
            <p:grpSpPr bwMode="auto">
              <a:xfrm>
                <a:off x="3840" y="1248"/>
                <a:ext cx="1248" cy="1200"/>
                <a:chOff x="1632" y="2304"/>
                <a:chExt cx="1248" cy="1200"/>
              </a:xfrm>
            </p:grpSpPr>
            <p:sp>
              <p:nvSpPr>
                <p:cNvPr id="803" name="Line 218"/>
                <p:cNvSpPr>
                  <a:spLocks noChangeShapeType="1"/>
                </p:cNvSpPr>
                <p:nvPr/>
              </p:nvSpPr>
              <p:spPr bwMode="auto">
                <a:xfrm>
                  <a:off x="2256" y="2304"/>
                  <a:ext cx="0" cy="120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04" name="Line 219"/>
                <p:cNvSpPr>
                  <a:spLocks noChangeShapeType="1"/>
                </p:cNvSpPr>
                <p:nvPr/>
              </p:nvSpPr>
              <p:spPr bwMode="auto">
                <a:xfrm>
                  <a:off x="1632" y="2928"/>
                  <a:ext cx="1248" cy="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sp>
          <p:nvSpPr>
            <p:cNvPr id="793" name="Oval 220"/>
            <p:cNvSpPr>
              <a:spLocks noChangeArrowheads="1"/>
            </p:cNvSpPr>
            <p:nvPr/>
          </p:nvSpPr>
          <p:spPr bwMode="auto">
            <a:xfrm>
              <a:off x="4416" y="1776"/>
              <a:ext cx="119" cy="119"/>
            </a:xfrm>
            <a:prstGeom prst="ellipse">
              <a:avLst/>
            </a:prstGeom>
            <a:gradFill rotWithShape="0">
              <a:gsLst>
                <a:gs pos="0">
                  <a:schemeClr val="bg2"/>
                </a:gs>
                <a:gs pos="100000">
                  <a:srgbClr val="99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794" name="Group 221"/>
            <p:cNvGrpSpPr/>
            <p:nvPr/>
          </p:nvGrpSpPr>
          <p:grpSpPr bwMode="auto">
            <a:xfrm>
              <a:off x="3744" y="1104"/>
              <a:ext cx="1408" cy="1457"/>
              <a:chOff x="3744" y="1104"/>
              <a:chExt cx="1408" cy="1457"/>
            </a:xfrm>
          </p:grpSpPr>
          <p:sp>
            <p:nvSpPr>
              <p:cNvPr id="795" name="Oval 222"/>
              <p:cNvSpPr>
                <a:spLocks noChangeArrowheads="1"/>
              </p:cNvSpPr>
              <p:nvPr/>
            </p:nvSpPr>
            <p:spPr bwMode="auto">
              <a:xfrm>
                <a:off x="3744" y="1728"/>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96" name="Oval 223"/>
              <p:cNvSpPr>
                <a:spLocks noChangeArrowheads="1"/>
              </p:cNvSpPr>
              <p:nvPr/>
            </p:nvSpPr>
            <p:spPr bwMode="auto">
              <a:xfrm>
                <a:off x="4944" y="172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97" name="Oval 224"/>
              <p:cNvSpPr>
                <a:spLocks noChangeArrowheads="1"/>
              </p:cNvSpPr>
              <p:nvPr/>
            </p:nvSpPr>
            <p:spPr bwMode="auto">
              <a:xfrm>
                <a:off x="4320" y="1104"/>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98" name="Oval 225"/>
              <p:cNvSpPr>
                <a:spLocks noChangeArrowheads="1"/>
              </p:cNvSpPr>
              <p:nvPr/>
            </p:nvSpPr>
            <p:spPr bwMode="auto">
              <a:xfrm>
                <a:off x="4368" y="2352"/>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799" name="Oval 226"/>
              <p:cNvSpPr>
                <a:spLocks noChangeArrowheads="1"/>
              </p:cNvSpPr>
              <p:nvPr/>
            </p:nvSpPr>
            <p:spPr bwMode="auto">
              <a:xfrm>
                <a:off x="4128" y="196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00" name="Oval 227"/>
              <p:cNvSpPr>
                <a:spLocks noChangeArrowheads="1"/>
              </p:cNvSpPr>
              <p:nvPr/>
            </p:nvSpPr>
            <p:spPr bwMode="auto">
              <a:xfrm>
                <a:off x="4560" y="1536"/>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805" name="Group 228"/>
          <p:cNvGrpSpPr/>
          <p:nvPr/>
        </p:nvGrpSpPr>
        <p:grpSpPr bwMode="auto">
          <a:xfrm>
            <a:off x="3662363" y="3661568"/>
            <a:ext cx="2235200" cy="2312988"/>
            <a:chOff x="3744" y="1104"/>
            <a:chExt cx="1408" cy="1457"/>
          </a:xfrm>
        </p:grpSpPr>
        <p:grpSp>
          <p:nvGrpSpPr>
            <p:cNvPr id="806" name="Group 229"/>
            <p:cNvGrpSpPr/>
            <p:nvPr/>
          </p:nvGrpSpPr>
          <p:grpSpPr bwMode="auto">
            <a:xfrm>
              <a:off x="3840" y="1248"/>
              <a:ext cx="1248" cy="1200"/>
              <a:chOff x="3840" y="1248"/>
              <a:chExt cx="1248" cy="1200"/>
            </a:xfrm>
          </p:grpSpPr>
          <p:sp>
            <p:nvSpPr>
              <p:cNvPr id="815" name="Line 230"/>
              <p:cNvSpPr>
                <a:spLocks noChangeShapeType="1"/>
              </p:cNvSpPr>
              <p:nvPr/>
            </p:nvSpPr>
            <p:spPr bwMode="auto">
              <a:xfrm flipH="1">
                <a:off x="4224" y="1632"/>
                <a:ext cx="432" cy="48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816" name="Group 231"/>
              <p:cNvGrpSpPr/>
              <p:nvPr/>
            </p:nvGrpSpPr>
            <p:grpSpPr bwMode="auto">
              <a:xfrm>
                <a:off x="3840" y="1248"/>
                <a:ext cx="1248" cy="1200"/>
                <a:chOff x="1632" y="2304"/>
                <a:chExt cx="1248" cy="1200"/>
              </a:xfrm>
            </p:grpSpPr>
            <p:sp>
              <p:nvSpPr>
                <p:cNvPr id="817" name="Line 232"/>
                <p:cNvSpPr>
                  <a:spLocks noChangeShapeType="1"/>
                </p:cNvSpPr>
                <p:nvPr/>
              </p:nvSpPr>
              <p:spPr bwMode="auto">
                <a:xfrm>
                  <a:off x="2256" y="2304"/>
                  <a:ext cx="0" cy="120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18" name="Line 233"/>
                <p:cNvSpPr>
                  <a:spLocks noChangeShapeType="1"/>
                </p:cNvSpPr>
                <p:nvPr/>
              </p:nvSpPr>
              <p:spPr bwMode="auto">
                <a:xfrm>
                  <a:off x="1632" y="2928"/>
                  <a:ext cx="1248" cy="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sp>
          <p:nvSpPr>
            <p:cNvPr id="807" name="Oval 234"/>
            <p:cNvSpPr>
              <a:spLocks noChangeArrowheads="1"/>
            </p:cNvSpPr>
            <p:nvPr/>
          </p:nvSpPr>
          <p:spPr bwMode="auto">
            <a:xfrm>
              <a:off x="4416" y="1776"/>
              <a:ext cx="119" cy="119"/>
            </a:xfrm>
            <a:prstGeom prst="ellipse">
              <a:avLst/>
            </a:prstGeom>
            <a:gradFill rotWithShape="0">
              <a:gsLst>
                <a:gs pos="0">
                  <a:schemeClr val="bg2"/>
                </a:gs>
                <a:gs pos="100000">
                  <a:srgbClr val="99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808" name="Group 235"/>
            <p:cNvGrpSpPr/>
            <p:nvPr/>
          </p:nvGrpSpPr>
          <p:grpSpPr bwMode="auto">
            <a:xfrm>
              <a:off x="3744" y="1104"/>
              <a:ext cx="1408" cy="1457"/>
              <a:chOff x="3744" y="1104"/>
              <a:chExt cx="1408" cy="1457"/>
            </a:xfrm>
          </p:grpSpPr>
          <p:sp>
            <p:nvSpPr>
              <p:cNvPr id="809" name="Oval 236"/>
              <p:cNvSpPr>
                <a:spLocks noChangeArrowheads="1"/>
              </p:cNvSpPr>
              <p:nvPr/>
            </p:nvSpPr>
            <p:spPr bwMode="auto">
              <a:xfrm>
                <a:off x="3744" y="1728"/>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10" name="Oval 237"/>
              <p:cNvSpPr>
                <a:spLocks noChangeArrowheads="1"/>
              </p:cNvSpPr>
              <p:nvPr/>
            </p:nvSpPr>
            <p:spPr bwMode="auto">
              <a:xfrm>
                <a:off x="4944" y="172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11" name="Oval 238"/>
              <p:cNvSpPr>
                <a:spLocks noChangeArrowheads="1"/>
              </p:cNvSpPr>
              <p:nvPr/>
            </p:nvSpPr>
            <p:spPr bwMode="auto">
              <a:xfrm>
                <a:off x="4320" y="1104"/>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12" name="Oval 239"/>
              <p:cNvSpPr>
                <a:spLocks noChangeArrowheads="1"/>
              </p:cNvSpPr>
              <p:nvPr/>
            </p:nvSpPr>
            <p:spPr bwMode="auto">
              <a:xfrm>
                <a:off x="4368" y="2352"/>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13" name="Oval 240"/>
              <p:cNvSpPr>
                <a:spLocks noChangeArrowheads="1"/>
              </p:cNvSpPr>
              <p:nvPr/>
            </p:nvSpPr>
            <p:spPr bwMode="auto">
              <a:xfrm>
                <a:off x="4128" y="196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14" name="Oval 241"/>
              <p:cNvSpPr>
                <a:spLocks noChangeArrowheads="1"/>
              </p:cNvSpPr>
              <p:nvPr/>
            </p:nvSpPr>
            <p:spPr bwMode="auto">
              <a:xfrm>
                <a:off x="4560" y="1536"/>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819" name="Group 242"/>
          <p:cNvGrpSpPr/>
          <p:nvPr/>
        </p:nvGrpSpPr>
        <p:grpSpPr bwMode="auto">
          <a:xfrm>
            <a:off x="3662363" y="3661568"/>
            <a:ext cx="2235200" cy="2312988"/>
            <a:chOff x="1680" y="240"/>
            <a:chExt cx="1408" cy="1457"/>
          </a:xfrm>
        </p:grpSpPr>
        <p:grpSp>
          <p:nvGrpSpPr>
            <p:cNvPr id="820" name="Group 243"/>
            <p:cNvGrpSpPr/>
            <p:nvPr/>
          </p:nvGrpSpPr>
          <p:grpSpPr bwMode="auto">
            <a:xfrm>
              <a:off x="1776" y="384"/>
              <a:ext cx="1248" cy="1200"/>
              <a:chOff x="1776" y="384"/>
              <a:chExt cx="1248" cy="1200"/>
            </a:xfrm>
          </p:grpSpPr>
          <p:sp>
            <p:nvSpPr>
              <p:cNvPr id="829" name="Line 244"/>
              <p:cNvSpPr>
                <a:spLocks noChangeShapeType="1"/>
              </p:cNvSpPr>
              <p:nvPr/>
            </p:nvSpPr>
            <p:spPr bwMode="auto">
              <a:xfrm flipV="1">
                <a:off x="2160" y="768"/>
                <a:ext cx="432" cy="432"/>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30" name="Line 245"/>
              <p:cNvSpPr>
                <a:spLocks noChangeShapeType="1"/>
              </p:cNvSpPr>
              <p:nvPr/>
            </p:nvSpPr>
            <p:spPr bwMode="auto">
              <a:xfrm>
                <a:off x="2400" y="384"/>
                <a:ext cx="0" cy="120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31" name="Line 246"/>
              <p:cNvSpPr>
                <a:spLocks noChangeShapeType="1"/>
              </p:cNvSpPr>
              <p:nvPr/>
            </p:nvSpPr>
            <p:spPr bwMode="auto">
              <a:xfrm>
                <a:off x="1776" y="1008"/>
                <a:ext cx="1248" cy="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821" name="Oval 247"/>
            <p:cNvSpPr>
              <a:spLocks noChangeArrowheads="1"/>
            </p:cNvSpPr>
            <p:nvPr/>
          </p:nvSpPr>
          <p:spPr bwMode="auto">
            <a:xfrm>
              <a:off x="2352" y="912"/>
              <a:ext cx="119" cy="119"/>
            </a:xfrm>
            <a:prstGeom prst="ellipse">
              <a:avLst/>
            </a:prstGeom>
            <a:gradFill rotWithShape="0">
              <a:gsLst>
                <a:gs pos="0">
                  <a:schemeClr val="tx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822" name="Group 248"/>
            <p:cNvGrpSpPr/>
            <p:nvPr/>
          </p:nvGrpSpPr>
          <p:grpSpPr bwMode="auto">
            <a:xfrm>
              <a:off x="1680" y="240"/>
              <a:ext cx="1408" cy="1457"/>
              <a:chOff x="1680" y="240"/>
              <a:chExt cx="1408" cy="1457"/>
            </a:xfrm>
          </p:grpSpPr>
          <p:sp>
            <p:nvSpPr>
              <p:cNvPr id="823" name="Oval 249"/>
              <p:cNvSpPr>
                <a:spLocks noChangeArrowheads="1"/>
              </p:cNvSpPr>
              <p:nvPr/>
            </p:nvSpPr>
            <p:spPr bwMode="auto">
              <a:xfrm>
                <a:off x="1680" y="864"/>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24" name="Oval 250"/>
              <p:cNvSpPr>
                <a:spLocks noChangeArrowheads="1"/>
              </p:cNvSpPr>
              <p:nvPr/>
            </p:nvSpPr>
            <p:spPr bwMode="auto">
              <a:xfrm>
                <a:off x="2880" y="86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25" name="Oval 251"/>
              <p:cNvSpPr>
                <a:spLocks noChangeArrowheads="1"/>
              </p:cNvSpPr>
              <p:nvPr/>
            </p:nvSpPr>
            <p:spPr bwMode="auto">
              <a:xfrm>
                <a:off x="2256" y="240"/>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26" name="Oval 252"/>
              <p:cNvSpPr>
                <a:spLocks noChangeArrowheads="1"/>
              </p:cNvSpPr>
              <p:nvPr/>
            </p:nvSpPr>
            <p:spPr bwMode="auto">
              <a:xfrm>
                <a:off x="2304" y="1488"/>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27" name="Oval 253"/>
              <p:cNvSpPr>
                <a:spLocks noChangeArrowheads="1"/>
              </p:cNvSpPr>
              <p:nvPr/>
            </p:nvSpPr>
            <p:spPr bwMode="auto">
              <a:xfrm>
                <a:off x="2064" y="110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28" name="Oval 254"/>
              <p:cNvSpPr>
                <a:spLocks noChangeArrowheads="1"/>
              </p:cNvSpPr>
              <p:nvPr/>
            </p:nvSpPr>
            <p:spPr bwMode="auto">
              <a:xfrm>
                <a:off x="2496" y="672"/>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832" name="Group 255"/>
          <p:cNvGrpSpPr/>
          <p:nvPr/>
        </p:nvGrpSpPr>
        <p:grpSpPr bwMode="auto">
          <a:xfrm>
            <a:off x="3662363" y="3661568"/>
            <a:ext cx="2235200" cy="2312988"/>
            <a:chOff x="3744" y="1104"/>
            <a:chExt cx="1408" cy="1457"/>
          </a:xfrm>
        </p:grpSpPr>
        <p:grpSp>
          <p:nvGrpSpPr>
            <p:cNvPr id="833" name="Group 256"/>
            <p:cNvGrpSpPr/>
            <p:nvPr/>
          </p:nvGrpSpPr>
          <p:grpSpPr bwMode="auto">
            <a:xfrm>
              <a:off x="3840" y="1248"/>
              <a:ext cx="1248" cy="1200"/>
              <a:chOff x="3840" y="1248"/>
              <a:chExt cx="1248" cy="1200"/>
            </a:xfrm>
          </p:grpSpPr>
          <p:sp>
            <p:nvSpPr>
              <p:cNvPr id="842" name="Line 257"/>
              <p:cNvSpPr>
                <a:spLocks noChangeShapeType="1"/>
              </p:cNvSpPr>
              <p:nvPr/>
            </p:nvSpPr>
            <p:spPr bwMode="auto">
              <a:xfrm flipH="1">
                <a:off x="4224" y="1632"/>
                <a:ext cx="432" cy="48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843" name="Group 258"/>
              <p:cNvGrpSpPr/>
              <p:nvPr/>
            </p:nvGrpSpPr>
            <p:grpSpPr bwMode="auto">
              <a:xfrm>
                <a:off x="3840" y="1248"/>
                <a:ext cx="1248" cy="1200"/>
                <a:chOff x="1632" y="2304"/>
                <a:chExt cx="1248" cy="1200"/>
              </a:xfrm>
            </p:grpSpPr>
            <p:sp>
              <p:nvSpPr>
                <p:cNvPr id="844" name="Line 259"/>
                <p:cNvSpPr>
                  <a:spLocks noChangeShapeType="1"/>
                </p:cNvSpPr>
                <p:nvPr/>
              </p:nvSpPr>
              <p:spPr bwMode="auto">
                <a:xfrm>
                  <a:off x="2256" y="2304"/>
                  <a:ext cx="0" cy="120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45" name="Line 260"/>
                <p:cNvSpPr>
                  <a:spLocks noChangeShapeType="1"/>
                </p:cNvSpPr>
                <p:nvPr/>
              </p:nvSpPr>
              <p:spPr bwMode="auto">
                <a:xfrm>
                  <a:off x="1632" y="2928"/>
                  <a:ext cx="1248" cy="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sp>
          <p:nvSpPr>
            <p:cNvPr id="834" name="Oval 261"/>
            <p:cNvSpPr>
              <a:spLocks noChangeArrowheads="1"/>
            </p:cNvSpPr>
            <p:nvPr/>
          </p:nvSpPr>
          <p:spPr bwMode="auto">
            <a:xfrm>
              <a:off x="4416" y="1776"/>
              <a:ext cx="119" cy="119"/>
            </a:xfrm>
            <a:prstGeom prst="ellipse">
              <a:avLst/>
            </a:prstGeom>
            <a:gradFill rotWithShape="0">
              <a:gsLst>
                <a:gs pos="0">
                  <a:schemeClr val="bg2"/>
                </a:gs>
                <a:gs pos="100000">
                  <a:srgbClr val="99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835" name="Group 262"/>
            <p:cNvGrpSpPr/>
            <p:nvPr/>
          </p:nvGrpSpPr>
          <p:grpSpPr bwMode="auto">
            <a:xfrm>
              <a:off x="3744" y="1104"/>
              <a:ext cx="1408" cy="1457"/>
              <a:chOff x="3744" y="1104"/>
              <a:chExt cx="1408" cy="1457"/>
            </a:xfrm>
          </p:grpSpPr>
          <p:sp>
            <p:nvSpPr>
              <p:cNvPr id="836" name="Oval 263"/>
              <p:cNvSpPr>
                <a:spLocks noChangeArrowheads="1"/>
              </p:cNvSpPr>
              <p:nvPr/>
            </p:nvSpPr>
            <p:spPr bwMode="auto">
              <a:xfrm>
                <a:off x="3744" y="1728"/>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37" name="Oval 264"/>
              <p:cNvSpPr>
                <a:spLocks noChangeArrowheads="1"/>
              </p:cNvSpPr>
              <p:nvPr/>
            </p:nvSpPr>
            <p:spPr bwMode="auto">
              <a:xfrm>
                <a:off x="4944" y="172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38" name="Oval 265"/>
              <p:cNvSpPr>
                <a:spLocks noChangeArrowheads="1"/>
              </p:cNvSpPr>
              <p:nvPr/>
            </p:nvSpPr>
            <p:spPr bwMode="auto">
              <a:xfrm>
                <a:off x="4320" y="1104"/>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39" name="Oval 266"/>
              <p:cNvSpPr>
                <a:spLocks noChangeArrowheads="1"/>
              </p:cNvSpPr>
              <p:nvPr/>
            </p:nvSpPr>
            <p:spPr bwMode="auto">
              <a:xfrm>
                <a:off x="4368" y="2352"/>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40" name="Oval 267"/>
              <p:cNvSpPr>
                <a:spLocks noChangeArrowheads="1"/>
              </p:cNvSpPr>
              <p:nvPr/>
            </p:nvSpPr>
            <p:spPr bwMode="auto">
              <a:xfrm>
                <a:off x="4128" y="196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41" name="Oval 268"/>
              <p:cNvSpPr>
                <a:spLocks noChangeArrowheads="1"/>
              </p:cNvSpPr>
              <p:nvPr/>
            </p:nvSpPr>
            <p:spPr bwMode="auto">
              <a:xfrm>
                <a:off x="4560" y="1536"/>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846" name="Group 269"/>
          <p:cNvGrpSpPr/>
          <p:nvPr/>
        </p:nvGrpSpPr>
        <p:grpSpPr bwMode="auto">
          <a:xfrm>
            <a:off x="3662363" y="3661568"/>
            <a:ext cx="2235200" cy="2312988"/>
            <a:chOff x="1680" y="240"/>
            <a:chExt cx="1408" cy="1457"/>
          </a:xfrm>
        </p:grpSpPr>
        <p:grpSp>
          <p:nvGrpSpPr>
            <p:cNvPr id="847" name="Group 270"/>
            <p:cNvGrpSpPr/>
            <p:nvPr/>
          </p:nvGrpSpPr>
          <p:grpSpPr bwMode="auto">
            <a:xfrm>
              <a:off x="1776" y="384"/>
              <a:ext cx="1248" cy="1200"/>
              <a:chOff x="1776" y="384"/>
              <a:chExt cx="1248" cy="1200"/>
            </a:xfrm>
          </p:grpSpPr>
          <p:sp>
            <p:nvSpPr>
              <p:cNvPr id="856" name="Line 271"/>
              <p:cNvSpPr>
                <a:spLocks noChangeShapeType="1"/>
              </p:cNvSpPr>
              <p:nvPr/>
            </p:nvSpPr>
            <p:spPr bwMode="auto">
              <a:xfrm flipV="1">
                <a:off x="2160" y="768"/>
                <a:ext cx="432" cy="432"/>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57" name="Line 272"/>
              <p:cNvSpPr>
                <a:spLocks noChangeShapeType="1"/>
              </p:cNvSpPr>
              <p:nvPr/>
            </p:nvSpPr>
            <p:spPr bwMode="auto">
              <a:xfrm>
                <a:off x="2400" y="384"/>
                <a:ext cx="0" cy="120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58" name="Line 273"/>
              <p:cNvSpPr>
                <a:spLocks noChangeShapeType="1"/>
              </p:cNvSpPr>
              <p:nvPr/>
            </p:nvSpPr>
            <p:spPr bwMode="auto">
              <a:xfrm>
                <a:off x="1776" y="1008"/>
                <a:ext cx="1248" cy="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848" name="Oval 274"/>
            <p:cNvSpPr>
              <a:spLocks noChangeArrowheads="1"/>
            </p:cNvSpPr>
            <p:nvPr/>
          </p:nvSpPr>
          <p:spPr bwMode="auto">
            <a:xfrm>
              <a:off x="2352" y="912"/>
              <a:ext cx="119" cy="119"/>
            </a:xfrm>
            <a:prstGeom prst="ellipse">
              <a:avLst/>
            </a:prstGeom>
            <a:gradFill rotWithShape="0">
              <a:gsLst>
                <a:gs pos="0">
                  <a:schemeClr val="tx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849" name="Group 275"/>
            <p:cNvGrpSpPr/>
            <p:nvPr/>
          </p:nvGrpSpPr>
          <p:grpSpPr bwMode="auto">
            <a:xfrm>
              <a:off x="1680" y="240"/>
              <a:ext cx="1408" cy="1457"/>
              <a:chOff x="1680" y="240"/>
              <a:chExt cx="1408" cy="1457"/>
            </a:xfrm>
          </p:grpSpPr>
          <p:sp>
            <p:nvSpPr>
              <p:cNvPr id="850" name="Oval 276"/>
              <p:cNvSpPr>
                <a:spLocks noChangeArrowheads="1"/>
              </p:cNvSpPr>
              <p:nvPr/>
            </p:nvSpPr>
            <p:spPr bwMode="auto">
              <a:xfrm>
                <a:off x="1680" y="864"/>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51" name="Oval 277"/>
              <p:cNvSpPr>
                <a:spLocks noChangeArrowheads="1"/>
              </p:cNvSpPr>
              <p:nvPr/>
            </p:nvSpPr>
            <p:spPr bwMode="auto">
              <a:xfrm>
                <a:off x="2880" y="86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52" name="Oval 278"/>
              <p:cNvSpPr>
                <a:spLocks noChangeArrowheads="1"/>
              </p:cNvSpPr>
              <p:nvPr/>
            </p:nvSpPr>
            <p:spPr bwMode="auto">
              <a:xfrm>
                <a:off x="2256" y="240"/>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53" name="Oval 279"/>
              <p:cNvSpPr>
                <a:spLocks noChangeArrowheads="1"/>
              </p:cNvSpPr>
              <p:nvPr/>
            </p:nvSpPr>
            <p:spPr bwMode="auto">
              <a:xfrm>
                <a:off x="2304" y="1488"/>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54" name="Oval 280"/>
              <p:cNvSpPr>
                <a:spLocks noChangeArrowheads="1"/>
              </p:cNvSpPr>
              <p:nvPr/>
            </p:nvSpPr>
            <p:spPr bwMode="auto">
              <a:xfrm>
                <a:off x="2064" y="110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55" name="Oval 281"/>
              <p:cNvSpPr>
                <a:spLocks noChangeArrowheads="1"/>
              </p:cNvSpPr>
              <p:nvPr/>
            </p:nvSpPr>
            <p:spPr bwMode="auto">
              <a:xfrm>
                <a:off x="2496" y="672"/>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859" name="Group 282"/>
          <p:cNvGrpSpPr/>
          <p:nvPr/>
        </p:nvGrpSpPr>
        <p:grpSpPr bwMode="auto">
          <a:xfrm>
            <a:off x="3662363" y="3661568"/>
            <a:ext cx="2235200" cy="2312988"/>
            <a:chOff x="3744" y="1104"/>
            <a:chExt cx="1408" cy="1457"/>
          </a:xfrm>
        </p:grpSpPr>
        <p:grpSp>
          <p:nvGrpSpPr>
            <p:cNvPr id="860" name="Group 283"/>
            <p:cNvGrpSpPr/>
            <p:nvPr/>
          </p:nvGrpSpPr>
          <p:grpSpPr bwMode="auto">
            <a:xfrm>
              <a:off x="3840" y="1248"/>
              <a:ext cx="1248" cy="1200"/>
              <a:chOff x="3840" y="1248"/>
              <a:chExt cx="1248" cy="1200"/>
            </a:xfrm>
          </p:grpSpPr>
          <p:sp>
            <p:nvSpPr>
              <p:cNvPr id="869" name="Line 284"/>
              <p:cNvSpPr>
                <a:spLocks noChangeShapeType="1"/>
              </p:cNvSpPr>
              <p:nvPr/>
            </p:nvSpPr>
            <p:spPr bwMode="auto">
              <a:xfrm flipH="1">
                <a:off x="4224" y="1632"/>
                <a:ext cx="432" cy="48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870" name="Group 285"/>
              <p:cNvGrpSpPr/>
              <p:nvPr/>
            </p:nvGrpSpPr>
            <p:grpSpPr bwMode="auto">
              <a:xfrm>
                <a:off x="3840" y="1248"/>
                <a:ext cx="1248" cy="1200"/>
                <a:chOff x="1632" y="2304"/>
                <a:chExt cx="1248" cy="1200"/>
              </a:xfrm>
            </p:grpSpPr>
            <p:sp>
              <p:nvSpPr>
                <p:cNvPr id="871" name="Line 286"/>
                <p:cNvSpPr>
                  <a:spLocks noChangeShapeType="1"/>
                </p:cNvSpPr>
                <p:nvPr/>
              </p:nvSpPr>
              <p:spPr bwMode="auto">
                <a:xfrm>
                  <a:off x="2256" y="2304"/>
                  <a:ext cx="0" cy="120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72" name="Line 287"/>
                <p:cNvSpPr>
                  <a:spLocks noChangeShapeType="1"/>
                </p:cNvSpPr>
                <p:nvPr/>
              </p:nvSpPr>
              <p:spPr bwMode="auto">
                <a:xfrm>
                  <a:off x="1632" y="2928"/>
                  <a:ext cx="1248" cy="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sp>
          <p:nvSpPr>
            <p:cNvPr id="861" name="Oval 288"/>
            <p:cNvSpPr>
              <a:spLocks noChangeArrowheads="1"/>
            </p:cNvSpPr>
            <p:nvPr/>
          </p:nvSpPr>
          <p:spPr bwMode="auto">
            <a:xfrm>
              <a:off x="4416" y="1776"/>
              <a:ext cx="119" cy="119"/>
            </a:xfrm>
            <a:prstGeom prst="ellipse">
              <a:avLst/>
            </a:prstGeom>
            <a:gradFill rotWithShape="0">
              <a:gsLst>
                <a:gs pos="0">
                  <a:schemeClr val="bg2"/>
                </a:gs>
                <a:gs pos="100000">
                  <a:srgbClr val="99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862" name="Group 289"/>
            <p:cNvGrpSpPr/>
            <p:nvPr/>
          </p:nvGrpSpPr>
          <p:grpSpPr bwMode="auto">
            <a:xfrm>
              <a:off x="3744" y="1104"/>
              <a:ext cx="1408" cy="1457"/>
              <a:chOff x="3744" y="1104"/>
              <a:chExt cx="1408" cy="1457"/>
            </a:xfrm>
          </p:grpSpPr>
          <p:sp>
            <p:nvSpPr>
              <p:cNvPr id="863" name="Oval 290"/>
              <p:cNvSpPr>
                <a:spLocks noChangeArrowheads="1"/>
              </p:cNvSpPr>
              <p:nvPr/>
            </p:nvSpPr>
            <p:spPr bwMode="auto">
              <a:xfrm>
                <a:off x="3744" y="1728"/>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64" name="Oval 291"/>
              <p:cNvSpPr>
                <a:spLocks noChangeArrowheads="1"/>
              </p:cNvSpPr>
              <p:nvPr/>
            </p:nvSpPr>
            <p:spPr bwMode="auto">
              <a:xfrm>
                <a:off x="4944" y="172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65" name="Oval 292"/>
              <p:cNvSpPr>
                <a:spLocks noChangeArrowheads="1"/>
              </p:cNvSpPr>
              <p:nvPr/>
            </p:nvSpPr>
            <p:spPr bwMode="auto">
              <a:xfrm>
                <a:off x="4320" y="1104"/>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66" name="Oval 293"/>
              <p:cNvSpPr>
                <a:spLocks noChangeArrowheads="1"/>
              </p:cNvSpPr>
              <p:nvPr/>
            </p:nvSpPr>
            <p:spPr bwMode="auto">
              <a:xfrm>
                <a:off x="4368" y="2352"/>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67" name="Oval 294"/>
              <p:cNvSpPr>
                <a:spLocks noChangeArrowheads="1"/>
              </p:cNvSpPr>
              <p:nvPr/>
            </p:nvSpPr>
            <p:spPr bwMode="auto">
              <a:xfrm>
                <a:off x="4128" y="196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68" name="Oval 295"/>
              <p:cNvSpPr>
                <a:spLocks noChangeArrowheads="1"/>
              </p:cNvSpPr>
              <p:nvPr/>
            </p:nvSpPr>
            <p:spPr bwMode="auto">
              <a:xfrm>
                <a:off x="4560" y="1536"/>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873" name="Group 296"/>
          <p:cNvGrpSpPr/>
          <p:nvPr/>
        </p:nvGrpSpPr>
        <p:grpSpPr bwMode="auto">
          <a:xfrm>
            <a:off x="3662363" y="3661568"/>
            <a:ext cx="2235200" cy="2312988"/>
            <a:chOff x="1680" y="240"/>
            <a:chExt cx="1408" cy="1457"/>
          </a:xfrm>
        </p:grpSpPr>
        <p:grpSp>
          <p:nvGrpSpPr>
            <p:cNvPr id="874" name="Group 297"/>
            <p:cNvGrpSpPr/>
            <p:nvPr/>
          </p:nvGrpSpPr>
          <p:grpSpPr bwMode="auto">
            <a:xfrm>
              <a:off x="1776" y="384"/>
              <a:ext cx="1248" cy="1200"/>
              <a:chOff x="1776" y="384"/>
              <a:chExt cx="1248" cy="1200"/>
            </a:xfrm>
          </p:grpSpPr>
          <p:sp>
            <p:nvSpPr>
              <p:cNvPr id="883" name="Line 298"/>
              <p:cNvSpPr>
                <a:spLocks noChangeShapeType="1"/>
              </p:cNvSpPr>
              <p:nvPr/>
            </p:nvSpPr>
            <p:spPr bwMode="auto">
              <a:xfrm flipV="1">
                <a:off x="2160" y="768"/>
                <a:ext cx="432" cy="432"/>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84" name="Line 299"/>
              <p:cNvSpPr>
                <a:spLocks noChangeShapeType="1"/>
              </p:cNvSpPr>
              <p:nvPr/>
            </p:nvSpPr>
            <p:spPr bwMode="auto">
              <a:xfrm>
                <a:off x="2400" y="384"/>
                <a:ext cx="0" cy="120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85" name="Line 300"/>
              <p:cNvSpPr>
                <a:spLocks noChangeShapeType="1"/>
              </p:cNvSpPr>
              <p:nvPr/>
            </p:nvSpPr>
            <p:spPr bwMode="auto">
              <a:xfrm>
                <a:off x="1776" y="1008"/>
                <a:ext cx="1248" cy="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875" name="Oval 301"/>
            <p:cNvSpPr>
              <a:spLocks noChangeArrowheads="1"/>
            </p:cNvSpPr>
            <p:nvPr/>
          </p:nvSpPr>
          <p:spPr bwMode="auto">
            <a:xfrm>
              <a:off x="2352" y="912"/>
              <a:ext cx="119" cy="119"/>
            </a:xfrm>
            <a:prstGeom prst="ellipse">
              <a:avLst/>
            </a:prstGeom>
            <a:gradFill rotWithShape="0">
              <a:gsLst>
                <a:gs pos="0">
                  <a:schemeClr val="tx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876" name="Group 302"/>
            <p:cNvGrpSpPr/>
            <p:nvPr/>
          </p:nvGrpSpPr>
          <p:grpSpPr bwMode="auto">
            <a:xfrm>
              <a:off x="1680" y="240"/>
              <a:ext cx="1408" cy="1457"/>
              <a:chOff x="1680" y="240"/>
              <a:chExt cx="1408" cy="1457"/>
            </a:xfrm>
          </p:grpSpPr>
          <p:sp>
            <p:nvSpPr>
              <p:cNvPr id="877" name="Oval 303"/>
              <p:cNvSpPr>
                <a:spLocks noChangeArrowheads="1"/>
              </p:cNvSpPr>
              <p:nvPr/>
            </p:nvSpPr>
            <p:spPr bwMode="auto">
              <a:xfrm>
                <a:off x="1680" y="864"/>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78" name="Oval 304"/>
              <p:cNvSpPr>
                <a:spLocks noChangeArrowheads="1"/>
              </p:cNvSpPr>
              <p:nvPr/>
            </p:nvSpPr>
            <p:spPr bwMode="auto">
              <a:xfrm>
                <a:off x="2880" y="86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79" name="Oval 305"/>
              <p:cNvSpPr>
                <a:spLocks noChangeArrowheads="1"/>
              </p:cNvSpPr>
              <p:nvPr/>
            </p:nvSpPr>
            <p:spPr bwMode="auto">
              <a:xfrm>
                <a:off x="2256" y="240"/>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80" name="Oval 306"/>
              <p:cNvSpPr>
                <a:spLocks noChangeArrowheads="1"/>
              </p:cNvSpPr>
              <p:nvPr/>
            </p:nvSpPr>
            <p:spPr bwMode="auto">
              <a:xfrm>
                <a:off x="2304" y="1488"/>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81" name="Oval 307"/>
              <p:cNvSpPr>
                <a:spLocks noChangeArrowheads="1"/>
              </p:cNvSpPr>
              <p:nvPr/>
            </p:nvSpPr>
            <p:spPr bwMode="auto">
              <a:xfrm>
                <a:off x="2064" y="110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82" name="Oval 308"/>
              <p:cNvSpPr>
                <a:spLocks noChangeArrowheads="1"/>
              </p:cNvSpPr>
              <p:nvPr/>
            </p:nvSpPr>
            <p:spPr bwMode="auto">
              <a:xfrm>
                <a:off x="2496" y="672"/>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886" name="Group 309"/>
          <p:cNvGrpSpPr/>
          <p:nvPr/>
        </p:nvGrpSpPr>
        <p:grpSpPr bwMode="auto">
          <a:xfrm>
            <a:off x="3662363" y="3661568"/>
            <a:ext cx="2235200" cy="2312988"/>
            <a:chOff x="3744" y="1104"/>
            <a:chExt cx="1408" cy="1457"/>
          </a:xfrm>
        </p:grpSpPr>
        <p:grpSp>
          <p:nvGrpSpPr>
            <p:cNvPr id="887" name="Group 310"/>
            <p:cNvGrpSpPr/>
            <p:nvPr/>
          </p:nvGrpSpPr>
          <p:grpSpPr bwMode="auto">
            <a:xfrm>
              <a:off x="3840" y="1248"/>
              <a:ext cx="1248" cy="1200"/>
              <a:chOff x="3840" y="1248"/>
              <a:chExt cx="1248" cy="1200"/>
            </a:xfrm>
          </p:grpSpPr>
          <p:sp>
            <p:nvSpPr>
              <p:cNvPr id="896" name="Line 311"/>
              <p:cNvSpPr>
                <a:spLocks noChangeShapeType="1"/>
              </p:cNvSpPr>
              <p:nvPr/>
            </p:nvSpPr>
            <p:spPr bwMode="auto">
              <a:xfrm flipH="1">
                <a:off x="4224" y="1632"/>
                <a:ext cx="432" cy="48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897" name="Group 312"/>
              <p:cNvGrpSpPr/>
              <p:nvPr/>
            </p:nvGrpSpPr>
            <p:grpSpPr bwMode="auto">
              <a:xfrm>
                <a:off x="3840" y="1248"/>
                <a:ext cx="1248" cy="1200"/>
                <a:chOff x="1632" y="2304"/>
                <a:chExt cx="1248" cy="1200"/>
              </a:xfrm>
            </p:grpSpPr>
            <p:sp>
              <p:nvSpPr>
                <p:cNvPr id="898" name="Line 313"/>
                <p:cNvSpPr>
                  <a:spLocks noChangeShapeType="1"/>
                </p:cNvSpPr>
                <p:nvPr/>
              </p:nvSpPr>
              <p:spPr bwMode="auto">
                <a:xfrm>
                  <a:off x="2256" y="2304"/>
                  <a:ext cx="0" cy="120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899" name="Line 314"/>
                <p:cNvSpPr>
                  <a:spLocks noChangeShapeType="1"/>
                </p:cNvSpPr>
                <p:nvPr/>
              </p:nvSpPr>
              <p:spPr bwMode="auto">
                <a:xfrm>
                  <a:off x="1632" y="2928"/>
                  <a:ext cx="1248" cy="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sp>
          <p:nvSpPr>
            <p:cNvPr id="888" name="Oval 315"/>
            <p:cNvSpPr>
              <a:spLocks noChangeArrowheads="1"/>
            </p:cNvSpPr>
            <p:nvPr/>
          </p:nvSpPr>
          <p:spPr bwMode="auto">
            <a:xfrm>
              <a:off x="4416" y="1776"/>
              <a:ext cx="119" cy="119"/>
            </a:xfrm>
            <a:prstGeom prst="ellipse">
              <a:avLst/>
            </a:prstGeom>
            <a:gradFill rotWithShape="0">
              <a:gsLst>
                <a:gs pos="0">
                  <a:schemeClr val="bg2"/>
                </a:gs>
                <a:gs pos="100000">
                  <a:srgbClr val="99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889" name="Group 316"/>
            <p:cNvGrpSpPr/>
            <p:nvPr/>
          </p:nvGrpSpPr>
          <p:grpSpPr bwMode="auto">
            <a:xfrm>
              <a:off x="3744" y="1104"/>
              <a:ext cx="1408" cy="1457"/>
              <a:chOff x="3744" y="1104"/>
              <a:chExt cx="1408" cy="1457"/>
            </a:xfrm>
          </p:grpSpPr>
          <p:sp>
            <p:nvSpPr>
              <p:cNvPr id="890" name="Oval 317"/>
              <p:cNvSpPr>
                <a:spLocks noChangeArrowheads="1"/>
              </p:cNvSpPr>
              <p:nvPr/>
            </p:nvSpPr>
            <p:spPr bwMode="auto">
              <a:xfrm>
                <a:off x="3744" y="1728"/>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91" name="Oval 318"/>
              <p:cNvSpPr>
                <a:spLocks noChangeArrowheads="1"/>
              </p:cNvSpPr>
              <p:nvPr/>
            </p:nvSpPr>
            <p:spPr bwMode="auto">
              <a:xfrm>
                <a:off x="4944" y="172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92" name="Oval 319"/>
              <p:cNvSpPr>
                <a:spLocks noChangeArrowheads="1"/>
              </p:cNvSpPr>
              <p:nvPr/>
            </p:nvSpPr>
            <p:spPr bwMode="auto">
              <a:xfrm>
                <a:off x="4320" y="1104"/>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93" name="Oval 320"/>
              <p:cNvSpPr>
                <a:spLocks noChangeArrowheads="1"/>
              </p:cNvSpPr>
              <p:nvPr/>
            </p:nvSpPr>
            <p:spPr bwMode="auto">
              <a:xfrm>
                <a:off x="4368" y="2352"/>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94" name="Oval 321"/>
              <p:cNvSpPr>
                <a:spLocks noChangeArrowheads="1"/>
              </p:cNvSpPr>
              <p:nvPr/>
            </p:nvSpPr>
            <p:spPr bwMode="auto">
              <a:xfrm>
                <a:off x="4128" y="196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895" name="Oval 322"/>
              <p:cNvSpPr>
                <a:spLocks noChangeArrowheads="1"/>
              </p:cNvSpPr>
              <p:nvPr/>
            </p:nvSpPr>
            <p:spPr bwMode="auto">
              <a:xfrm>
                <a:off x="4560" y="1536"/>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900" name="Group 323"/>
          <p:cNvGrpSpPr/>
          <p:nvPr/>
        </p:nvGrpSpPr>
        <p:grpSpPr bwMode="auto">
          <a:xfrm>
            <a:off x="3662363" y="3661568"/>
            <a:ext cx="2235200" cy="2312988"/>
            <a:chOff x="1680" y="240"/>
            <a:chExt cx="1408" cy="1457"/>
          </a:xfrm>
        </p:grpSpPr>
        <p:grpSp>
          <p:nvGrpSpPr>
            <p:cNvPr id="901" name="Group 324"/>
            <p:cNvGrpSpPr/>
            <p:nvPr/>
          </p:nvGrpSpPr>
          <p:grpSpPr bwMode="auto">
            <a:xfrm>
              <a:off x="1776" y="384"/>
              <a:ext cx="1248" cy="1200"/>
              <a:chOff x="1776" y="384"/>
              <a:chExt cx="1248" cy="1200"/>
            </a:xfrm>
          </p:grpSpPr>
          <p:sp>
            <p:nvSpPr>
              <p:cNvPr id="910" name="Line 325"/>
              <p:cNvSpPr>
                <a:spLocks noChangeShapeType="1"/>
              </p:cNvSpPr>
              <p:nvPr/>
            </p:nvSpPr>
            <p:spPr bwMode="auto">
              <a:xfrm flipV="1">
                <a:off x="2160" y="768"/>
                <a:ext cx="432" cy="432"/>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11" name="Line 326"/>
              <p:cNvSpPr>
                <a:spLocks noChangeShapeType="1"/>
              </p:cNvSpPr>
              <p:nvPr/>
            </p:nvSpPr>
            <p:spPr bwMode="auto">
              <a:xfrm>
                <a:off x="2400" y="384"/>
                <a:ext cx="0" cy="120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12" name="Line 327"/>
              <p:cNvSpPr>
                <a:spLocks noChangeShapeType="1"/>
              </p:cNvSpPr>
              <p:nvPr/>
            </p:nvSpPr>
            <p:spPr bwMode="auto">
              <a:xfrm>
                <a:off x="1776" y="1008"/>
                <a:ext cx="1248" cy="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902" name="Oval 328"/>
            <p:cNvSpPr>
              <a:spLocks noChangeArrowheads="1"/>
            </p:cNvSpPr>
            <p:nvPr/>
          </p:nvSpPr>
          <p:spPr bwMode="auto">
            <a:xfrm>
              <a:off x="2352" y="912"/>
              <a:ext cx="119" cy="119"/>
            </a:xfrm>
            <a:prstGeom prst="ellipse">
              <a:avLst/>
            </a:prstGeom>
            <a:gradFill rotWithShape="0">
              <a:gsLst>
                <a:gs pos="0">
                  <a:schemeClr val="tx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903" name="Group 329"/>
            <p:cNvGrpSpPr/>
            <p:nvPr/>
          </p:nvGrpSpPr>
          <p:grpSpPr bwMode="auto">
            <a:xfrm>
              <a:off x="1680" y="240"/>
              <a:ext cx="1408" cy="1457"/>
              <a:chOff x="1680" y="240"/>
              <a:chExt cx="1408" cy="1457"/>
            </a:xfrm>
          </p:grpSpPr>
          <p:sp>
            <p:nvSpPr>
              <p:cNvPr id="904" name="Oval 330"/>
              <p:cNvSpPr>
                <a:spLocks noChangeArrowheads="1"/>
              </p:cNvSpPr>
              <p:nvPr/>
            </p:nvSpPr>
            <p:spPr bwMode="auto">
              <a:xfrm>
                <a:off x="1680" y="864"/>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05" name="Oval 331"/>
              <p:cNvSpPr>
                <a:spLocks noChangeArrowheads="1"/>
              </p:cNvSpPr>
              <p:nvPr/>
            </p:nvSpPr>
            <p:spPr bwMode="auto">
              <a:xfrm>
                <a:off x="2880" y="86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06" name="Oval 332"/>
              <p:cNvSpPr>
                <a:spLocks noChangeArrowheads="1"/>
              </p:cNvSpPr>
              <p:nvPr/>
            </p:nvSpPr>
            <p:spPr bwMode="auto">
              <a:xfrm>
                <a:off x="2256" y="240"/>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07" name="Oval 333"/>
              <p:cNvSpPr>
                <a:spLocks noChangeArrowheads="1"/>
              </p:cNvSpPr>
              <p:nvPr/>
            </p:nvSpPr>
            <p:spPr bwMode="auto">
              <a:xfrm>
                <a:off x="2304" y="1488"/>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08" name="Oval 334"/>
              <p:cNvSpPr>
                <a:spLocks noChangeArrowheads="1"/>
              </p:cNvSpPr>
              <p:nvPr/>
            </p:nvSpPr>
            <p:spPr bwMode="auto">
              <a:xfrm>
                <a:off x="2064" y="110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09" name="Oval 335"/>
              <p:cNvSpPr>
                <a:spLocks noChangeArrowheads="1"/>
              </p:cNvSpPr>
              <p:nvPr/>
            </p:nvSpPr>
            <p:spPr bwMode="auto">
              <a:xfrm>
                <a:off x="2496" y="672"/>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913" name="Group 336"/>
          <p:cNvGrpSpPr/>
          <p:nvPr/>
        </p:nvGrpSpPr>
        <p:grpSpPr bwMode="auto">
          <a:xfrm>
            <a:off x="3662363" y="3661568"/>
            <a:ext cx="2235200" cy="2312988"/>
            <a:chOff x="3744" y="1104"/>
            <a:chExt cx="1408" cy="1457"/>
          </a:xfrm>
        </p:grpSpPr>
        <p:grpSp>
          <p:nvGrpSpPr>
            <p:cNvPr id="914" name="Group 337"/>
            <p:cNvGrpSpPr/>
            <p:nvPr/>
          </p:nvGrpSpPr>
          <p:grpSpPr bwMode="auto">
            <a:xfrm>
              <a:off x="3840" y="1248"/>
              <a:ext cx="1248" cy="1200"/>
              <a:chOff x="3840" y="1248"/>
              <a:chExt cx="1248" cy="1200"/>
            </a:xfrm>
          </p:grpSpPr>
          <p:sp>
            <p:nvSpPr>
              <p:cNvPr id="923" name="Line 338"/>
              <p:cNvSpPr>
                <a:spLocks noChangeShapeType="1"/>
              </p:cNvSpPr>
              <p:nvPr/>
            </p:nvSpPr>
            <p:spPr bwMode="auto">
              <a:xfrm flipH="1">
                <a:off x="4224" y="1632"/>
                <a:ext cx="432" cy="48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924" name="Group 339"/>
              <p:cNvGrpSpPr/>
              <p:nvPr/>
            </p:nvGrpSpPr>
            <p:grpSpPr bwMode="auto">
              <a:xfrm>
                <a:off x="3840" y="1248"/>
                <a:ext cx="1248" cy="1200"/>
                <a:chOff x="1632" y="2304"/>
                <a:chExt cx="1248" cy="1200"/>
              </a:xfrm>
            </p:grpSpPr>
            <p:sp>
              <p:nvSpPr>
                <p:cNvPr id="925" name="Line 340"/>
                <p:cNvSpPr>
                  <a:spLocks noChangeShapeType="1"/>
                </p:cNvSpPr>
                <p:nvPr/>
              </p:nvSpPr>
              <p:spPr bwMode="auto">
                <a:xfrm>
                  <a:off x="2256" y="2304"/>
                  <a:ext cx="0" cy="120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26" name="Line 341"/>
                <p:cNvSpPr>
                  <a:spLocks noChangeShapeType="1"/>
                </p:cNvSpPr>
                <p:nvPr/>
              </p:nvSpPr>
              <p:spPr bwMode="auto">
                <a:xfrm>
                  <a:off x="1632" y="2928"/>
                  <a:ext cx="1248" cy="0"/>
                </a:xfrm>
                <a:prstGeom prst="line">
                  <a:avLst/>
                </a:prstGeom>
                <a:noFill/>
                <a:ln w="38100" cap="sq">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sp>
          <p:nvSpPr>
            <p:cNvPr id="915" name="Oval 342"/>
            <p:cNvSpPr>
              <a:spLocks noChangeArrowheads="1"/>
            </p:cNvSpPr>
            <p:nvPr/>
          </p:nvSpPr>
          <p:spPr bwMode="auto">
            <a:xfrm>
              <a:off x="4416" y="1776"/>
              <a:ext cx="119" cy="119"/>
            </a:xfrm>
            <a:prstGeom prst="ellipse">
              <a:avLst/>
            </a:prstGeom>
            <a:gradFill rotWithShape="0">
              <a:gsLst>
                <a:gs pos="0">
                  <a:schemeClr val="bg2"/>
                </a:gs>
                <a:gs pos="100000">
                  <a:srgbClr val="99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916" name="Group 343"/>
            <p:cNvGrpSpPr/>
            <p:nvPr/>
          </p:nvGrpSpPr>
          <p:grpSpPr bwMode="auto">
            <a:xfrm>
              <a:off x="3744" y="1104"/>
              <a:ext cx="1408" cy="1457"/>
              <a:chOff x="3744" y="1104"/>
              <a:chExt cx="1408" cy="1457"/>
            </a:xfrm>
          </p:grpSpPr>
          <p:sp>
            <p:nvSpPr>
              <p:cNvPr id="917" name="Oval 344"/>
              <p:cNvSpPr>
                <a:spLocks noChangeArrowheads="1"/>
              </p:cNvSpPr>
              <p:nvPr/>
            </p:nvSpPr>
            <p:spPr bwMode="auto">
              <a:xfrm>
                <a:off x="3744" y="1728"/>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18" name="Oval 345"/>
              <p:cNvSpPr>
                <a:spLocks noChangeArrowheads="1"/>
              </p:cNvSpPr>
              <p:nvPr/>
            </p:nvSpPr>
            <p:spPr bwMode="auto">
              <a:xfrm>
                <a:off x="4944" y="172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19" name="Oval 346"/>
              <p:cNvSpPr>
                <a:spLocks noChangeArrowheads="1"/>
              </p:cNvSpPr>
              <p:nvPr/>
            </p:nvSpPr>
            <p:spPr bwMode="auto">
              <a:xfrm>
                <a:off x="4320" y="1104"/>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20" name="Oval 347"/>
              <p:cNvSpPr>
                <a:spLocks noChangeArrowheads="1"/>
              </p:cNvSpPr>
              <p:nvPr/>
            </p:nvSpPr>
            <p:spPr bwMode="auto">
              <a:xfrm>
                <a:off x="4368" y="2352"/>
                <a:ext cx="209"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21" name="Oval 348"/>
              <p:cNvSpPr>
                <a:spLocks noChangeArrowheads="1"/>
              </p:cNvSpPr>
              <p:nvPr/>
            </p:nvSpPr>
            <p:spPr bwMode="auto">
              <a:xfrm>
                <a:off x="4128" y="1968"/>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22" name="Oval 349"/>
              <p:cNvSpPr>
                <a:spLocks noChangeArrowheads="1"/>
              </p:cNvSpPr>
              <p:nvPr/>
            </p:nvSpPr>
            <p:spPr bwMode="auto">
              <a:xfrm>
                <a:off x="4560" y="1536"/>
                <a:ext cx="208" cy="209"/>
              </a:xfrm>
              <a:prstGeom prst="ellipse">
                <a:avLst/>
              </a:prstGeom>
              <a:gradFill rotWithShape="0">
                <a:gsLst>
                  <a:gs pos="0">
                    <a:schemeClr val="bg2"/>
                  </a:gs>
                  <a:gs pos="100000">
                    <a:srgbClr val="0066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927" name="Group 350"/>
          <p:cNvGrpSpPr/>
          <p:nvPr/>
        </p:nvGrpSpPr>
        <p:grpSpPr bwMode="auto">
          <a:xfrm>
            <a:off x="3662363" y="3661568"/>
            <a:ext cx="2235200" cy="2312988"/>
            <a:chOff x="1680" y="240"/>
            <a:chExt cx="1408" cy="1457"/>
          </a:xfrm>
        </p:grpSpPr>
        <p:grpSp>
          <p:nvGrpSpPr>
            <p:cNvPr id="928" name="Group 351"/>
            <p:cNvGrpSpPr/>
            <p:nvPr/>
          </p:nvGrpSpPr>
          <p:grpSpPr bwMode="auto">
            <a:xfrm>
              <a:off x="1776" y="384"/>
              <a:ext cx="1248" cy="1200"/>
              <a:chOff x="1776" y="384"/>
              <a:chExt cx="1248" cy="1200"/>
            </a:xfrm>
          </p:grpSpPr>
          <p:sp>
            <p:nvSpPr>
              <p:cNvPr id="937" name="Line 352"/>
              <p:cNvSpPr>
                <a:spLocks noChangeShapeType="1"/>
              </p:cNvSpPr>
              <p:nvPr/>
            </p:nvSpPr>
            <p:spPr bwMode="auto">
              <a:xfrm flipV="1">
                <a:off x="2160" y="768"/>
                <a:ext cx="432" cy="432"/>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38" name="Line 353"/>
              <p:cNvSpPr>
                <a:spLocks noChangeShapeType="1"/>
              </p:cNvSpPr>
              <p:nvPr/>
            </p:nvSpPr>
            <p:spPr bwMode="auto">
              <a:xfrm>
                <a:off x="2400" y="384"/>
                <a:ext cx="0" cy="120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39" name="Line 354"/>
              <p:cNvSpPr>
                <a:spLocks noChangeShapeType="1"/>
              </p:cNvSpPr>
              <p:nvPr/>
            </p:nvSpPr>
            <p:spPr bwMode="auto">
              <a:xfrm>
                <a:off x="1776" y="1008"/>
                <a:ext cx="1248" cy="0"/>
              </a:xfrm>
              <a:prstGeom prst="line">
                <a:avLst/>
              </a:prstGeom>
              <a:noFill/>
              <a:ln w="38100" cap="sq">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929" name="Oval 355"/>
            <p:cNvSpPr>
              <a:spLocks noChangeArrowheads="1"/>
            </p:cNvSpPr>
            <p:nvPr/>
          </p:nvSpPr>
          <p:spPr bwMode="auto">
            <a:xfrm>
              <a:off x="2352" y="912"/>
              <a:ext cx="119" cy="119"/>
            </a:xfrm>
            <a:prstGeom prst="ellipse">
              <a:avLst/>
            </a:prstGeom>
            <a:gradFill rotWithShape="0">
              <a:gsLst>
                <a:gs pos="0">
                  <a:schemeClr val="tx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930" name="Group 356"/>
            <p:cNvGrpSpPr/>
            <p:nvPr/>
          </p:nvGrpSpPr>
          <p:grpSpPr bwMode="auto">
            <a:xfrm>
              <a:off x="1680" y="240"/>
              <a:ext cx="1408" cy="1457"/>
              <a:chOff x="1680" y="240"/>
              <a:chExt cx="1408" cy="1457"/>
            </a:xfrm>
          </p:grpSpPr>
          <p:sp>
            <p:nvSpPr>
              <p:cNvPr id="931" name="Oval 357"/>
              <p:cNvSpPr>
                <a:spLocks noChangeArrowheads="1"/>
              </p:cNvSpPr>
              <p:nvPr/>
            </p:nvSpPr>
            <p:spPr bwMode="auto">
              <a:xfrm>
                <a:off x="1680" y="864"/>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32" name="Oval 358"/>
              <p:cNvSpPr>
                <a:spLocks noChangeArrowheads="1"/>
              </p:cNvSpPr>
              <p:nvPr/>
            </p:nvSpPr>
            <p:spPr bwMode="auto">
              <a:xfrm>
                <a:off x="2880" y="86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33" name="Oval 359"/>
              <p:cNvSpPr>
                <a:spLocks noChangeArrowheads="1"/>
              </p:cNvSpPr>
              <p:nvPr/>
            </p:nvSpPr>
            <p:spPr bwMode="auto">
              <a:xfrm>
                <a:off x="2256" y="240"/>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34" name="Oval 360"/>
              <p:cNvSpPr>
                <a:spLocks noChangeArrowheads="1"/>
              </p:cNvSpPr>
              <p:nvPr/>
            </p:nvSpPr>
            <p:spPr bwMode="auto">
              <a:xfrm>
                <a:off x="2304" y="1488"/>
                <a:ext cx="209"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35" name="Oval 361"/>
              <p:cNvSpPr>
                <a:spLocks noChangeArrowheads="1"/>
              </p:cNvSpPr>
              <p:nvPr/>
            </p:nvSpPr>
            <p:spPr bwMode="auto">
              <a:xfrm>
                <a:off x="2064" y="1104"/>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36" name="Oval 362"/>
              <p:cNvSpPr>
                <a:spLocks noChangeArrowheads="1"/>
              </p:cNvSpPr>
              <p:nvPr/>
            </p:nvSpPr>
            <p:spPr bwMode="auto">
              <a:xfrm>
                <a:off x="2496" y="672"/>
                <a:ext cx="208" cy="209"/>
              </a:xfrm>
              <a:prstGeom prst="ellipse">
                <a:avLst/>
              </a:prstGeom>
              <a:gradFill rotWithShape="0">
                <a:gsLst>
                  <a:gs pos="0">
                    <a:schemeClr val="tx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sp>
        <p:nvSpPr>
          <p:cNvPr id="940" name="Line 363"/>
          <p:cNvSpPr>
            <a:spLocks noChangeShapeType="1"/>
          </p:cNvSpPr>
          <p:nvPr/>
        </p:nvSpPr>
        <p:spPr bwMode="auto">
          <a:xfrm>
            <a:off x="4881563" y="4880768"/>
            <a:ext cx="2590800" cy="0"/>
          </a:xfrm>
          <a:prstGeom prst="line">
            <a:avLst/>
          </a:prstGeom>
          <a:noFill/>
          <a:ln w="47625" cap="sq">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941" name="Group 364"/>
          <p:cNvGrpSpPr/>
          <p:nvPr/>
        </p:nvGrpSpPr>
        <p:grpSpPr bwMode="auto">
          <a:xfrm>
            <a:off x="7624763" y="3813968"/>
            <a:ext cx="2235200" cy="2312988"/>
            <a:chOff x="4080" y="2160"/>
            <a:chExt cx="1408" cy="1457"/>
          </a:xfrm>
        </p:grpSpPr>
        <p:sp>
          <p:nvSpPr>
            <p:cNvPr id="942" name="Line 365"/>
            <p:cNvSpPr>
              <a:spLocks noChangeShapeType="1"/>
            </p:cNvSpPr>
            <p:nvPr/>
          </p:nvSpPr>
          <p:spPr bwMode="auto">
            <a:xfrm flipV="1">
              <a:off x="4560" y="2736"/>
              <a:ext cx="432" cy="432"/>
            </a:xfrm>
            <a:prstGeom prst="line">
              <a:avLst/>
            </a:prstGeom>
            <a:noFill/>
            <a:ln w="38100"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43" name="Line 366"/>
            <p:cNvSpPr>
              <a:spLocks noChangeShapeType="1"/>
            </p:cNvSpPr>
            <p:nvPr/>
          </p:nvSpPr>
          <p:spPr bwMode="auto">
            <a:xfrm>
              <a:off x="4800" y="2304"/>
              <a:ext cx="0" cy="1200"/>
            </a:xfrm>
            <a:prstGeom prst="line">
              <a:avLst/>
            </a:prstGeom>
            <a:noFill/>
            <a:ln w="38100"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44" name="Line 367"/>
            <p:cNvSpPr>
              <a:spLocks noChangeShapeType="1"/>
            </p:cNvSpPr>
            <p:nvPr/>
          </p:nvSpPr>
          <p:spPr bwMode="auto">
            <a:xfrm>
              <a:off x="4176" y="2928"/>
              <a:ext cx="1248" cy="0"/>
            </a:xfrm>
            <a:prstGeom prst="line">
              <a:avLst/>
            </a:prstGeom>
            <a:noFill/>
            <a:ln w="38100"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45" name="Oval 368"/>
            <p:cNvSpPr>
              <a:spLocks noChangeArrowheads="1"/>
            </p:cNvSpPr>
            <p:nvPr/>
          </p:nvSpPr>
          <p:spPr bwMode="auto">
            <a:xfrm>
              <a:off x="4752" y="2832"/>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46" name="Oval 369"/>
            <p:cNvSpPr>
              <a:spLocks noChangeArrowheads="1"/>
            </p:cNvSpPr>
            <p:nvPr/>
          </p:nvSpPr>
          <p:spPr bwMode="auto">
            <a:xfrm>
              <a:off x="4080" y="2832"/>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47" name="Oval 370"/>
            <p:cNvSpPr>
              <a:spLocks noChangeArrowheads="1"/>
            </p:cNvSpPr>
            <p:nvPr/>
          </p:nvSpPr>
          <p:spPr bwMode="auto">
            <a:xfrm>
              <a:off x="5280" y="2832"/>
              <a:ext cx="208"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48" name="Oval 371"/>
            <p:cNvSpPr>
              <a:spLocks noChangeArrowheads="1"/>
            </p:cNvSpPr>
            <p:nvPr/>
          </p:nvSpPr>
          <p:spPr bwMode="auto">
            <a:xfrm>
              <a:off x="4704" y="2160"/>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49" name="Oval 372"/>
            <p:cNvSpPr>
              <a:spLocks noChangeArrowheads="1"/>
            </p:cNvSpPr>
            <p:nvPr/>
          </p:nvSpPr>
          <p:spPr bwMode="auto">
            <a:xfrm>
              <a:off x="4464" y="3024"/>
              <a:ext cx="208"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50" name="Oval 373"/>
            <p:cNvSpPr>
              <a:spLocks noChangeArrowheads="1"/>
            </p:cNvSpPr>
            <p:nvPr/>
          </p:nvSpPr>
          <p:spPr bwMode="auto">
            <a:xfrm>
              <a:off x="4896" y="2640"/>
              <a:ext cx="208"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51" name="Oval 374"/>
            <p:cNvSpPr>
              <a:spLocks noChangeArrowheads="1"/>
            </p:cNvSpPr>
            <p:nvPr/>
          </p:nvSpPr>
          <p:spPr bwMode="auto">
            <a:xfrm>
              <a:off x="4704" y="3408"/>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952" name="Group 375"/>
          <p:cNvGrpSpPr/>
          <p:nvPr/>
        </p:nvGrpSpPr>
        <p:grpSpPr bwMode="auto">
          <a:xfrm>
            <a:off x="3586163" y="2289968"/>
            <a:ext cx="1655763" cy="1703388"/>
            <a:chOff x="1584" y="768"/>
            <a:chExt cx="1043" cy="1073"/>
          </a:xfrm>
        </p:grpSpPr>
        <p:sp>
          <p:nvSpPr>
            <p:cNvPr id="953" name="Line 376"/>
            <p:cNvSpPr>
              <a:spLocks noChangeShapeType="1"/>
            </p:cNvSpPr>
            <p:nvPr/>
          </p:nvSpPr>
          <p:spPr bwMode="auto">
            <a:xfrm>
              <a:off x="1912" y="1513"/>
              <a:ext cx="625"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54" name="Line 377"/>
            <p:cNvSpPr>
              <a:spLocks noChangeShapeType="1"/>
            </p:cNvSpPr>
            <p:nvPr/>
          </p:nvSpPr>
          <p:spPr bwMode="auto">
            <a:xfrm>
              <a:off x="1703" y="1752"/>
              <a:ext cx="626"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55" name="Line 378"/>
            <p:cNvSpPr>
              <a:spLocks noChangeShapeType="1"/>
            </p:cNvSpPr>
            <p:nvPr/>
          </p:nvSpPr>
          <p:spPr bwMode="auto">
            <a:xfrm rot="-5400000">
              <a:off x="1391" y="1438"/>
              <a:ext cx="626"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56" name="Line 379"/>
            <p:cNvSpPr>
              <a:spLocks noChangeShapeType="1"/>
            </p:cNvSpPr>
            <p:nvPr/>
          </p:nvSpPr>
          <p:spPr bwMode="auto">
            <a:xfrm rot="-5400000">
              <a:off x="2016" y="1439"/>
              <a:ext cx="626"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57" name="Line 380"/>
            <p:cNvSpPr>
              <a:spLocks noChangeShapeType="1"/>
            </p:cNvSpPr>
            <p:nvPr/>
          </p:nvSpPr>
          <p:spPr bwMode="auto">
            <a:xfrm>
              <a:off x="1703" y="1126"/>
              <a:ext cx="626"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58" name="Line 381"/>
            <p:cNvSpPr>
              <a:spLocks noChangeShapeType="1"/>
            </p:cNvSpPr>
            <p:nvPr/>
          </p:nvSpPr>
          <p:spPr bwMode="auto">
            <a:xfrm flipV="1">
              <a:off x="1703" y="1513"/>
              <a:ext cx="209" cy="239"/>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59" name="Line 382"/>
            <p:cNvSpPr>
              <a:spLocks noChangeShapeType="1"/>
            </p:cNvSpPr>
            <p:nvPr/>
          </p:nvSpPr>
          <p:spPr bwMode="auto">
            <a:xfrm flipV="1">
              <a:off x="2329" y="1513"/>
              <a:ext cx="208" cy="239"/>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60" name="Line 383"/>
            <p:cNvSpPr>
              <a:spLocks noChangeShapeType="1"/>
            </p:cNvSpPr>
            <p:nvPr/>
          </p:nvSpPr>
          <p:spPr bwMode="auto">
            <a:xfrm flipV="1">
              <a:off x="1703" y="887"/>
              <a:ext cx="209"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61" name="Line 384"/>
            <p:cNvSpPr>
              <a:spLocks noChangeShapeType="1"/>
            </p:cNvSpPr>
            <p:nvPr/>
          </p:nvSpPr>
          <p:spPr bwMode="auto">
            <a:xfrm flipV="1">
              <a:off x="2329" y="887"/>
              <a:ext cx="208"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62" name="Line 385"/>
            <p:cNvSpPr>
              <a:spLocks noChangeShapeType="1"/>
            </p:cNvSpPr>
            <p:nvPr/>
          </p:nvSpPr>
          <p:spPr bwMode="auto">
            <a:xfrm>
              <a:off x="1912" y="887"/>
              <a:ext cx="625"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63" name="Line 386"/>
            <p:cNvSpPr>
              <a:spLocks noChangeShapeType="1"/>
            </p:cNvSpPr>
            <p:nvPr/>
          </p:nvSpPr>
          <p:spPr bwMode="auto">
            <a:xfrm rot="-5400000">
              <a:off x="1599" y="1200"/>
              <a:ext cx="626"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64" name="Line 387"/>
            <p:cNvSpPr>
              <a:spLocks noChangeShapeType="1"/>
            </p:cNvSpPr>
            <p:nvPr/>
          </p:nvSpPr>
          <p:spPr bwMode="auto">
            <a:xfrm rot="-5400000">
              <a:off x="2225" y="1199"/>
              <a:ext cx="626" cy="1"/>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65" name="Oval 388"/>
            <p:cNvSpPr>
              <a:spLocks noChangeArrowheads="1"/>
            </p:cNvSpPr>
            <p:nvPr/>
          </p:nvSpPr>
          <p:spPr bwMode="auto">
            <a:xfrm>
              <a:off x="1584" y="1006"/>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66" name="Oval 389"/>
            <p:cNvSpPr>
              <a:spLocks noChangeArrowheads="1"/>
            </p:cNvSpPr>
            <p:nvPr/>
          </p:nvSpPr>
          <p:spPr bwMode="auto">
            <a:xfrm>
              <a:off x="2208" y="1632"/>
              <a:ext cx="208"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67" name="Oval 390"/>
            <p:cNvSpPr>
              <a:spLocks noChangeArrowheads="1"/>
            </p:cNvSpPr>
            <p:nvPr/>
          </p:nvSpPr>
          <p:spPr bwMode="auto">
            <a:xfrm>
              <a:off x="2418" y="768"/>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68" name="Oval 391"/>
            <p:cNvSpPr>
              <a:spLocks noChangeArrowheads="1"/>
            </p:cNvSpPr>
            <p:nvPr/>
          </p:nvSpPr>
          <p:spPr bwMode="auto">
            <a:xfrm>
              <a:off x="1824" y="1392"/>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69" name="Oval 392"/>
            <p:cNvSpPr>
              <a:spLocks noChangeArrowheads="1"/>
            </p:cNvSpPr>
            <p:nvPr/>
          </p:nvSpPr>
          <p:spPr bwMode="auto">
            <a:xfrm>
              <a:off x="1852" y="82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70" name="Oval 393"/>
            <p:cNvSpPr>
              <a:spLocks noChangeArrowheads="1"/>
            </p:cNvSpPr>
            <p:nvPr/>
          </p:nvSpPr>
          <p:spPr bwMode="auto">
            <a:xfrm>
              <a:off x="2269" y="1066"/>
              <a:ext cx="120"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71" name="Oval 394"/>
            <p:cNvSpPr>
              <a:spLocks noChangeArrowheads="1"/>
            </p:cNvSpPr>
            <p:nvPr/>
          </p:nvSpPr>
          <p:spPr bwMode="auto">
            <a:xfrm>
              <a:off x="1644" y="1692"/>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72" name="Oval 395"/>
            <p:cNvSpPr>
              <a:spLocks noChangeArrowheads="1"/>
            </p:cNvSpPr>
            <p:nvPr/>
          </p:nvSpPr>
          <p:spPr bwMode="auto">
            <a:xfrm>
              <a:off x="2496" y="1440"/>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973" name="Group 396"/>
          <p:cNvGrpSpPr/>
          <p:nvPr/>
        </p:nvGrpSpPr>
        <p:grpSpPr bwMode="auto">
          <a:xfrm>
            <a:off x="4576763" y="2289968"/>
            <a:ext cx="1703388" cy="1703388"/>
            <a:chOff x="3552" y="720"/>
            <a:chExt cx="1073" cy="1073"/>
          </a:xfrm>
        </p:grpSpPr>
        <p:sp>
          <p:nvSpPr>
            <p:cNvPr id="974" name="Line 397"/>
            <p:cNvSpPr>
              <a:spLocks noChangeShapeType="1"/>
            </p:cNvSpPr>
            <p:nvPr/>
          </p:nvSpPr>
          <p:spPr bwMode="auto">
            <a:xfrm flipV="1">
              <a:off x="3696" y="1442"/>
              <a:ext cx="209" cy="239"/>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75" name="Line 398"/>
            <p:cNvSpPr>
              <a:spLocks noChangeShapeType="1"/>
            </p:cNvSpPr>
            <p:nvPr/>
          </p:nvSpPr>
          <p:spPr bwMode="auto">
            <a:xfrm flipV="1">
              <a:off x="3696" y="816"/>
              <a:ext cx="209"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76" name="Line 399"/>
            <p:cNvSpPr>
              <a:spLocks noChangeShapeType="1"/>
            </p:cNvSpPr>
            <p:nvPr/>
          </p:nvSpPr>
          <p:spPr bwMode="auto">
            <a:xfrm flipV="1">
              <a:off x="4324" y="1442"/>
              <a:ext cx="208"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77" name="Line 400"/>
            <p:cNvSpPr>
              <a:spLocks noChangeShapeType="1"/>
            </p:cNvSpPr>
            <p:nvPr/>
          </p:nvSpPr>
          <p:spPr bwMode="auto">
            <a:xfrm flipV="1">
              <a:off x="4322" y="816"/>
              <a:ext cx="208" cy="239"/>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78" name="Line 401"/>
            <p:cNvSpPr>
              <a:spLocks noChangeShapeType="1"/>
            </p:cNvSpPr>
            <p:nvPr/>
          </p:nvSpPr>
          <p:spPr bwMode="auto">
            <a:xfrm rot="-5400000">
              <a:off x="4009" y="1368"/>
              <a:ext cx="626"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79" name="Line 402"/>
            <p:cNvSpPr>
              <a:spLocks noChangeShapeType="1"/>
            </p:cNvSpPr>
            <p:nvPr/>
          </p:nvSpPr>
          <p:spPr bwMode="auto">
            <a:xfrm>
              <a:off x="3696" y="1055"/>
              <a:ext cx="626"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80" name="Line 403"/>
            <p:cNvSpPr>
              <a:spLocks noChangeShapeType="1"/>
            </p:cNvSpPr>
            <p:nvPr/>
          </p:nvSpPr>
          <p:spPr bwMode="auto">
            <a:xfrm>
              <a:off x="3905" y="816"/>
              <a:ext cx="625"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81" name="Line 404"/>
            <p:cNvSpPr>
              <a:spLocks noChangeShapeType="1"/>
            </p:cNvSpPr>
            <p:nvPr/>
          </p:nvSpPr>
          <p:spPr bwMode="auto">
            <a:xfrm rot="-5400000">
              <a:off x="4218" y="1128"/>
              <a:ext cx="626" cy="1"/>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982" name="Oval 405"/>
            <p:cNvSpPr>
              <a:spLocks noChangeArrowheads="1"/>
            </p:cNvSpPr>
            <p:nvPr/>
          </p:nvSpPr>
          <p:spPr bwMode="auto">
            <a:xfrm>
              <a:off x="3744" y="720"/>
              <a:ext cx="208"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83" name="Oval 406"/>
            <p:cNvSpPr>
              <a:spLocks noChangeArrowheads="1"/>
            </p:cNvSpPr>
            <p:nvPr/>
          </p:nvSpPr>
          <p:spPr bwMode="auto">
            <a:xfrm>
              <a:off x="4416" y="1344"/>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84" name="Oval 407"/>
            <p:cNvSpPr>
              <a:spLocks noChangeArrowheads="1"/>
            </p:cNvSpPr>
            <p:nvPr/>
          </p:nvSpPr>
          <p:spPr bwMode="auto">
            <a:xfrm>
              <a:off x="4196" y="958"/>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85" name="Oval 408"/>
            <p:cNvSpPr>
              <a:spLocks noChangeArrowheads="1"/>
            </p:cNvSpPr>
            <p:nvPr/>
          </p:nvSpPr>
          <p:spPr bwMode="auto">
            <a:xfrm>
              <a:off x="3552" y="1584"/>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86" name="Oval 409"/>
            <p:cNvSpPr>
              <a:spLocks noChangeArrowheads="1"/>
            </p:cNvSpPr>
            <p:nvPr/>
          </p:nvSpPr>
          <p:spPr bwMode="auto">
            <a:xfrm>
              <a:off x="3630" y="101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87" name="Oval 410"/>
            <p:cNvSpPr>
              <a:spLocks noChangeArrowheads="1"/>
            </p:cNvSpPr>
            <p:nvPr/>
          </p:nvSpPr>
          <p:spPr bwMode="auto">
            <a:xfrm>
              <a:off x="4464" y="780"/>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88" name="Oval 411"/>
            <p:cNvSpPr>
              <a:spLocks noChangeArrowheads="1"/>
            </p:cNvSpPr>
            <p:nvPr/>
          </p:nvSpPr>
          <p:spPr bwMode="auto">
            <a:xfrm>
              <a:off x="3840" y="1392"/>
              <a:ext cx="120"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89" name="Oval 412"/>
            <p:cNvSpPr>
              <a:spLocks noChangeArrowheads="1"/>
            </p:cNvSpPr>
            <p:nvPr/>
          </p:nvSpPr>
          <p:spPr bwMode="auto">
            <a:xfrm>
              <a:off x="4272" y="1632"/>
              <a:ext cx="119" cy="120"/>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990" name="Group 413"/>
          <p:cNvGrpSpPr/>
          <p:nvPr/>
        </p:nvGrpSpPr>
        <p:grpSpPr bwMode="auto">
          <a:xfrm>
            <a:off x="3662363" y="2747168"/>
            <a:ext cx="2246313" cy="2170113"/>
            <a:chOff x="1584" y="1632"/>
            <a:chExt cx="1415" cy="1367"/>
          </a:xfrm>
        </p:grpSpPr>
        <p:grpSp>
          <p:nvGrpSpPr>
            <p:cNvPr id="991" name="Group 414"/>
            <p:cNvGrpSpPr/>
            <p:nvPr/>
          </p:nvGrpSpPr>
          <p:grpSpPr bwMode="auto">
            <a:xfrm>
              <a:off x="1632" y="1680"/>
              <a:ext cx="1296" cy="1248"/>
              <a:chOff x="1632" y="1680"/>
              <a:chExt cx="1296" cy="1248"/>
            </a:xfrm>
          </p:grpSpPr>
          <p:sp>
            <p:nvSpPr>
              <p:cNvPr id="999" name="Line 415"/>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00" name="Line 416"/>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01" name="Line 417"/>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992" name="Oval 418"/>
            <p:cNvSpPr>
              <a:spLocks noChangeArrowheads="1"/>
            </p:cNvSpPr>
            <p:nvPr/>
          </p:nvSpPr>
          <p:spPr bwMode="auto">
            <a:xfrm>
              <a:off x="2160" y="2208"/>
              <a:ext cx="209" cy="20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93" name="Oval 419"/>
            <p:cNvSpPr>
              <a:spLocks noChangeArrowheads="1"/>
            </p:cNvSpPr>
            <p:nvPr/>
          </p:nvSpPr>
          <p:spPr bwMode="auto">
            <a:xfrm>
              <a:off x="2880"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94" name="Oval 420"/>
            <p:cNvSpPr>
              <a:spLocks noChangeArrowheads="1"/>
            </p:cNvSpPr>
            <p:nvPr/>
          </p:nvSpPr>
          <p:spPr bwMode="auto">
            <a:xfrm>
              <a:off x="2448" y="201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95" name="Oval 421"/>
            <p:cNvSpPr>
              <a:spLocks noChangeArrowheads="1"/>
            </p:cNvSpPr>
            <p:nvPr/>
          </p:nvSpPr>
          <p:spPr bwMode="auto">
            <a:xfrm>
              <a:off x="2256" y="2880"/>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96" name="Oval 422"/>
            <p:cNvSpPr>
              <a:spLocks noChangeArrowheads="1"/>
            </p:cNvSpPr>
            <p:nvPr/>
          </p:nvSpPr>
          <p:spPr bwMode="auto">
            <a:xfrm>
              <a:off x="2016" y="249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97" name="Oval 423"/>
            <p:cNvSpPr>
              <a:spLocks noChangeArrowheads="1"/>
            </p:cNvSpPr>
            <p:nvPr/>
          </p:nvSpPr>
          <p:spPr bwMode="auto">
            <a:xfrm>
              <a:off x="2208" y="1632"/>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998" name="Oval 424"/>
            <p:cNvSpPr>
              <a:spLocks noChangeArrowheads="1"/>
            </p:cNvSpPr>
            <p:nvPr/>
          </p:nvSpPr>
          <p:spPr bwMode="auto">
            <a:xfrm>
              <a:off x="1584"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002" name="Group 425"/>
          <p:cNvGrpSpPr/>
          <p:nvPr/>
        </p:nvGrpSpPr>
        <p:grpSpPr bwMode="auto">
          <a:xfrm>
            <a:off x="3662363" y="2747168"/>
            <a:ext cx="2246313" cy="2170113"/>
            <a:chOff x="1584" y="1632"/>
            <a:chExt cx="1415" cy="1367"/>
          </a:xfrm>
        </p:grpSpPr>
        <p:grpSp>
          <p:nvGrpSpPr>
            <p:cNvPr id="1003" name="Group 426"/>
            <p:cNvGrpSpPr/>
            <p:nvPr/>
          </p:nvGrpSpPr>
          <p:grpSpPr bwMode="auto">
            <a:xfrm>
              <a:off x="1632" y="1680"/>
              <a:ext cx="1296" cy="1248"/>
              <a:chOff x="1632" y="1680"/>
              <a:chExt cx="1296" cy="1248"/>
            </a:xfrm>
          </p:grpSpPr>
          <p:sp>
            <p:nvSpPr>
              <p:cNvPr id="1011" name="Line 427"/>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12" name="Line 428"/>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13" name="Line 429"/>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004" name="Oval 430"/>
            <p:cNvSpPr>
              <a:spLocks noChangeArrowheads="1"/>
            </p:cNvSpPr>
            <p:nvPr/>
          </p:nvSpPr>
          <p:spPr bwMode="auto">
            <a:xfrm>
              <a:off x="2160" y="2208"/>
              <a:ext cx="209" cy="20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05" name="Oval 431"/>
            <p:cNvSpPr>
              <a:spLocks noChangeArrowheads="1"/>
            </p:cNvSpPr>
            <p:nvPr/>
          </p:nvSpPr>
          <p:spPr bwMode="auto">
            <a:xfrm>
              <a:off x="2880"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06" name="Oval 432"/>
            <p:cNvSpPr>
              <a:spLocks noChangeArrowheads="1"/>
            </p:cNvSpPr>
            <p:nvPr/>
          </p:nvSpPr>
          <p:spPr bwMode="auto">
            <a:xfrm>
              <a:off x="2448" y="201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07" name="Oval 433"/>
            <p:cNvSpPr>
              <a:spLocks noChangeArrowheads="1"/>
            </p:cNvSpPr>
            <p:nvPr/>
          </p:nvSpPr>
          <p:spPr bwMode="auto">
            <a:xfrm>
              <a:off x="2256" y="2880"/>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08" name="Oval 434"/>
            <p:cNvSpPr>
              <a:spLocks noChangeArrowheads="1"/>
            </p:cNvSpPr>
            <p:nvPr/>
          </p:nvSpPr>
          <p:spPr bwMode="auto">
            <a:xfrm>
              <a:off x="2016" y="249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09" name="Oval 435"/>
            <p:cNvSpPr>
              <a:spLocks noChangeArrowheads="1"/>
            </p:cNvSpPr>
            <p:nvPr/>
          </p:nvSpPr>
          <p:spPr bwMode="auto">
            <a:xfrm>
              <a:off x="2208" y="1632"/>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10" name="Oval 436"/>
            <p:cNvSpPr>
              <a:spLocks noChangeArrowheads="1"/>
            </p:cNvSpPr>
            <p:nvPr/>
          </p:nvSpPr>
          <p:spPr bwMode="auto">
            <a:xfrm>
              <a:off x="1584"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014" name="Group 437"/>
          <p:cNvGrpSpPr/>
          <p:nvPr/>
        </p:nvGrpSpPr>
        <p:grpSpPr bwMode="auto">
          <a:xfrm>
            <a:off x="3662363" y="2747168"/>
            <a:ext cx="2246313" cy="2170113"/>
            <a:chOff x="1584" y="1632"/>
            <a:chExt cx="1415" cy="1367"/>
          </a:xfrm>
        </p:grpSpPr>
        <p:grpSp>
          <p:nvGrpSpPr>
            <p:cNvPr id="1015" name="Group 438"/>
            <p:cNvGrpSpPr/>
            <p:nvPr/>
          </p:nvGrpSpPr>
          <p:grpSpPr bwMode="auto">
            <a:xfrm>
              <a:off x="1632" y="1680"/>
              <a:ext cx="1296" cy="1248"/>
              <a:chOff x="1632" y="1680"/>
              <a:chExt cx="1296" cy="1248"/>
            </a:xfrm>
          </p:grpSpPr>
          <p:sp>
            <p:nvSpPr>
              <p:cNvPr id="1023" name="Line 439"/>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24" name="Line 440"/>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25" name="Line 441"/>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016" name="Oval 442"/>
            <p:cNvSpPr>
              <a:spLocks noChangeArrowheads="1"/>
            </p:cNvSpPr>
            <p:nvPr/>
          </p:nvSpPr>
          <p:spPr bwMode="auto">
            <a:xfrm>
              <a:off x="2160" y="2208"/>
              <a:ext cx="209" cy="20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17" name="Oval 443"/>
            <p:cNvSpPr>
              <a:spLocks noChangeArrowheads="1"/>
            </p:cNvSpPr>
            <p:nvPr/>
          </p:nvSpPr>
          <p:spPr bwMode="auto">
            <a:xfrm>
              <a:off x="2880"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18" name="Oval 444"/>
            <p:cNvSpPr>
              <a:spLocks noChangeArrowheads="1"/>
            </p:cNvSpPr>
            <p:nvPr/>
          </p:nvSpPr>
          <p:spPr bwMode="auto">
            <a:xfrm>
              <a:off x="2448" y="201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19" name="Oval 445"/>
            <p:cNvSpPr>
              <a:spLocks noChangeArrowheads="1"/>
            </p:cNvSpPr>
            <p:nvPr/>
          </p:nvSpPr>
          <p:spPr bwMode="auto">
            <a:xfrm>
              <a:off x="2256" y="2880"/>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20" name="Oval 446"/>
            <p:cNvSpPr>
              <a:spLocks noChangeArrowheads="1"/>
            </p:cNvSpPr>
            <p:nvPr/>
          </p:nvSpPr>
          <p:spPr bwMode="auto">
            <a:xfrm>
              <a:off x="2016" y="249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21" name="Oval 447"/>
            <p:cNvSpPr>
              <a:spLocks noChangeArrowheads="1"/>
            </p:cNvSpPr>
            <p:nvPr/>
          </p:nvSpPr>
          <p:spPr bwMode="auto">
            <a:xfrm>
              <a:off x="2208" y="1632"/>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22" name="Oval 448"/>
            <p:cNvSpPr>
              <a:spLocks noChangeArrowheads="1"/>
            </p:cNvSpPr>
            <p:nvPr/>
          </p:nvSpPr>
          <p:spPr bwMode="auto">
            <a:xfrm>
              <a:off x="1584"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026" name="Group 449"/>
          <p:cNvGrpSpPr/>
          <p:nvPr/>
        </p:nvGrpSpPr>
        <p:grpSpPr bwMode="auto">
          <a:xfrm>
            <a:off x="3662363" y="2747168"/>
            <a:ext cx="2246313" cy="2170113"/>
            <a:chOff x="1584" y="1632"/>
            <a:chExt cx="1415" cy="1367"/>
          </a:xfrm>
        </p:grpSpPr>
        <p:grpSp>
          <p:nvGrpSpPr>
            <p:cNvPr id="1027" name="Group 450"/>
            <p:cNvGrpSpPr/>
            <p:nvPr/>
          </p:nvGrpSpPr>
          <p:grpSpPr bwMode="auto">
            <a:xfrm>
              <a:off x="1632" y="1680"/>
              <a:ext cx="1296" cy="1248"/>
              <a:chOff x="1632" y="1680"/>
              <a:chExt cx="1296" cy="1248"/>
            </a:xfrm>
          </p:grpSpPr>
          <p:sp>
            <p:nvSpPr>
              <p:cNvPr id="1035" name="Line 451"/>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36" name="Line 452"/>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37" name="Line 453"/>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028" name="Oval 454"/>
            <p:cNvSpPr>
              <a:spLocks noChangeArrowheads="1"/>
            </p:cNvSpPr>
            <p:nvPr/>
          </p:nvSpPr>
          <p:spPr bwMode="auto">
            <a:xfrm>
              <a:off x="2160" y="2208"/>
              <a:ext cx="209" cy="20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29" name="Oval 455"/>
            <p:cNvSpPr>
              <a:spLocks noChangeArrowheads="1"/>
            </p:cNvSpPr>
            <p:nvPr/>
          </p:nvSpPr>
          <p:spPr bwMode="auto">
            <a:xfrm>
              <a:off x="2880"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30" name="Oval 456"/>
            <p:cNvSpPr>
              <a:spLocks noChangeArrowheads="1"/>
            </p:cNvSpPr>
            <p:nvPr/>
          </p:nvSpPr>
          <p:spPr bwMode="auto">
            <a:xfrm>
              <a:off x="2448" y="201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31" name="Oval 457"/>
            <p:cNvSpPr>
              <a:spLocks noChangeArrowheads="1"/>
            </p:cNvSpPr>
            <p:nvPr/>
          </p:nvSpPr>
          <p:spPr bwMode="auto">
            <a:xfrm>
              <a:off x="2256" y="2880"/>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32" name="Oval 458"/>
            <p:cNvSpPr>
              <a:spLocks noChangeArrowheads="1"/>
            </p:cNvSpPr>
            <p:nvPr/>
          </p:nvSpPr>
          <p:spPr bwMode="auto">
            <a:xfrm>
              <a:off x="2016" y="249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33" name="Oval 459"/>
            <p:cNvSpPr>
              <a:spLocks noChangeArrowheads="1"/>
            </p:cNvSpPr>
            <p:nvPr/>
          </p:nvSpPr>
          <p:spPr bwMode="auto">
            <a:xfrm>
              <a:off x="2208" y="1632"/>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34" name="Oval 460"/>
            <p:cNvSpPr>
              <a:spLocks noChangeArrowheads="1"/>
            </p:cNvSpPr>
            <p:nvPr/>
          </p:nvSpPr>
          <p:spPr bwMode="auto">
            <a:xfrm>
              <a:off x="1584"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038" name="Group 461"/>
          <p:cNvGrpSpPr/>
          <p:nvPr/>
        </p:nvGrpSpPr>
        <p:grpSpPr bwMode="auto">
          <a:xfrm>
            <a:off x="3662363" y="2747168"/>
            <a:ext cx="2246313" cy="2170113"/>
            <a:chOff x="1584" y="1632"/>
            <a:chExt cx="1415" cy="1367"/>
          </a:xfrm>
        </p:grpSpPr>
        <p:grpSp>
          <p:nvGrpSpPr>
            <p:cNvPr id="1039" name="Group 462"/>
            <p:cNvGrpSpPr/>
            <p:nvPr/>
          </p:nvGrpSpPr>
          <p:grpSpPr bwMode="auto">
            <a:xfrm>
              <a:off x="1632" y="1680"/>
              <a:ext cx="1296" cy="1248"/>
              <a:chOff x="1632" y="1680"/>
              <a:chExt cx="1296" cy="1248"/>
            </a:xfrm>
          </p:grpSpPr>
          <p:sp>
            <p:nvSpPr>
              <p:cNvPr id="1047" name="Line 463"/>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48" name="Line 464"/>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49" name="Line 465"/>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040" name="Oval 466"/>
            <p:cNvSpPr>
              <a:spLocks noChangeArrowheads="1"/>
            </p:cNvSpPr>
            <p:nvPr/>
          </p:nvSpPr>
          <p:spPr bwMode="auto">
            <a:xfrm>
              <a:off x="2160" y="2208"/>
              <a:ext cx="209" cy="20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41" name="Oval 467"/>
            <p:cNvSpPr>
              <a:spLocks noChangeArrowheads="1"/>
            </p:cNvSpPr>
            <p:nvPr/>
          </p:nvSpPr>
          <p:spPr bwMode="auto">
            <a:xfrm>
              <a:off x="2880"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42" name="Oval 468"/>
            <p:cNvSpPr>
              <a:spLocks noChangeArrowheads="1"/>
            </p:cNvSpPr>
            <p:nvPr/>
          </p:nvSpPr>
          <p:spPr bwMode="auto">
            <a:xfrm>
              <a:off x="2448" y="201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43" name="Oval 469"/>
            <p:cNvSpPr>
              <a:spLocks noChangeArrowheads="1"/>
            </p:cNvSpPr>
            <p:nvPr/>
          </p:nvSpPr>
          <p:spPr bwMode="auto">
            <a:xfrm>
              <a:off x="2256" y="2880"/>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44" name="Oval 470"/>
            <p:cNvSpPr>
              <a:spLocks noChangeArrowheads="1"/>
            </p:cNvSpPr>
            <p:nvPr/>
          </p:nvSpPr>
          <p:spPr bwMode="auto">
            <a:xfrm>
              <a:off x="2016" y="249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45" name="Oval 471"/>
            <p:cNvSpPr>
              <a:spLocks noChangeArrowheads="1"/>
            </p:cNvSpPr>
            <p:nvPr/>
          </p:nvSpPr>
          <p:spPr bwMode="auto">
            <a:xfrm>
              <a:off x="2208" y="1632"/>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46" name="Oval 472"/>
            <p:cNvSpPr>
              <a:spLocks noChangeArrowheads="1"/>
            </p:cNvSpPr>
            <p:nvPr/>
          </p:nvSpPr>
          <p:spPr bwMode="auto">
            <a:xfrm>
              <a:off x="1584"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050" name="Group 473"/>
          <p:cNvGrpSpPr/>
          <p:nvPr/>
        </p:nvGrpSpPr>
        <p:grpSpPr bwMode="auto">
          <a:xfrm>
            <a:off x="3662363" y="2747168"/>
            <a:ext cx="2246313" cy="2170113"/>
            <a:chOff x="1584" y="1632"/>
            <a:chExt cx="1415" cy="1367"/>
          </a:xfrm>
        </p:grpSpPr>
        <p:grpSp>
          <p:nvGrpSpPr>
            <p:cNvPr id="1051" name="Group 474"/>
            <p:cNvGrpSpPr/>
            <p:nvPr/>
          </p:nvGrpSpPr>
          <p:grpSpPr bwMode="auto">
            <a:xfrm>
              <a:off x="1632" y="1680"/>
              <a:ext cx="1296" cy="1248"/>
              <a:chOff x="1632" y="1680"/>
              <a:chExt cx="1296" cy="1248"/>
            </a:xfrm>
          </p:grpSpPr>
          <p:sp>
            <p:nvSpPr>
              <p:cNvPr id="1059" name="Line 475"/>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60" name="Line 476"/>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61" name="Line 477"/>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052" name="Oval 478"/>
            <p:cNvSpPr>
              <a:spLocks noChangeArrowheads="1"/>
            </p:cNvSpPr>
            <p:nvPr/>
          </p:nvSpPr>
          <p:spPr bwMode="auto">
            <a:xfrm>
              <a:off x="2160" y="2208"/>
              <a:ext cx="209" cy="20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53" name="Oval 479"/>
            <p:cNvSpPr>
              <a:spLocks noChangeArrowheads="1"/>
            </p:cNvSpPr>
            <p:nvPr/>
          </p:nvSpPr>
          <p:spPr bwMode="auto">
            <a:xfrm>
              <a:off x="2880"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54" name="Oval 480"/>
            <p:cNvSpPr>
              <a:spLocks noChangeArrowheads="1"/>
            </p:cNvSpPr>
            <p:nvPr/>
          </p:nvSpPr>
          <p:spPr bwMode="auto">
            <a:xfrm>
              <a:off x="2448" y="201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55" name="Oval 481"/>
            <p:cNvSpPr>
              <a:spLocks noChangeArrowheads="1"/>
            </p:cNvSpPr>
            <p:nvPr/>
          </p:nvSpPr>
          <p:spPr bwMode="auto">
            <a:xfrm>
              <a:off x="2256" y="2880"/>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56" name="Oval 482"/>
            <p:cNvSpPr>
              <a:spLocks noChangeArrowheads="1"/>
            </p:cNvSpPr>
            <p:nvPr/>
          </p:nvSpPr>
          <p:spPr bwMode="auto">
            <a:xfrm>
              <a:off x="2016" y="249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57" name="Oval 483"/>
            <p:cNvSpPr>
              <a:spLocks noChangeArrowheads="1"/>
            </p:cNvSpPr>
            <p:nvPr/>
          </p:nvSpPr>
          <p:spPr bwMode="auto">
            <a:xfrm>
              <a:off x="2208" y="1632"/>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58" name="Oval 484"/>
            <p:cNvSpPr>
              <a:spLocks noChangeArrowheads="1"/>
            </p:cNvSpPr>
            <p:nvPr/>
          </p:nvSpPr>
          <p:spPr bwMode="auto">
            <a:xfrm>
              <a:off x="1584"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062" name="Group 485"/>
          <p:cNvGrpSpPr/>
          <p:nvPr/>
        </p:nvGrpSpPr>
        <p:grpSpPr bwMode="auto">
          <a:xfrm>
            <a:off x="3662363" y="2747168"/>
            <a:ext cx="2246313" cy="2170113"/>
            <a:chOff x="1584" y="1632"/>
            <a:chExt cx="1415" cy="1367"/>
          </a:xfrm>
        </p:grpSpPr>
        <p:grpSp>
          <p:nvGrpSpPr>
            <p:cNvPr id="1063" name="Group 486"/>
            <p:cNvGrpSpPr/>
            <p:nvPr/>
          </p:nvGrpSpPr>
          <p:grpSpPr bwMode="auto">
            <a:xfrm>
              <a:off x="1632" y="1680"/>
              <a:ext cx="1296" cy="1248"/>
              <a:chOff x="1632" y="1680"/>
              <a:chExt cx="1296" cy="1248"/>
            </a:xfrm>
          </p:grpSpPr>
          <p:sp>
            <p:nvSpPr>
              <p:cNvPr id="1071" name="Line 487"/>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72" name="Line 488"/>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73" name="Line 489"/>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064" name="Oval 490"/>
            <p:cNvSpPr>
              <a:spLocks noChangeArrowheads="1"/>
            </p:cNvSpPr>
            <p:nvPr/>
          </p:nvSpPr>
          <p:spPr bwMode="auto">
            <a:xfrm>
              <a:off x="2160" y="2208"/>
              <a:ext cx="209" cy="20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65" name="Oval 491"/>
            <p:cNvSpPr>
              <a:spLocks noChangeArrowheads="1"/>
            </p:cNvSpPr>
            <p:nvPr/>
          </p:nvSpPr>
          <p:spPr bwMode="auto">
            <a:xfrm>
              <a:off x="2880"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66" name="Oval 492"/>
            <p:cNvSpPr>
              <a:spLocks noChangeArrowheads="1"/>
            </p:cNvSpPr>
            <p:nvPr/>
          </p:nvSpPr>
          <p:spPr bwMode="auto">
            <a:xfrm>
              <a:off x="2448" y="201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67" name="Oval 493"/>
            <p:cNvSpPr>
              <a:spLocks noChangeArrowheads="1"/>
            </p:cNvSpPr>
            <p:nvPr/>
          </p:nvSpPr>
          <p:spPr bwMode="auto">
            <a:xfrm>
              <a:off x="2256" y="2880"/>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68" name="Oval 494"/>
            <p:cNvSpPr>
              <a:spLocks noChangeArrowheads="1"/>
            </p:cNvSpPr>
            <p:nvPr/>
          </p:nvSpPr>
          <p:spPr bwMode="auto">
            <a:xfrm>
              <a:off x="2016" y="249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69" name="Oval 495"/>
            <p:cNvSpPr>
              <a:spLocks noChangeArrowheads="1"/>
            </p:cNvSpPr>
            <p:nvPr/>
          </p:nvSpPr>
          <p:spPr bwMode="auto">
            <a:xfrm>
              <a:off x="2208" y="1632"/>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70" name="Oval 496"/>
            <p:cNvSpPr>
              <a:spLocks noChangeArrowheads="1"/>
            </p:cNvSpPr>
            <p:nvPr/>
          </p:nvSpPr>
          <p:spPr bwMode="auto">
            <a:xfrm>
              <a:off x="1584"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074" name="Group 497"/>
          <p:cNvGrpSpPr/>
          <p:nvPr/>
        </p:nvGrpSpPr>
        <p:grpSpPr bwMode="auto">
          <a:xfrm>
            <a:off x="3662363" y="2747168"/>
            <a:ext cx="2246313" cy="2170113"/>
            <a:chOff x="1584" y="1632"/>
            <a:chExt cx="1415" cy="1367"/>
          </a:xfrm>
        </p:grpSpPr>
        <p:grpSp>
          <p:nvGrpSpPr>
            <p:cNvPr id="1075" name="Group 498"/>
            <p:cNvGrpSpPr/>
            <p:nvPr/>
          </p:nvGrpSpPr>
          <p:grpSpPr bwMode="auto">
            <a:xfrm>
              <a:off x="1632" y="1680"/>
              <a:ext cx="1296" cy="1248"/>
              <a:chOff x="1632" y="1680"/>
              <a:chExt cx="1296" cy="1248"/>
            </a:xfrm>
          </p:grpSpPr>
          <p:sp>
            <p:nvSpPr>
              <p:cNvPr id="1083" name="Line 499"/>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84" name="Line 500"/>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85" name="Line 501"/>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076" name="Oval 502"/>
            <p:cNvSpPr>
              <a:spLocks noChangeArrowheads="1"/>
            </p:cNvSpPr>
            <p:nvPr/>
          </p:nvSpPr>
          <p:spPr bwMode="auto">
            <a:xfrm>
              <a:off x="2160" y="2208"/>
              <a:ext cx="209" cy="20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77" name="Oval 503"/>
            <p:cNvSpPr>
              <a:spLocks noChangeArrowheads="1"/>
            </p:cNvSpPr>
            <p:nvPr/>
          </p:nvSpPr>
          <p:spPr bwMode="auto">
            <a:xfrm>
              <a:off x="2880"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78" name="Oval 504"/>
            <p:cNvSpPr>
              <a:spLocks noChangeArrowheads="1"/>
            </p:cNvSpPr>
            <p:nvPr/>
          </p:nvSpPr>
          <p:spPr bwMode="auto">
            <a:xfrm>
              <a:off x="2448" y="201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79" name="Oval 505"/>
            <p:cNvSpPr>
              <a:spLocks noChangeArrowheads="1"/>
            </p:cNvSpPr>
            <p:nvPr/>
          </p:nvSpPr>
          <p:spPr bwMode="auto">
            <a:xfrm>
              <a:off x="2256" y="2880"/>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80" name="Oval 506"/>
            <p:cNvSpPr>
              <a:spLocks noChangeArrowheads="1"/>
            </p:cNvSpPr>
            <p:nvPr/>
          </p:nvSpPr>
          <p:spPr bwMode="auto">
            <a:xfrm>
              <a:off x="2016" y="249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81" name="Oval 507"/>
            <p:cNvSpPr>
              <a:spLocks noChangeArrowheads="1"/>
            </p:cNvSpPr>
            <p:nvPr/>
          </p:nvSpPr>
          <p:spPr bwMode="auto">
            <a:xfrm>
              <a:off x="2208" y="1632"/>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82" name="Oval 508"/>
            <p:cNvSpPr>
              <a:spLocks noChangeArrowheads="1"/>
            </p:cNvSpPr>
            <p:nvPr/>
          </p:nvSpPr>
          <p:spPr bwMode="auto">
            <a:xfrm>
              <a:off x="1584"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086" name="Group 509"/>
          <p:cNvGrpSpPr/>
          <p:nvPr/>
        </p:nvGrpSpPr>
        <p:grpSpPr bwMode="auto">
          <a:xfrm>
            <a:off x="3662363" y="2747168"/>
            <a:ext cx="2246313" cy="2170113"/>
            <a:chOff x="1584" y="1632"/>
            <a:chExt cx="1415" cy="1367"/>
          </a:xfrm>
        </p:grpSpPr>
        <p:grpSp>
          <p:nvGrpSpPr>
            <p:cNvPr id="1087" name="Group 510"/>
            <p:cNvGrpSpPr/>
            <p:nvPr/>
          </p:nvGrpSpPr>
          <p:grpSpPr bwMode="auto">
            <a:xfrm>
              <a:off x="1632" y="1680"/>
              <a:ext cx="1296" cy="1248"/>
              <a:chOff x="1632" y="1680"/>
              <a:chExt cx="1296" cy="1248"/>
            </a:xfrm>
          </p:grpSpPr>
          <p:sp>
            <p:nvSpPr>
              <p:cNvPr id="1095" name="Line 511"/>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96" name="Line 512"/>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097" name="Line 513"/>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088" name="Oval 514"/>
            <p:cNvSpPr>
              <a:spLocks noChangeArrowheads="1"/>
            </p:cNvSpPr>
            <p:nvPr/>
          </p:nvSpPr>
          <p:spPr bwMode="auto">
            <a:xfrm>
              <a:off x="2160" y="2208"/>
              <a:ext cx="209" cy="20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89" name="Oval 515"/>
            <p:cNvSpPr>
              <a:spLocks noChangeArrowheads="1"/>
            </p:cNvSpPr>
            <p:nvPr/>
          </p:nvSpPr>
          <p:spPr bwMode="auto">
            <a:xfrm>
              <a:off x="2880"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90" name="Oval 516"/>
            <p:cNvSpPr>
              <a:spLocks noChangeArrowheads="1"/>
            </p:cNvSpPr>
            <p:nvPr/>
          </p:nvSpPr>
          <p:spPr bwMode="auto">
            <a:xfrm>
              <a:off x="2448" y="201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91" name="Oval 517"/>
            <p:cNvSpPr>
              <a:spLocks noChangeArrowheads="1"/>
            </p:cNvSpPr>
            <p:nvPr/>
          </p:nvSpPr>
          <p:spPr bwMode="auto">
            <a:xfrm>
              <a:off x="2256" y="2880"/>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92" name="Oval 518"/>
            <p:cNvSpPr>
              <a:spLocks noChangeArrowheads="1"/>
            </p:cNvSpPr>
            <p:nvPr/>
          </p:nvSpPr>
          <p:spPr bwMode="auto">
            <a:xfrm>
              <a:off x="2016" y="249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93" name="Oval 519"/>
            <p:cNvSpPr>
              <a:spLocks noChangeArrowheads="1"/>
            </p:cNvSpPr>
            <p:nvPr/>
          </p:nvSpPr>
          <p:spPr bwMode="auto">
            <a:xfrm>
              <a:off x="2208" y="1632"/>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094" name="Oval 520"/>
            <p:cNvSpPr>
              <a:spLocks noChangeArrowheads="1"/>
            </p:cNvSpPr>
            <p:nvPr/>
          </p:nvSpPr>
          <p:spPr bwMode="auto">
            <a:xfrm>
              <a:off x="1584"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098" name="Group 521"/>
          <p:cNvGrpSpPr/>
          <p:nvPr/>
        </p:nvGrpSpPr>
        <p:grpSpPr bwMode="auto">
          <a:xfrm>
            <a:off x="3662363" y="2747168"/>
            <a:ext cx="2246313" cy="2170113"/>
            <a:chOff x="1584" y="1632"/>
            <a:chExt cx="1415" cy="1367"/>
          </a:xfrm>
        </p:grpSpPr>
        <p:grpSp>
          <p:nvGrpSpPr>
            <p:cNvPr id="1099" name="Group 522"/>
            <p:cNvGrpSpPr/>
            <p:nvPr/>
          </p:nvGrpSpPr>
          <p:grpSpPr bwMode="auto">
            <a:xfrm>
              <a:off x="1632" y="1680"/>
              <a:ext cx="1296" cy="1248"/>
              <a:chOff x="1632" y="1680"/>
              <a:chExt cx="1296" cy="1248"/>
            </a:xfrm>
          </p:grpSpPr>
          <p:sp>
            <p:nvSpPr>
              <p:cNvPr id="1107" name="Line 523"/>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08" name="Line 524"/>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09" name="Line 525"/>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100" name="Oval 526"/>
            <p:cNvSpPr>
              <a:spLocks noChangeArrowheads="1"/>
            </p:cNvSpPr>
            <p:nvPr/>
          </p:nvSpPr>
          <p:spPr bwMode="auto">
            <a:xfrm>
              <a:off x="2160" y="2208"/>
              <a:ext cx="209" cy="20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01" name="Oval 527"/>
            <p:cNvSpPr>
              <a:spLocks noChangeArrowheads="1"/>
            </p:cNvSpPr>
            <p:nvPr/>
          </p:nvSpPr>
          <p:spPr bwMode="auto">
            <a:xfrm>
              <a:off x="2880"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02" name="Oval 528"/>
            <p:cNvSpPr>
              <a:spLocks noChangeArrowheads="1"/>
            </p:cNvSpPr>
            <p:nvPr/>
          </p:nvSpPr>
          <p:spPr bwMode="auto">
            <a:xfrm>
              <a:off x="2448" y="201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03" name="Oval 529"/>
            <p:cNvSpPr>
              <a:spLocks noChangeArrowheads="1"/>
            </p:cNvSpPr>
            <p:nvPr/>
          </p:nvSpPr>
          <p:spPr bwMode="auto">
            <a:xfrm>
              <a:off x="2256" y="2880"/>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04" name="Oval 530"/>
            <p:cNvSpPr>
              <a:spLocks noChangeArrowheads="1"/>
            </p:cNvSpPr>
            <p:nvPr/>
          </p:nvSpPr>
          <p:spPr bwMode="auto">
            <a:xfrm>
              <a:off x="2016" y="249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05" name="Oval 531"/>
            <p:cNvSpPr>
              <a:spLocks noChangeArrowheads="1"/>
            </p:cNvSpPr>
            <p:nvPr/>
          </p:nvSpPr>
          <p:spPr bwMode="auto">
            <a:xfrm>
              <a:off x="2208" y="1632"/>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06" name="Oval 532"/>
            <p:cNvSpPr>
              <a:spLocks noChangeArrowheads="1"/>
            </p:cNvSpPr>
            <p:nvPr/>
          </p:nvSpPr>
          <p:spPr bwMode="auto">
            <a:xfrm>
              <a:off x="1584" y="2256"/>
              <a:ext cx="119" cy="119"/>
            </a:xfrm>
            <a:prstGeom prst="ellipse">
              <a:avLst/>
            </a:prstGeom>
            <a:gradFill rotWithShape="0">
              <a:gsLst>
                <a:gs pos="0">
                  <a:schemeClr val="accent1"/>
                </a:gs>
                <a:gs pos="100000">
                  <a:schemeClr val="accent2"/>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110" name="Group 533"/>
          <p:cNvGrpSpPr/>
          <p:nvPr/>
        </p:nvGrpSpPr>
        <p:grpSpPr bwMode="auto">
          <a:xfrm>
            <a:off x="3662363" y="2747168"/>
            <a:ext cx="2246313" cy="2170113"/>
            <a:chOff x="1584" y="1632"/>
            <a:chExt cx="1415" cy="1367"/>
          </a:xfrm>
        </p:grpSpPr>
        <p:grpSp>
          <p:nvGrpSpPr>
            <p:cNvPr id="1111" name="Group 534"/>
            <p:cNvGrpSpPr/>
            <p:nvPr/>
          </p:nvGrpSpPr>
          <p:grpSpPr bwMode="auto">
            <a:xfrm>
              <a:off x="1632" y="1680"/>
              <a:ext cx="1296" cy="1248"/>
              <a:chOff x="1632" y="1680"/>
              <a:chExt cx="1296" cy="1248"/>
            </a:xfrm>
          </p:grpSpPr>
          <p:sp>
            <p:nvSpPr>
              <p:cNvPr id="1119" name="Line 535"/>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20" name="Line 536"/>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21" name="Line 537"/>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112" name="Oval 538"/>
            <p:cNvSpPr>
              <a:spLocks noChangeArrowheads="1"/>
            </p:cNvSpPr>
            <p:nvPr/>
          </p:nvSpPr>
          <p:spPr bwMode="auto">
            <a:xfrm>
              <a:off x="2160" y="2208"/>
              <a:ext cx="209" cy="20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13" name="Oval 539"/>
            <p:cNvSpPr>
              <a:spLocks noChangeArrowheads="1"/>
            </p:cNvSpPr>
            <p:nvPr/>
          </p:nvSpPr>
          <p:spPr bwMode="auto">
            <a:xfrm>
              <a:off x="2880"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14" name="Oval 540"/>
            <p:cNvSpPr>
              <a:spLocks noChangeArrowheads="1"/>
            </p:cNvSpPr>
            <p:nvPr/>
          </p:nvSpPr>
          <p:spPr bwMode="auto">
            <a:xfrm>
              <a:off x="2448" y="201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15" name="Oval 541"/>
            <p:cNvSpPr>
              <a:spLocks noChangeArrowheads="1"/>
            </p:cNvSpPr>
            <p:nvPr/>
          </p:nvSpPr>
          <p:spPr bwMode="auto">
            <a:xfrm>
              <a:off x="2256" y="2880"/>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16" name="Oval 542"/>
            <p:cNvSpPr>
              <a:spLocks noChangeArrowheads="1"/>
            </p:cNvSpPr>
            <p:nvPr/>
          </p:nvSpPr>
          <p:spPr bwMode="auto">
            <a:xfrm>
              <a:off x="2016" y="249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17" name="Oval 543"/>
            <p:cNvSpPr>
              <a:spLocks noChangeArrowheads="1"/>
            </p:cNvSpPr>
            <p:nvPr/>
          </p:nvSpPr>
          <p:spPr bwMode="auto">
            <a:xfrm>
              <a:off x="2208" y="1632"/>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18" name="Oval 544"/>
            <p:cNvSpPr>
              <a:spLocks noChangeArrowheads="1"/>
            </p:cNvSpPr>
            <p:nvPr/>
          </p:nvSpPr>
          <p:spPr bwMode="auto">
            <a:xfrm>
              <a:off x="1584" y="2256"/>
              <a:ext cx="119" cy="119"/>
            </a:xfrm>
            <a:prstGeom prst="ellipse">
              <a:avLst/>
            </a:prstGeom>
            <a:gradFill rotWithShape="0">
              <a:gsLst>
                <a:gs pos="0">
                  <a:schemeClr val="accent1"/>
                </a:gs>
                <a:gs pos="100000">
                  <a:srgbClr val="8080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122" name="Group 545"/>
          <p:cNvGrpSpPr/>
          <p:nvPr/>
        </p:nvGrpSpPr>
        <p:grpSpPr bwMode="auto">
          <a:xfrm>
            <a:off x="3662363" y="2747168"/>
            <a:ext cx="2246313" cy="2170113"/>
            <a:chOff x="3888" y="624"/>
            <a:chExt cx="1415" cy="1367"/>
          </a:xfrm>
        </p:grpSpPr>
        <p:grpSp>
          <p:nvGrpSpPr>
            <p:cNvPr id="1123" name="Group 546"/>
            <p:cNvGrpSpPr/>
            <p:nvPr/>
          </p:nvGrpSpPr>
          <p:grpSpPr bwMode="auto">
            <a:xfrm>
              <a:off x="3936" y="672"/>
              <a:ext cx="1296" cy="1248"/>
              <a:chOff x="1632" y="1680"/>
              <a:chExt cx="1296" cy="1248"/>
            </a:xfrm>
          </p:grpSpPr>
          <p:sp>
            <p:nvSpPr>
              <p:cNvPr id="1132" name="Line 547"/>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33" name="Line 548"/>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34" name="Line 549"/>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124" name="Oval 550"/>
            <p:cNvSpPr>
              <a:spLocks noChangeArrowheads="1"/>
            </p:cNvSpPr>
            <p:nvPr/>
          </p:nvSpPr>
          <p:spPr bwMode="auto">
            <a:xfrm>
              <a:off x="4464" y="1200"/>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1125" name="Group 551"/>
            <p:cNvGrpSpPr/>
            <p:nvPr/>
          </p:nvGrpSpPr>
          <p:grpSpPr bwMode="auto">
            <a:xfrm>
              <a:off x="3888" y="624"/>
              <a:ext cx="1415" cy="1367"/>
              <a:chOff x="3888" y="624"/>
              <a:chExt cx="1415" cy="1367"/>
            </a:xfrm>
          </p:grpSpPr>
          <p:sp>
            <p:nvSpPr>
              <p:cNvPr id="1126" name="Oval 552"/>
              <p:cNvSpPr>
                <a:spLocks noChangeArrowheads="1"/>
              </p:cNvSpPr>
              <p:nvPr/>
            </p:nvSpPr>
            <p:spPr bwMode="auto">
              <a:xfrm>
                <a:off x="5184" y="124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27" name="Oval 553"/>
              <p:cNvSpPr>
                <a:spLocks noChangeArrowheads="1"/>
              </p:cNvSpPr>
              <p:nvPr/>
            </p:nvSpPr>
            <p:spPr bwMode="auto">
              <a:xfrm>
                <a:off x="4752" y="100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28" name="Oval 554"/>
              <p:cNvSpPr>
                <a:spLocks noChangeArrowheads="1"/>
              </p:cNvSpPr>
              <p:nvPr/>
            </p:nvSpPr>
            <p:spPr bwMode="auto">
              <a:xfrm>
                <a:off x="4560" y="1872"/>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29" name="Oval 555"/>
              <p:cNvSpPr>
                <a:spLocks noChangeArrowheads="1"/>
              </p:cNvSpPr>
              <p:nvPr/>
            </p:nvSpPr>
            <p:spPr bwMode="auto">
              <a:xfrm>
                <a:off x="4320" y="148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30" name="Oval 556"/>
              <p:cNvSpPr>
                <a:spLocks noChangeArrowheads="1"/>
              </p:cNvSpPr>
              <p:nvPr/>
            </p:nvSpPr>
            <p:spPr bwMode="auto">
              <a:xfrm>
                <a:off x="4512" y="624"/>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31" name="Oval 557"/>
              <p:cNvSpPr>
                <a:spLocks noChangeArrowheads="1"/>
              </p:cNvSpPr>
              <p:nvPr/>
            </p:nvSpPr>
            <p:spPr bwMode="auto">
              <a:xfrm>
                <a:off x="3888" y="124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sp>
        <p:nvSpPr>
          <p:cNvPr id="1135" name="Line 558"/>
          <p:cNvSpPr>
            <a:spLocks noChangeShapeType="1"/>
          </p:cNvSpPr>
          <p:nvPr/>
        </p:nvSpPr>
        <p:spPr bwMode="auto">
          <a:xfrm flipV="1">
            <a:off x="4805363" y="2823368"/>
            <a:ext cx="3276600" cy="990600"/>
          </a:xfrm>
          <a:prstGeom prst="line">
            <a:avLst/>
          </a:prstGeom>
          <a:noFill/>
          <a:ln w="50800" cap="sq">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136" name="Group 559"/>
          <p:cNvGrpSpPr/>
          <p:nvPr/>
        </p:nvGrpSpPr>
        <p:grpSpPr bwMode="auto">
          <a:xfrm>
            <a:off x="7396163" y="1604168"/>
            <a:ext cx="2246313" cy="2170113"/>
            <a:chOff x="3840" y="864"/>
            <a:chExt cx="1415" cy="1367"/>
          </a:xfrm>
        </p:grpSpPr>
        <p:grpSp>
          <p:nvGrpSpPr>
            <p:cNvPr id="1137" name="Group 560"/>
            <p:cNvGrpSpPr/>
            <p:nvPr/>
          </p:nvGrpSpPr>
          <p:grpSpPr bwMode="auto">
            <a:xfrm>
              <a:off x="3888" y="912"/>
              <a:ext cx="1296" cy="1248"/>
              <a:chOff x="1632" y="1680"/>
              <a:chExt cx="1296" cy="1248"/>
            </a:xfrm>
          </p:grpSpPr>
          <p:sp>
            <p:nvSpPr>
              <p:cNvPr id="1145" name="Line 561"/>
              <p:cNvSpPr>
                <a:spLocks noChangeShapeType="1"/>
              </p:cNvSpPr>
              <p:nvPr/>
            </p:nvSpPr>
            <p:spPr bwMode="auto">
              <a:xfrm>
                <a:off x="1632" y="2304"/>
                <a:ext cx="1296" cy="0"/>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46" name="Line 562"/>
              <p:cNvSpPr>
                <a:spLocks noChangeShapeType="1"/>
              </p:cNvSpPr>
              <p:nvPr/>
            </p:nvSpPr>
            <p:spPr bwMode="auto">
              <a:xfrm flipH="1">
                <a:off x="2064" y="2064"/>
                <a:ext cx="432" cy="52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47" name="Line 563"/>
              <p:cNvSpPr>
                <a:spLocks noChangeShapeType="1"/>
              </p:cNvSpPr>
              <p:nvPr/>
            </p:nvSpPr>
            <p:spPr bwMode="auto">
              <a:xfrm>
                <a:off x="2304" y="1680"/>
                <a:ext cx="0" cy="1248"/>
              </a:xfrm>
              <a:prstGeom prst="line">
                <a:avLst/>
              </a:prstGeom>
              <a:noFill/>
              <a:ln w="41275"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138" name="Oval 564"/>
            <p:cNvSpPr>
              <a:spLocks noChangeArrowheads="1"/>
            </p:cNvSpPr>
            <p:nvPr/>
          </p:nvSpPr>
          <p:spPr bwMode="auto">
            <a:xfrm>
              <a:off x="4464" y="1440"/>
              <a:ext cx="209" cy="209"/>
            </a:xfrm>
            <a:prstGeom prst="ellipse">
              <a:avLst/>
            </a:prstGeom>
            <a:gradFill rotWithShape="0">
              <a:gsLst>
                <a:gs pos="0">
                  <a:schemeClr val="bg2"/>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39" name="Oval 565"/>
            <p:cNvSpPr>
              <a:spLocks noChangeArrowheads="1"/>
            </p:cNvSpPr>
            <p:nvPr/>
          </p:nvSpPr>
          <p:spPr bwMode="auto">
            <a:xfrm>
              <a:off x="5136" y="148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0" name="Oval 566"/>
            <p:cNvSpPr>
              <a:spLocks noChangeArrowheads="1"/>
            </p:cNvSpPr>
            <p:nvPr/>
          </p:nvSpPr>
          <p:spPr bwMode="auto">
            <a:xfrm>
              <a:off x="4656" y="124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1" name="Oval 567"/>
            <p:cNvSpPr>
              <a:spLocks noChangeArrowheads="1"/>
            </p:cNvSpPr>
            <p:nvPr/>
          </p:nvSpPr>
          <p:spPr bwMode="auto">
            <a:xfrm>
              <a:off x="4512" y="2112"/>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2" name="Oval 568"/>
            <p:cNvSpPr>
              <a:spLocks noChangeArrowheads="1"/>
            </p:cNvSpPr>
            <p:nvPr/>
          </p:nvSpPr>
          <p:spPr bwMode="auto">
            <a:xfrm>
              <a:off x="4272" y="172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3" name="Oval 569"/>
            <p:cNvSpPr>
              <a:spLocks noChangeArrowheads="1"/>
            </p:cNvSpPr>
            <p:nvPr/>
          </p:nvSpPr>
          <p:spPr bwMode="auto">
            <a:xfrm>
              <a:off x="4489" y="864"/>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4" name="Oval 570"/>
            <p:cNvSpPr>
              <a:spLocks noChangeArrowheads="1"/>
            </p:cNvSpPr>
            <p:nvPr/>
          </p:nvSpPr>
          <p:spPr bwMode="auto">
            <a:xfrm>
              <a:off x="3840" y="1488"/>
              <a:ext cx="119" cy="119"/>
            </a:xfrm>
            <a:prstGeom prst="ellipse">
              <a:avLst/>
            </a:prstGeom>
            <a:gradFill rotWithShape="0">
              <a:gsLst>
                <a:gs pos="0">
                  <a:schemeClr val="bg2"/>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148" name="WordArt 571"/>
          <p:cNvSpPr>
            <a:spLocks noChangeArrowheads="1" noChangeShapeType="1" noTextEdit="1"/>
          </p:cNvSpPr>
          <p:nvPr/>
        </p:nvSpPr>
        <p:spPr bwMode="auto">
          <a:xfrm>
            <a:off x="3160713" y="1307306"/>
            <a:ext cx="5143500" cy="485775"/>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defRPr/>
            </a:pPr>
            <a:r>
              <a:rPr lang="en-US" altLang="zh-CN" sz="3600" b="1" kern="10" dirty="0" err="1">
                <a:ln w="9525" cap="sq">
                  <a:solidFill>
                    <a:sysClr val="windowText" lastClr="000000"/>
                  </a:solidFill>
                  <a:round/>
                </a:ln>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NaCl</a:t>
            </a:r>
            <a:r>
              <a:rPr lang="zh-CN" altLang="en-US" sz="3600" b="1" kern="10" dirty="0">
                <a:ln w="9525" cap="sq">
                  <a:solidFill>
                    <a:sysClr val="windowText" lastClr="000000"/>
                  </a:solidFill>
                  <a:round/>
                </a:ln>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的晶体结构示意图</a:t>
            </a:r>
            <a:endParaRPr lang="zh-CN" altLang="en-US" sz="3600" b="1" kern="10" dirty="0">
              <a:ln w="9525" cap="sq">
                <a:solidFill>
                  <a:sysClr val="windowText" lastClr="000000"/>
                </a:solidFill>
                <a:round/>
              </a:ln>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149" name="Group 572"/>
          <p:cNvGrpSpPr/>
          <p:nvPr/>
        </p:nvGrpSpPr>
        <p:grpSpPr bwMode="auto">
          <a:xfrm>
            <a:off x="1149802" y="5580759"/>
            <a:ext cx="1519238" cy="900113"/>
            <a:chOff x="4464" y="912"/>
            <a:chExt cx="1343" cy="794"/>
          </a:xfrm>
        </p:grpSpPr>
        <p:sp>
          <p:nvSpPr>
            <p:cNvPr id="1150" name="Oval 573"/>
            <p:cNvSpPr>
              <a:spLocks noChangeArrowheads="1"/>
            </p:cNvSpPr>
            <p:nvPr/>
          </p:nvSpPr>
          <p:spPr bwMode="auto">
            <a:xfrm rot="10800000">
              <a:off x="4464" y="1008"/>
              <a:ext cx="225" cy="225"/>
            </a:xfrm>
            <a:prstGeom prst="ellipse">
              <a:avLst/>
            </a:prstGeom>
            <a:gradFill rotWithShape="0">
              <a:gsLst>
                <a:gs pos="0">
                  <a:schemeClr val="bg2"/>
                </a:gs>
                <a:gs pos="100000">
                  <a:srgbClr val="00FF00"/>
                </a:gs>
              </a:gsLst>
              <a:path path="shape">
                <a:fillToRect l="50000" t="50000" r="50000" b="50000"/>
              </a:path>
            </a:gradFill>
            <a:ln w="0">
              <a:solidFill>
                <a:srgbClr val="00FF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51" name="Oval 574"/>
            <p:cNvSpPr>
              <a:spLocks noChangeArrowheads="1"/>
            </p:cNvSpPr>
            <p:nvPr/>
          </p:nvSpPr>
          <p:spPr bwMode="auto">
            <a:xfrm rot="10800000">
              <a:off x="4512" y="1344"/>
              <a:ext cx="160" cy="161"/>
            </a:xfrm>
            <a:prstGeom prst="ellipse">
              <a:avLst/>
            </a:prstGeom>
            <a:gradFill rotWithShape="0">
              <a:gsLst>
                <a:gs pos="0">
                  <a:schemeClr val="bg2"/>
                </a:gs>
                <a:gs pos="100000">
                  <a:srgbClr val="FF3399"/>
                </a:gs>
              </a:gsLst>
              <a:path path="shape">
                <a:fillToRect l="50000" t="50000" r="50000" b="50000"/>
              </a:path>
            </a:gradFill>
            <a:ln>
              <a:noFill/>
            </a:ln>
            <a:effectLst/>
            <a:extLst>
              <a:ext uri="{91240B29-F687-4F45-9708-019B960494DF}">
                <a14:hiddenLine xmlns:a14="http://schemas.microsoft.com/office/drawing/2010/main" w="9525">
                  <a:solidFill>
                    <a:srgbClr val="FF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52" name="Line 575"/>
            <p:cNvSpPr>
              <a:spLocks noChangeShapeType="1"/>
            </p:cNvSpPr>
            <p:nvPr/>
          </p:nvSpPr>
          <p:spPr bwMode="auto">
            <a:xfrm rot="-2700000">
              <a:off x="4800" y="960"/>
              <a:ext cx="288" cy="288"/>
            </a:xfrm>
            <a:prstGeom prst="line">
              <a:avLst/>
            </a:prstGeom>
            <a:noFill/>
            <a:ln w="63500" cap="sq">
              <a:solidFill>
                <a:srgbClr val="FF00FF"/>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dirty="0">
                <a:ea typeface="微软雅黑" panose="020B0503020204020204" pitchFamily="34" charset="-122"/>
              </a:endParaRPr>
            </a:p>
          </p:txBody>
        </p:sp>
        <p:sp>
          <p:nvSpPr>
            <p:cNvPr id="1153" name="Line 576"/>
            <p:cNvSpPr>
              <a:spLocks noChangeShapeType="1"/>
            </p:cNvSpPr>
            <p:nvPr/>
          </p:nvSpPr>
          <p:spPr bwMode="auto">
            <a:xfrm rot="-2700000">
              <a:off x="4800" y="1296"/>
              <a:ext cx="288" cy="288"/>
            </a:xfrm>
            <a:prstGeom prst="line">
              <a:avLst/>
            </a:prstGeom>
            <a:noFill/>
            <a:ln w="63500" cap="sq">
              <a:solidFill>
                <a:srgbClr val="FF00FF"/>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dirty="0">
                <a:ea typeface="微软雅黑" panose="020B0503020204020204" pitchFamily="34" charset="-122"/>
              </a:endParaRPr>
            </a:p>
          </p:txBody>
        </p:sp>
        <p:sp>
          <p:nvSpPr>
            <p:cNvPr id="1154" name="Text Box 577"/>
            <p:cNvSpPr txBox="1">
              <a:spLocks noChangeArrowheads="1"/>
            </p:cNvSpPr>
            <p:nvPr/>
          </p:nvSpPr>
          <p:spPr bwMode="auto">
            <a:xfrm>
              <a:off x="5138" y="912"/>
              <a:ext cx="548"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dirty="0" err="1">
                  <a:solidFill>
                    <a:srgbClr val="FFFF00"/>
                  </a:solidFill>
                  <a:latin typeface="Times New Roman" panose="02020603050405020304" pitchFamily="18" charset="0"/>
                  <a:ea typeface="微软雅黑" panose="020B0503020204020204" pitchFamily="34" charset="-122"/>
                </a:rPr>
                <a:t>Cl</a:t>
              </a:r>
              <a:r>
                <a:rPr kumimoji="1" lang="en-US" altLang="zh-CN" sz="2800" baseline="30000" dirty="0">
                  <a:solidFill>
                    <a:srgbClr val="FFFF00"/>
                  </a:solidFill>
                  <a:latin typeface="Times New Roman" panose="02020603050405020304" pitchFamily="18" charset="0"/>
                  <a:ea typeface="微软雅黑" panose="020B0503020204020204" pitchFamily="34" charset="-122"/>
                </a:rPr>
                <a:t>-</a:t>
              </a:r>
              <a:endParaRPr kumimoji="1" lang="en-US" altLang="zh-CN" sz="2800" baseline="30000" dirty="0">
                <a:solidFill>
                  <a:srgbClr val="FFFF00"/>
                </a:solidFill>
                <a:latin typeface="Times New Roman" panose="02020603050405020304" pitchFamily="18" charset="0"/>
                <a:ea typeface="微软雅黑" panose="020B0503020204020204" pitchFamily="34" charset="-122"/>
              </a:endParaRPr>
            </a:p>
          </p:txBody>
        </p:sp>
        <p:sp>
          <p:nvSpPr>
            <p:cNvPr id="1155" name="Text Box 578"/>
            <p:cNvSpPr txBox="1">
              <a:spLocks noChangeArrowheads="1"/>
            </p:cNvSpPr>
            <p:nvPr/>
          </p:nvSpPr>
          <p:spPr bwMode="auto">
            <a:xfrm>
              <a:off x="5137" y="1248"/>
              <a:ext cx="670"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dirty="0">
                  <a:solidFill>
                    <a:srgbClr val="FFFF00"/>
                  </a:solidFill>
                  <a:latin typeface="Times New Roman" panose="02020603050405020304" pitchFamily="18" charset="0"/>
                  <a:ea typeface="微软雅黑" panose="020B0503020204020204" pitchFamily="34" charset="-122"/>
                </a:rPr>
                <a:t>Na</a:t>
              </a:r>
              <a:r>
                <a:rPr kumimoji="1" lang="en-US" altLang="zh-CN" sz="2800" baseline="30000" dirty="0">
                  <a:solidFill>
                    <a:srgbClr val="FFFF00"/>
                  </a:solidFill>
                  <a:latin typeface="Times New Roman" panose="02020603050405020304" pitchFamily="18" charset="0"/>
                  <a:ea typeface="微软雅黑" panose="020B0503020204020204" pitchFamily="34" charset="-122"/>
                </a:rPr>
                <a:t>+</a:t>
              </a:r>
              <a:endParaRPr kumimoji="1" lang="en-US" altLang="zh-CN" sz="2800" baseline="30000" dirty="0">
                <a:solidFill>
                  <a:srgbClr val="FFFF00"/>
                </a:solidFill>
                <a:latin typeface="Times New Roman" panose="02020603050405020304" pitchFamily="18" charset="0"/>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9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62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69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7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64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66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735"/>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757"/>
                                        </p:tgtEl>
                                        <p:attrNameLst>
                                          <p:attrName>style.visibility</p:attrName>
                                        </p:attrNameLst>
                                      </p:cBhvr>
                                      <p:to>
                                        <p:strVal val="visible"/>
                                      </p:to>
                                    </p:set>
                                  </p:childTnLst>
                                </p:cTn>
                              </p:par>
                            </p:childTnLst>
                          </p:cTn>
                        </p:par>
                        <p:par>
                          <p:cTn id="28" fill="hold">
                            <p:stCondLst>
                              <p:cond delay="4000"/>
                            </p:stCondLst>
                            <p:childTnLst>
                              <p:par>
                                <p:cTn id="29" presetID="11" presetClass="entr" presetSubtype="0" fill="hold" nodeType="afterEffect">
                                  <p:stCondLst>
                                    <p:cond delay="0"/>
                                  </p:stCondLst>
                                  <p:childTnLst>
                                    <p:set>
                                      <p:cBhvr>
                                        <p:cTn id="30" dur="75">
                                          <p:stCondLst>
                                            <p:cond delay="0"/>
                                          </p:stCondLst>
                                        </p:cTn>
                                        <p:tgtEl>
                                          <p:spTgt spid="778"/>
                                        </p:tgtEl>
                                        <p:attrNameLst>
                                          <p:attrName>style.visibility</p:attrName>
                                        </p:attrNameLst>
                                      </p:cBhvr>
                                      <p:to>
                                        <p:strVal val="visible"/>
                                      </p:to>
                                    </p:set>
                                  </p:childTnLst>
                                </p:cTn>
                              </p:par>
                            </p:childTnLst>
                          </p:cTn>
                        </p:par>
                        <p:par>
                          <p:cTn id="31" fill="hold">
                            <p:stCondLst>
                              <p:cond delay="4500"/>
                            </p:stCondLst>
                            <p:childTnLst>
                              <p:par>
                                <p:cTn id="32" presetID="11" presetClass="entr" presetSubtype="0" fill="hold" nodeType="afterEffect">
                                  <p:stCondLst>
                                    <p:cond delay="0"/>
                                  </p:stCondLst>
                                  <p:childTnLst>
                                    <p:set>
                                      <p:cBhvr>
                                        <p:cTn id="33" dur="75">
                                          <p:stCondLst>
                                            <p:cond delay="0"/>
                                          </p:stCondLst>
                                        </p:cTn>
                                        <p:tgtEl>
                                          <p:spTgt spid="791"/>
                                        </p:tgtEl>
                                        <p:attrNameLst>
                                          <p:attrName>style.visibility</p:attrName>
                                        </p:attrNameLst>
                                      </p:cBhvr>
                                      <p:to>
                                        <p:strVal val="visible"/>
                                      </p:to>
                                    </p:set>
                                  </p:childTnLst>
                                </p:cTn>
                              </p:par>
                            </p:childTnLst>
                          </p:cTn>
                        </p:par>
                        <p:par>
                          <p:cTn id="34" fill="hold">
                            <p:stCondLst>
                              <p:cond delay="5000"/>
                            </p:stCondLst>
                            <p:childTnLst>
                              <p:par>
                                <p:cTn id="35" presetID="11" presetClass="entr" presetSubtype="0" fill="hold" nodeType="afterEffect">
                                  <p:stCondLst>
                                    <p:cond delay="0"/>
                                  </p:stCondLst>
                                  <p:childTnLst>
                                    <p:set>
                                      <p:cBhvr>
                                        <p:cTn id="36" dur="75">
                                          <p:stCondLst>
                                            <p:cond delay="0"/>
                                          </p:stCondLst>
                                        </p:cTn>
                                        <p:tgtEl>
                                          <p:spTgt spid="819"/>
                                        </p:tgtEl>
                                        <p:attrNameLst>
                                          <p:attrName>style.visibility</p:attrName>
                                        </p:attrNameLst>
                                      </p:cBhvr>
                                      <p:to>
                                        <p:strVal val="visible"/>
                                      </p:to>
                                    </p:set>
                                  </p:childTnLst>
                                </p:cTn>
                              </p:par>
                            </p:childTnLst>
                          </p:cTn>
                        </p:par>
                        <p:par>
                          <p:cTn id="37" fill="hold">
                            <p:stCondLst>
                              <p:cond delay="5500"/>
                            </p:stCondLst>
                            <p:childTnLst>
                              <p:par>
                                <p:cTn id="38" presetID="11" presetClass="entr" presetSubtype="0" fill="hold" nodeType="afterEffect">
                                  <p:stCondLst>
                                    <p:cond delay="0"/>
                                  </p:stCondLst>
                                  <p:childTnLst>
                                    <p:set>
                                      <p:cBhvr>
                                        <p:cTn id="39" dur="75">
                                          <p:stCondLst>
                                            <p:cond delay="0"/>
                                          </p:stCondLst>
                                        </p:cTn>
                                        <p:tgtEl>
                                          <p:spTgt spid="805"/>
                                        </p:tgtEl>
                                        <p:attrNameLst>
                                          <p:attrName>style.visibility</p:attrName>
                                        </p:attrNameLst>
                                      </p:cBhvr>
                                      <p:to>
                                        <p:strVal val="visible"/>
                                      </p:to>
                                    </p:set>
                                  </p:childTnLst>
                                </p:cTn>
                              </p:par>
                            </p:childTnLst>
                          </p:cTn>
                        </p:par>
                        <p:par>
                          <p:cTn id="40" fill="hold">
                            <p:stCondLst>
                              <p:cond delay="6000"/>
                            </p:stCondLst>
                            <p:childTnLst>
                              <p:par>
                                <p:cTn id="41" presetID="11" presetClass="entr" presetSubtype="0" fill="hold" nodeType="afterEffect">
                                  <p:stCondLst>
                                    <p:cond delay="0"/>
                                  </p:stCondLst>
                                  <p:childTnLst>
                                    <p:set>
                                      <p:cBhvr>
                                        <p:cTn id="42" dur="75">
                                          <p:stCondLst>
                                            <p:cond delay="0"/>
                                          </p:stCondLst>
                                        </p:cTn>
                                        <p:tgtEl>
                                          <p:spTgt spid="846"/>
                                        </p:tgtEl>
                                        <p:attrNameLst>
                                          <p:attrName>style.visibility</p:attrName>
                                        </p:attrNameLst>
                                      </p:cBhvr>
                                      <p:to>
                                        <p:strVal val="visible"/>
                                      </p:to>
                                    </p:set>
                                  </p:childTnLst>
                                </p:cTn>
                              </p:par>
                            </p:childTnLst>
                          </p:cTn>
                        </p:par>
                        <p:par>
                          <p:cTn id="43" fill="hold">
                            <p:stCondLst>
                              <p:cond delay="6500"/>
                            </p:stCondLst>
                            <p:childTnLst>
                              <p:par>
                                <p:cTn id="44" presetID="11" presetClass="entr" presetSubtype="0" fill="hold" nodeType="afterEffect">
                                  <p:stCondLst>
                                    <p:cond delay="0"/>
                                  </p:stCondLst>
                                  <p:childTnLst>
                                    <p:set>
                                      <p:cBhvr>
                                        <p:cTn id="45" dur="75">
                                          <p:stCondLst>
                                            <p:cond delay="0"/>
                                          </p:stCondLst>
                                        </p:cTn>
                                        <p:tgtEl>
                                          <p:spTgt spid="832"/>
                                        </p:tgtEl>
                                        <p:attrNameLst>
                                          <p:attrName>style.visibility</p:attrName>
                                        </p:attrNameLst>
                                      </p:cBhvr>
                                      <p:to>
                                        <p:strVal val="visible"/>
                                      </p:to>
                                    </p:set>
                                  </p:childTnLst>
                                </p:cTn>
                              </p:par>
                            </p:childTnLst>
                          </p:cTn>
                        </p:par>
                        <p:par>
                          <p:cTn id="46" fill="hold">
                            <p:stCondLst>
                              <p:cond delay="7000"/>
                            </p:stCondLst>
                            <p:childTnLst>
                              <p:par>
                                <p:cTn id="47" presetID="11" presetClass="entr" presetSubtype="0" fill="hold" nodeType="afterEffect">
                                  <p:stCondLst>
                                    <p:cond delay="0"/>
                                  </p:stCondLst>
                                  <p:childTnLst>
                                    <p:set>
                                      <p:cBhvr>
                                        <p:cTn id="48" dur="75">
                                          <p:stCondLst>
                                            <p:cond delay="0"/>
                                          </p:stCondLst>
                                        </p:cTn>
                                        <p:tgtEl>
                                          <p:spTgt spid="873"/>
                                        </p:tgtEl>
                                        <p:attrNameLst>
                                          <p:attrName>style.visibility</p:attrName>
                                        </p:attrNameLst>
                                      </p:cBhvr>
                                      <p:to>
                                        <p:strVal val="visible"/>
                                      </p:to>
                                    </p:set>
                                  </p:childTnLst>
                                </p:cTn>
                              </p:par>
                            </p:childTnLst>
                          </p:cTn>
                        </p:par>
                        <p:par>
                          <p:cTn id="49" fill="hold">
                            <p:stCondLst>
                              <p:cond delay="7500"/>
                            </p:stCondLst>
                            <p:childTnLst>
                              <p:par>
                                <p:cTn id="50" presetID="11" presetClass="entr" presetSubtype="0" fill="hold" nodeType="afterEffect">
                                  <p:stCondLst>
                                    <p:cond delay="0"/>
                                  </p:stCondLst>
                                  <p:childTnLst>
                                    <p:set>
                                      <p:cBhvr>
                                        <p:cTn id="51" dur="75">
                                          <p:stCondLst>
                                            <p:cond delay="0"/>
                                          </p:stCondLst>
                                        </p:cTn>
                                        <p:tgtEl>
                                          <p:spTgt spid="859"/>
                                        </p:tgtEl>
                                        <p:attrNameLst>
                                          <p:attrName>style.visibility</p:attrName>
                                        </p:attrNameLst>
                                      </p:cBhvr>
                                      <p:to>
                                        <p:strVal val="visible"/>
                                      </p:to>
                                    </p:set>
                                  </p:childTnLst>
                                </p:cTn>
                              </p:par>
                            </p:childTnLst>
                          </p:cTn>
                        </p:par>
                        <p:par>
                          <p:cTn id="52" fill="hold">
                            <p:stCondLst>
                              <p:cond delay="8000"/>
                            </p:stCondLst>
                            <p:childTnLst>
                              <p:par>
                                <p:cTn id="53" presetID="11" presetClass="entr" presetSubtype="0" fill="hold" nodeType="afterEffect">
                                  <p:stCondLst>
                                    <p:cond delay="0"/>
                                  </p:stCondLst>
                                  <p:childTnLst>
                                    <p:set>
                                      <p:cBhvr>
                                        <p:cTn id="54" dur="75">
                                          <p:stCondLst>
                                            <p:cond delay="0"/>
                                          </p:stCondLst>
                                        </p:cTn>
                                        <p:tgtEl>
                                          <p:spTgt spid="900"/>
                                        </p:tgtEl>
                                        <p:attrNameLst>
                                          <p:attrName>style.visibility</p:attrName>
                                        </p:attrNameLst>
                                      </p:cBhvr>
                                      <p:to>
                                        <p:strVal val="visible"/>
                                      </p:to>
                                    </p:set>
                                  </p:childTnLst>
                                </p:cTn>
                              </p:par>
                            </p:childTnLst>
                          </p:cTn>
                        </p:par>
                        <p:par>
                          <p:cTn id="55" fill="hold">
                            <p:stCondLst>
                              <p:cond delay="8500"/>
                            </p:stCondLst>
                            <p:childTnLst>
                              <p:par>
                                <p:cTn id="56" presetID="11" presetClass="entr" presetSubtype="0" fill="hold" nodeType="afterEffect">
                                  <p:stCondLst>
                                    <p:cond delay="0"/>
                                  </p:stCondLst>
                                  <p:childTnLst>
                                    <p:set>
                                      <p:cBhvr>
                                        <p:cTn id="57" dur="75">
                                          <p:stCondLst>
                                            <p:cond delay="0"/>
                                          </p:stCondLst>
                                        </p:cTn>
                                        <p:tgtEl>
                                          <p:spTgt spid="886"/>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nodeType="afterEffect">
                                  <p:stCondLst>
                                    <p:cond delay="0"/>
                                  </p:stCondLst>
                                  <p:childTnLst>
                                    <p:set>
                                      <p:cBhvr>
                                        <p:cTn id="60" dur="75">
                                          <p:stCondLst>
                                            <p:cond delay="0"/>
                                          </p:stCondLst>
                                        </p:cTn>
                                        <p:tgtEl>
                                          <p:spTgt spid="927"/>
                                        </p:tgtEl>
                                        <p:attrNameLst>
                                          <p:attrName>style.visibility</p:attrName>
                                        </p:attrNameLst>
                                      </p:cBhvr>
                                      <p:to>
                                        <p:strVal val="visible"/>
                                      </p:to>
                                    </p:set>
                                  </p:childTnLst>
                                </p:cTn>
                              </p:par>
                            </p:childTnLst>
                          </p:cTn>
                        </p:par>
                        <p:par>
                          <p:cTn id="61" fill="hold">
                            <p:stCondLst>
                              <p:cond delay="9500"/>
                            </p:stCondLst>
                            <p:childTnLst>
                              <p:par>
                                <p:cTn id="62" presetID="11" presetClass="entr" presetSubtype="0" fill="hold" nodeType="afterEffect">
                                  <p:stCondLst>
                                    <p:cond delay="0"/>
                                  </p:stCondLst>
                                  <p:childTnLst>
                                    <p:set>
                                      <p:cBhvr>
                                        <p:cTn id="63" dur="75">
                                          <p:stCondLst>
                                            <p:cond delay="0"/>
                                          </p:stCondLst>
                                        </p:cTn>
                                        <p:tgtEl>
                                          <p:spTgt spid="913"/>
                                        </p:tgtEl>
                                        <p:attrNameLst>
                                          <p:attrName>style.visibility</p:attrName>
                                        </p:attrNameLst>
                                      </p:cBhvr>
                                      <p:to>
                                        <p:strVal val="visible"/>
                                      </p:to>
                                    </p:set>
                                  </p:childTnLst>
                                </p:cTn>
                              </p:par>
                            </p:childTnLst>
                          </p:cTn>
                        </p:par>
                        <p:par>
                          <p:cTn id="64" fill="hold">
                            <p:stCondLst>
                              <p:cond delay="10000"/>
                            </p:stCondLst>
                            <p:childTnLst>
                              <p:par>
                                <p:cTn id="65" presetID="17" presetClass="entr" presetSubtype="10" fill="hold" grpId="0" nodeType="afterEffect">
                                  <p:stCondLst>
                                    <p:cond delay="0"/>
                                  </p:stCondLst>
                                  <p:childTnLst>
                                    <p:set>
                                      <p:cBhvr>
                                        <p:cTn id="66" dur="1" fill="hold">
                                          <p:stCondLst>
                                            <p:cond delay="0"/>
                                          </p:stCondLst>
                                        </p:cTn>
                                        <p:tgtEl>
                                          <p:spTgt spid="940"/>
                                        </p:tgtEl>
                                        <p:attrNameLst>
                                          <p:attrName>style.visibility</p:attrName>
                                        </p:attrNameLst>
                                      </p:cBhvr>
                                      <p:to>
                                        <p:strVal val="visible"/>
                                      </p:to>
                                    </p:set>
                                    <p:anim calcmode="lin" valueType="num">
                                      <p:cBhvr>
                                        <p:cTn id="67" dur="500" fill="hold"/>
                                        <p:tgtEl>
                                          <p:spTgt spid="940"/>
                                        </p:tgtEl>
                                        <p:attrNameLst>
                                          <p:attrName>ppt_w</p:attrName>
                                        </p:attrNameLst>
                                      </p:cBhvr>
                                      <p:tavLst>
                                        <p:tav tm="0">
                                          <p:val>
                                            <p:fltVal val="0"/>
                                          </p:val>
                                        </p:tav>
                                        <p:tav tm="100000">
                                          <p:val>
                                            <p:strVal val="#ppt_w"/>
                                          </p:val>
                                        </p:tav>
                                      </p:tavLst>
                                    </p:anim>
                                    <p:anim calcmode="lin" valueType="num">
                                      <p:cBhvr>
                                        <p:cTn id="68" dur="500" fill="hold"/>
                                        <p:tgtEl>
                                          <p:spTgt spid="940"/>
                                        </p:tgtEl>
                                        <p:attrNameLst>
                                          <p:attrName>ppt_h</p:attrName>
                                        </p:attrNameLst>
                                      </p:cBhvr>
                                      <p:tavLst>
                                        <p:tav tm="0">
                                          <p:val>
                                            <p:strVal val="#ppt_h"/>
                                          </p:val>
                                        </p:tav>
                                        <p:tav tm="100000">
                                          <p:val>
                                            <p:strVal val="#ppt_h"/>
                                          </p:val>
                                        </p:tav>
                                      </p:tavLst>
                                    </p:anim>
                                  </p:childTnLst>
                                </p:cTn>
                              </p:par>
                            </p:childTnLst>
                          </p:cTn>
                        </p:par>
                        <p:par>
                          <p:cTn id="69" fill="hold">
                            <p:stCondLst>
                              <p:cond delay="10500"/>
                            </p:stCondLst>
                            <p:childTnLst>
                              <p:par>
                                <p:cTn id="70" presetID="1" presetClass="entr" presetSubtype="0" fill="hold" nodeType="afterEffect">
                                  <p:stCondLst>
                                    <p:cond delay="0"/>
                                  </p:stCondLst>
                                  <p:childTnLst>
                                    <p:set>
                                      <p:cBhvr>
                                        <p:cTn id="71" dur="1" fill="hold">
                                          <p:stCondLst>
                                            <p:cond delay="499"/>
                                          </p:stCondLst>
                                        </p:cTn>
                                        <p:tgtEl>
                                          <p:spTgt spid="941"/>
                                        </p:tgtEl>
                                        <p:attrNameLst>
                                          <p:attrName>style.visibility</p:attrName>
                                        </p:attrNameLst>
                                      </p:cBhvr>
                                      <p:to>
                                        <p:strVal val="visible"/>
                                      </p:to>
                                    </p:set>
                                  </p:childTnLst>
                                </p:cTn>
                              </p:par>
                            </p:childTnLst>
                          </p:cTn>
                        </p:par>
                        <p:par>
                          <p:cTn id="72" fill="hold">
                            <p:stCondLst>
                              <p:cond delay="11000"/>
                            </p:stCondLst>
                            <p:childTnLst>
                              <p:par>
                                <p:cTn id="73" presetID="1" presetClass="entr" presetSubtype="0" fill="hold" nodeType="afterEffect">
                                  <p:stCondLst>
                                    <p:cond delay="0"/>
                                  </p:stCondLst>
                                  <p:childTnLst>
                                    <p:set>
                                      <p:cBhvr>
                                        <p:cTn id="74" dur="1" fill="hold">
                                          <p:stCondLst>
                                            <p:cond delay="499"/>
                                          </p:stCondLst>
                                        </p:cTn>
                                        <p:tgtEl>
                                          <p:spTgt spid="952"/>
                                        </p:tgtEl>
                                        <p:attrNameLst>
                                          <p:attrName>style.visibility</p:attrName>
                                        </p:attrNameLst>
                                      </p:cBhvr>
                                      <p:to>
                                        <p:strVal val="visible"/>
                                      </p:to>
                                    </p:set>
                                  </p:childTnLst>
                                </p:cTn>
                              </p:par>
                            </p:childTnLst>
                          </p:cTn>
                        </p:par>
                        <p:par>
                          <p:cTn id="75" fill="hold">
                            <p:stCondLst>
                              <p:cond delay="11500"/>
                            </p:stCondLst>
                            <p:childTnLst>
                              <p:par>
                                <p:cTn id="76" presetID="1" presetClass="entr" presetSubtype="0" fill="hold" nodeType="afterEffect">
                                  <p:stCondLst>
                                    <p:cond delay="0"/>
                                  </p:stCondLst>
                                  <p:childTnLst>
                                    <p:set>
                                      <p:cBhvr>
                                        <p:cTn id="77" dur="1" fill="hold">
                                          <p:stCondLst>
                                            <p:cond delay="499"/>
                                          </p:stCondLst>
                                        </p:cTn>
                                        <p:tgtEl>
                                          <p:spTgt spid="973"/>
                                        </p:tgtEl>
                                        <p:attrNameLst>
                                          <p:attrName>style.visibility</p:attrName>
                                        </p:attrNameLst>
                                      </p:cBhvr>
                                      <p:to>
                                        <p:strVal val="visible"/>
                                      </p:to>
                                    </p:set>
                                  </p:childTnLst>
                                </p:cTn>
                              </p:par>
                            </p:childTnLst>
                          </p:cTn>
                        </p:par>
                        <p:par>
                          <p:cTn id="78" fill="hold">
                            <p:stCondLst>
                              <p:cond delay="12000"/>
                            </p:stCondLst>
                            <p:childTnLst>
                              <p:par>
                                <p:cTn id="79" presetID="1" presetClass="entr" presetSubtype="0" fill="hold" nodeType="afterEffect">
                                  <p:stCondLst>
                                    <p:cond delay="0"/>
                                  </p:stCondLst>
                                  <p:childTnLst>
                                    <p:set>
                                      <p:cBhvr>
                                        <p:cTn id="80" dur="1" fill="hold">
                                          <p:stCondLst>
                                            <p:cond delay="499"/>
                                          </p:stCondLst>
                                        </p:cTn>
                                        <p:tgtEl>
                                          <p:spTgt spid="587"/>
                                        </p:tgtEl>
                                        <p:attrNameLst>
                                          <p:attrName>style.visibility</p:attrName>
                                        </p:attrNameLst>
                                      </p:cBhvr>
                                      <p:to>
                                        <p:strVal val="visible"/>
                                      </p:to>
                                    </p:set>
                                  </p:childTnLst>
                                </p:cTn>
                              </p:par>
                            </p:childTnLst>
                          </p:cTn>
                        </p:par>
                        <p:par>
                          <p:cTn id="81" fill="hold">
                            <p:stCondLst>
                              <p:cond delay="12500"/>
                            </p:stCondLst>
                            <p:childTnLst>
                              <p:par>
                                <p:cTn id="82" presetID="1" presetClass="entr" presetSubtype="0" fill="hold" nodeType="afterEffect">
                                  <p:stCondLst>
                                    <p:cond delay="0"/>
                                  </p:stCondLst>
                                  <p:childTnLst>
                                    <p:set>
                                      <p:cBhvr>
                                        <p:cTn id="83" dur="1" fill="hold">
                                          <p:stCondLst>
                                            <p:cond delay="499"/>
                                          </p:stCondLst>
                                        </p:cTn>
                                        <p:tgtEl>
                                          <p:spTgt spid="579"/>
                                        </p:tgtEl>
                                        <p:attrNameLst>
                                          <p:attrName>style.visibility</p:attrName>
                                        </p:attrNameLst>
                                      </p:cBhvr>
                                      <p:to>
                                        <p:strVal val="visible"/>
                                      </p:to>
                                    </p:set>
                                  </p:childTnLst>
                                </p:cTn>
                              </p:par>
                            </p:childTnLst>
                          </p:cTn>
                        </p:par>
                        <p:par>
                          <p:cTn id="84" fill="hold">
                            <p:stCondLst>
                              <p:cond delay="13000"/>
                            </p:stCondLst>
                            <p:childTnLst>
                              <p:par>
                                <p:cTn id="85" presetID="11" presetClass="entr" presetSubtype="0" fill="hold" nodeType="afterEffect">
                                  <p:stCondLst>
                                    <p:cond delay="0"/>
                                  </p:stCondLst>
                                  <p:childTnLst>
                                    <p:set>
                                      <p:cBhvr>
                                        <p:cTn id="86" dur="75">
                                          <p:stCondLst>
                                            <p:cond delay="0"/>
                                          </p:stCondLst>
                                        </p:cTn>
                                        <p:tgtEl>
                                          <p:spTgt spid="990"/>
                                        </p:tgtEl>
                                        <p:attrNameLst>
                                          <p:attrName>style.visibility</p:attrName>
                                        </p:attrNameLst>
                                      </p:cBhvr>
                                      <p:to>
                                        <p:strVal val="visible"/>
                                      </p:to>
                                    </p:set>
                                  </p:childTnLst>
                                </p:cTn>
                              </p:par>
                            </p:childTnLst>
                          </p:cTn>
                        </p:par>
                        <p:par>
                          <p:cTn id="87" fill="hold">
                            <p:stCondLst>
                              <p:cond delay="13500"/>
                            </p:stCondLst>
                            <p:childTnLst>
                              <p:par>
                                <p:cTn id="88" presetID="11" presetClass="entr" presetSubtype="0" fill="hold" nodeType="afterEffect">
                                  <p:stCondLst>
                                    <p:cond delay="0"/>
                                  </p:stCondLst>
                                  <p:childTnLst>
                                    <p:set>
                                      <p:cBhvr>
                                        <p:cTn id="89" dur="75">
                                          <p:stCondLst>
                                            <p:cond delay="0"/>
                                          </p:stCondLst>
                                        </p:cTn>
                                        <p:tgtEl>
                                          <p:spTgt spid="1002"/>
                                        </p:tgtEl>
                                        <p:attrNameLst>
                                          <p:attrName>style.visibility</p:attrName>
                                        </p:attrNameLst>
                                      </p:cBhvr>
                                      <p:to>
                                        <p:strVal val="visible"/>
                                      </p:to>
                                    </p:set>
                                  </p:childTnLst>
                                </p:cTn>
                              </p:par>
                            </p:childTnLst>
                          </p:cTn>
                        </p:par>
                        <p:par>
                          <p:cTn id="90" fill="hold">
                            <p:stCondLst>
                              <p:cond delay="14000"/>
                            </p:stCondLst>
                            <p:childTnLst>
                              <p:par>
                                <p:cTn id="91" presetID="11" presetClass="entr" presetSubtype="0" fill="hold" nodeType="afterEffect">
                                  <p:stCondLst>
                                    <p:cond delay="0"/>
                                  </p:stCondLst>
                                  <p:childTnLst>
                                    <p:set>
                                      <p:cBhvr>
                                        <p:cTn id="92" dur="75">
                                          <p:stCondLst>
                                            <p:cond delay="0"/>
                                          </p:stCondLst>
                                        </p:cTn>
                                        <p:tgtEl>
                                          <p:spTgt spid="1014"/>
                                        </p:tgtEl>
                                        <p:attrNameLst>
                                          <p:attrName>style.visibility</p:attrName>
                                        </p:attrNameLst>
                                      </p:cBhvr>
                                      <p:to>
                                        <p:strVal val="visible"/>
                                      </p:to>
                                    </p:set>
                                  </p:childTnLst>
                                </p:cTn>
                              </p:par>
                            </p:childTnLst>
                          </p:cTn>
                        </p:par>
                        <p:par>
                          <p:cTn id="93" fill="hold">
                            <p:stCondLst>
                              <p:cond delay="14500"/>
                            </p:stCondLst>
                            <p:childTnLst>
                              <p:par>
                                <p:cTn id="94" presetID="11" presetClass="entr" presetSubtype="0" fill="hold" nodeType="afterEffect">
                                  <p:stCondLst>
                                    <p:cond delay="0"/>
                                  </p:stCondLst>
                                  <p:childTnLst>
                                    <p:set>
                                      <p:cBhvr>
                                        <p:cTn id="95" dur="75">
                                          <p:stCondLst>
                                            <p:cond delay="0"/>
                                          </p:stCondLst>
                                        </p:cTn>
                                        <p:tgtEl>
                                          <p:spTgt spid="1026"/>
                                        </p:tgtEl>
                                        <p:attrNameLst>
                                          <p:attrName>style.visibility</p:attrName>
                                        </p:attrNameLst>
                                      </p:cBhvr>
                                      <p:to>
                                        <p:strVal val="visible"/>
                                      </p:to>
                                    </p:set>
                                  </p:childTnLst>
                                </p:cTn>
                              </p:par>
                            </p:childTnLst>
                          </p:cTn>
                        </p:par>
                        <p:par>
                          <p:cTn id="96" fill="hold">
                            <p:stCondLst>
                              <p:cond delay="15000"/>
                            </p:stCondLst>
                            <p:childTnLst>
                              <p:par>
                                <p:cTn id="97" presetID="11" presetClass="entr" presetSubtype="0" fill="hold" nodeType="afterEffect">
                                  <p:stCondLst>
                                    <p:cond delay="0"/>
                                  </p:stCondLst>
                                  <p:childTnLst>
                                    <p:set>
                                      <p:cBhvr>
                                        <p:cTn id="98" dur="75">
                                          <p:stCondLst>
                                            <p:cond delay="0"/>
                                          </p:stCondLst>
                                        </p:cTn>
                                        <p:tgtEl>
                                          <p:spTgt spid="1038"/>
                                        </p:tgtEl>
                                        <p:attrNameLst>
                                          <p:attrName>style.visibility</p:attrName>
                                        </p:attrNameLst>
                                      </p:cBhvr>
                                      <p:to>
                                        <p:strVal val="visible"/>
                                      </p:to>
                                    </p:set>
                                  </p:childTnLst>
                                </p:cTn>
                              </p:par>
                            </p:childTnLst>
                          </p:cTn>
                        </p:par>
                        <p:par>
                          <p:cTn id="99" fill="hold">
                            <p:stCondLst>
                              <p:cond delay="15500"/>
                            </p:stCondLst>
                            <p:childTnLst>
                              <p:par>
                                <p:cTn id="100" presetID="11" presetClass="entr" presetSubtype="0" fill="hold" nodeType="afterEffect">
                                  <p:stCondLst>
                                    <p:cond delay="0"/>
                                  </p:stCondLst>
                                  <p:childTnLst>
                                    <p:set>
                                      <p:cBhvr>
                                        <p:cTn id="101" dur="75">
                                          <p:stCondLst>
                                            <p:cond delay="0"/>
                                          </p:stCondLst>
                                        </p:cTn>
                                        <p:tgtEl>
                                          <p:spTgt spid="1050"/>
                                        </p:tgtEl>
                                        <p:attrNameLst>
                                          <p:attrName>style.visibility</p:attrName>
                                        </p:attrNameLst>
                                      </p:cBhvr>
                                      <p:to>
                                        <p:strVal val="visible"/>
                                      </p:to>
                                    </p:set>
                                  </p:childTnLst>
                                </p:cTn>
                              </p:par>
                            </p:childTnLst>
                          </p:cTn>
                        </p:par>
                        <p:par>
                          <p:cTn id="102" fill="hold">
                            <p:stCondLst>
                              <p:cond delay="16000"/>
                            </p:stCondLst>
                            <p:childTnLst>
                              <p:par>
                                <p:cTn id="103" presetID="11" presetClass="entr" presetSubtype="0" fill="hold" nodeType="afterEffect">
                                  <p:stCondLst>
                                    <p:cond delay="0"/>
                                  </p:stCondLst>
                                  <p:childTnLst>
                                    <p:set>
                                      <p:cBhvr>
                                        <p:cTn id="104" dur="75">
                                          <p:stCondLst>
                                            <p:cond delay="0"/>
                                          </p:stCondLst>
                                        </p:cTn>
                                        <p:tgtEl>
                                          <p:spTgt spid="1062"/>
                                        </p:tgtEl>
                                        <p:attrNameLst>
                                          <p:attrName>style.visibility</p:attrName>
                                        </p:attrNameLst>
                                      </p:cBhvr>
                                      <p:to>
                                        <p:strVal val="visible"/>
                                      </p:to>
                                    </p:set>
                                  </p:childTnLst>
                                </p:cTn>
                              </p:par>
                            </p:childTnLst>
                          </p:cTn>
                        </p:par>
                        <p:par>
                          <p:cTn id="105" fill="hold">
                            <p:stCondLst>
                              <p:cond delay="16500"/>
                            </p:stCondLst>
                            <p:childTnLst>
                              <p:par>
                                <p:cTn id="106" presetID="11" presetClass="entr" presetSubtype="0" fill="hold" nodeType="afterEffect">
                                  <p:stCondLst>
                                    <p:cond delay="0"/>
                                  </p:stCondLst>
                                  <p:childTnLst>
                                    <p:set>
                                      <p:cBhvr>
                                        <p:cTn id="107" dur="75">
                                          <p:stCondLst>
                                            <p:cond delay="0"/>
                                          </p:stCondLst>
                                        </p:cTn>
                                        <p:tgtEl>
                                          <p:spTgt spid="1074"/>
                                        </p:tgtEl>
                                        <p:attrNameLst>
                                          <p:attrName>style.visibility</p:attrName>
                                        </p:attrNameLst>
                                      </p:cBhvr>
                                      <p:to>
                                        <p:strVal val="visible"/>
                                      </p:to>
                                    </p:set>
                                  </p:childTnLst>
                                </p:cTn>
                              </p:par>
                            </p:childTnLst>
                          </p:cTn>
                        </p:par>
                        <p:par>
                          <p:cTn id="108" fill="hold">
                            <p:stCondLst>
                              <p:cond delay="17000"/>
                            </p:stCondLst>
                            <p:childTnLst>
                              <p:par>
                                <p:cTn id="109" presetID="11" presetClass="entr" presetSubtype="0" fill="hold" nodeType="afterEffect">
                                  <p:stCondLst>
                                    <p:cond delay="0"/>
                                  </p:stCondLst>
                                  <p:childTnLst>
                                    <p:set>
                                      <p:cBhvr>
                                        <p:cTn id="110" dur="75">
                                          <p:stCondLst>
                                            <p:cond delay="0"/>
                                          </p:stCondLst>
                                        </p:cTn>
                                        <p:tgtEl>
                                          <p:spTgt spid="1086"/>
                                        </p:tgtEl>
                                        <p:attrNameLst>
                                          <p:attrName>style.visibility</p:attrName>
                                        </p:attrNameLst>
                                      </p:cBhvr>
                                      <p:to>
                                        <p:strVal val="visible"/>
                                      </p:to>
                                    </p:set>
                                  </p:childTnLst>
                                </p:cTn>
                              </p:par>
                            </p:childTnLst>
                          </p:cTn>
                        </p:par>
                        <p:par>
                          <p:cTn id="111" fill="hold">
                            <p:stCondLst>
                              <p:cond delay="17500"/>
                            </p:stCondLst>
                            <p:childTnLst>
                              <p:par>
                                <p:cTn id="112" presetID="11" presetClass="entr" presetSubtype="0" fill="hold" nodeType="afterEffect">
                                  <p:stCondLst>
                                    <p:cond delay="0"/>
                                  </p:stCondLst>
                                  <p:childTnLst>
                                    <p:set>
                                      <p:cBhvr>
                                        <p:cTn id="113" dur="75">
                                          <p:stCondLst>
                                            <p:cond delay="0"/>
                                          </p:stCondLst>
                                        </p:cTn>
                                        <p:tgtEl>
                                          <p:spTgt spid="1098"/>
                                        </p:tgtEl>
                                        <p:attrNameLst>
                                          <p:attrName>style.visibility</p:attrName>
                                        </p:attrNameLst>
                                      </p:cBhvr>
                                      <p:to>
                                        <p:strVal val="visible"/>
                                      </p:to>
                                    </p:set>
                                  </p:childTnLst>
                                </p:cTn>
                              </p:par>
                            </p:childTnLst>
                          </p:cTn>
                        </p:par>
                        <p:par>
                          <p:cTn id="114" fill="hold">
                            <p:stCondLst>
                              <p:cond delay="18000"/>
                            </p:stCondLst>
                            <p:childTnLst>
                              <p:par>
                                <p:cTn id="115" presetID="11" presetClass="entr" presetSubtype="0" fill="hold" nodeType="afterEffect">
                                  <p:stCondLst>
                                    <p:cond delay="0"/>
                                  </p:stCondLst>
                                  <p:childTnLst>
                                    <p:set>
                                      <p:cBhvr>
                                        <p:cTn id="116" dur="75">
                                          <p:stCondLst>
                                            <p:cond delay="0"/>
                                          </p:stCondLst>
                                        </p:cTn>
                                        <p:tgtEl>
                                          <p:spTgt spid="1110"/>
                                        </p:tgtEl>
                                        <p:attrNameLst>
                                          <p:attrName>style.visibility</p:attrName>
                                        </p:attrNameLst>
                                      </p:cBhvr>
                                      <p:to>
                                        <p:strVal val="visible"/>
                                      </p:to>
                                    </p:set>
                                  </p:childTnLst>
                                </p:cTn>
                              </p:par>
                            </p:childTnLst>
                          </p:cTn>
                        </p:par>
                        <p:par>
                          <p:cTn id="117" fill="hold">
                            <p:stCondLst>
                              <p:cond delay="18500"/>
                            </p:stCondLst>
                            <p:childTnLst>
                              <p:par>
                                <p:cTn id="118" presetID="11" presetClass="entr" presetSubtype="0" fill="hold" nodeType="afterEffect">
                                  <p:stCondLst>
                                    <p:cond delay="0"/>
                                  </p:stCondLst>
                                  <p:childTnLst>
                                    <p:set>
                                      <p:cBhvr>
                                        <p:cTn id="119" dur="75">
                                          <p:stCondLst>
                                            <p:cond delay="0"/>
                                          </p:stCondLst>
                                        </p:cTn>
                                        <p:tgtEl>
                                          <p:spTgt spid="1122"/>
                                        </p:tgtEl>
                                        <p:attrNameLst>
                                          <p:attrName>style.visibility</p:attrName>
                                        </p:attrNameLst>
                                      </p:cBhvr>
                                      <p:to>
                                        <p:strVal val="visible"/>
                                      </p:to>
                                    </p:set>
                                  </p:childTnLst>
                                </p:cTn>
                              </p:par>
                            </p:childTnLst>
                          </p:cTn>
                        </p:par>
                        <p:par>
                          <p:cTn id="120" fill="hold">
                            <p:stCondLst>
                              <p:cond delay="19000"/>
                            </p:stCondLst>
                            <p:childTnLst>
                              <p:par>
                                <p:cTn id="121" presetID="16" presetClass="entr" presetSubtype="42" fill="hold" grpId="0" nodeType="afterEffect">
                                  <p:stCondLst>
                                    <p:cond delay="0"/>
                                  </p:stCondLst>
                                  <p:childTnLst>
                                    <p:set>
                                      <p:cBhvr>
                                        <p:cTn id="122" dur="1" fill="hold">
                                          <p:stCondLst>
                                            <p:cond delay="0"/>
                                          </p:stCondLst>
                                        </p:cTn>
                                        <p:tgtEl>
                                          <p:spTgt spid="1135"/>
                                        </p:tgtEl>
                                        <p:attrNameLst>
                                          <p:attrName>style.visibility</p:attrName>
                                        </p:attrNameLst>
                                      </p:cBhvr>
                                      <p:to>
                                        <p:strVal val="visible"/>
                                      </p:to>
                                    </p:set>
                                    <p:animEffect transition="in" filter="barn(outHorizontal)">
                                      <p:cBhvr>
                                        <p:cTn id="123" dur="500"/>
                                        <p:tgtEl>
                                          <p:spTgt spid="1135"/>
                                        </p:tgtEl>
                                      </p:cBhvr>
                                    </p:animEffect>
                                  </p:childTnLst>
                                </p:cTn>
                              </p:par>
                            </p:childTnLst>
                          </p:cTn>
                        </p:par>
                        <p:par>
                          <p:cTn id="124" fill="hold">
                            <p:stCondLst>
                              <p:cond delay="19500"/>
                            </p:stCondLst>
                            <p:childTnLst>
                              <p:par>
                                <p:cTn id="125" presetID="1" presetClass="entr" presetSubtype="0" fill="hold" nodeType="afterEffect">
                                  <p:stCondLst>
                                    <p:cond delay="0"/>
                                  </p:stCondLst>
                                  <p:childTnLst>
                                    <p:set>
                                      <p:cBhvr>
                                        <p:cTn id="126" dur="1" fill="hold">
                                          <p:stCondLst>
                                            <p:cond delay="499"/>
                                          </p:stCondLst>
                                        </p:cTn>
                                        <p:tgtEl>
                                          <p:spTgt spid="1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 grpId="0" animBg="1"/>
      <p:bldP spid="11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 name="矩形 1132"/>
          <p:cNvSpPr/>
          <p:nvPr/>
        </p:nvSpPr>
        <p:spPr>
          <a:xfrm>
            <a:off x="0" y="1070768"/>
            <a:ext cx="12192000" cy="57872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134" name="Group 2"/>
          <p:cNvGrpSpPr/>
          <p:nvPr/>
        </p:nvGrpSpPr>
        <p:grpSpPr bwMode="auto">
          <a:xfrm>
            <a:off x="3124200" y="4267200"/>
            <a:ext cx="1676400" cy="1524000"/>
            <a:chOff x="3072" y="2928"/>
            <a:chExt cx="1056" cy="960"/>
          </a:xfrm>
        </p:grpSpPr>
        <p:grpSp>
          <p:nvGrpSpPr>
            <p:cNvPr id="1135" name="Group 3"/>
            <p:cNvGrpSpPr/>
            <p:nvPr/>
          </p:nvGrpSpPr>
          <p:grpSpPr bwMode="auto">
            <a:xfrm>
              <a:off x="3072" y="2928"/>
              <a:ext cx="1056" cy="960"/>
              <a:chOff x="1344" y="1920"/>
              <a:chExt cx="1056" cy="960"/>
            </a:xfrm>
          </p:grpSpPr>
          <p:grpSp>
            <p:nvGrpSpPr>
              <p:cNvPr id="1137" name="Group 4"/>
              <p:cNvGrpSpPr/>
              <p:nvPr/>
            </p:nvGrpSpPr>
            <p:grpSpPr bwMode="auto">
              <a:xfrm>
                <a:off x="1392" y="1968"/>
                <a:ext cx="912" cy="864"/>
                <a:chOff x="3168" y="2976"/>
                <a:chExt cx="912" cy="864"/>
              </a:xfrm>
            </p:grpSpPr>
            <p:sp>
              <p:nvSpPr>
                <p:cNvPr id="1146" name="Line 5"/>
                <p:cNvSpPr>
                  <a:spLocks noChangeShapeType="1"/>
                </p:cNvSpPr>
                <p:nvPr/>
              </p:nvSpPr>
              <p:spPr bwMode="auto">
                <a:xfrm flipV="1">
                  <a:off x="3840" y="2976"/>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47" name="Line 6"/>
                <p:cNvSpPr>
                  <a:spLocks noChangeShapeType="1"/>
                </p:cNvSpPr>
                <p:nvPr/>
              </p:nvSpPr>
              <p:spPr bwMode="auto">
                <a:xfrm>
                  <a:off x="3408" y="3648"/>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48" name="Line 7"/>
                <p:cNvSpPr>
                  <a:spLocks noChangeShapeType="1"/>
                </p:cNvSpPr>
                <p:nvPr/>
              </p:nvSpPr>
              <p:spPr bwMode="auto">
                <a:xfrm flipV="1">
                  <a:off x="3168" y="2976"/>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49" name="Line 8"/>
                <p:cNvSpPr>
                  <a:spLocks noChangeShapeType="1"/>
                </p:cNvSpPr>
                <p:nvPr/>
              </p:nvSpPr>
              <p:spPr bwMode="auto">
                <a:xfrm flipV="1">
                  <a:off x="3168" y="3648"/>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50" name="Line 9"/>
                <p:cNvSpPr>
                  <a:spLocks noChangeShapeType="1"/>
                </p:cNvSpPr>
                <p:nvPr/>
              </p:nvSpPr>
              <p:spPr bwMode="auto">
                <a:xfrm flipV="1">
                  <a:off x="3840" y="3648"/>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51" name="Line 10"/>
                <p:cNvSpPr>
                  <a:spLocks noChangeShapeType="1"/>
                </p:cNvSpPr>
                <p:nvPr/>
              </p:nvSpPr>
              <p:spPr bwMode="auto">
                <a:xfrm>
                  <a:off x="3408" y="2976"/>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52" name="Line 11"/>
                <p:cNvSpPr>
                  <a:spLocks noChangeShapeType="1"/>
                </p:cNvSpPr>
                <p:nvPr/>
              </p:nvSpPr>
              <p:spPr bwMode="auto">
                <a:xfrm>
                  <a:off x="3408" y="2976"/>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53" name="Line 12"/>
                <p:cNvSpPr>
                  <a:spLocks noChangeShapeType="1"/>
                </p:cNvSpPr>
                <p:nvPr/>
              </p:nvSpPr>
              <p:spPr bwMode="auto">
                <a:xfrm>
                  <a:off x="4080" y="2976"/>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54" name="Line 13"/>
                <p:cNvSpPr>
                  <a:spLocks noChangeShapeType="1"/>
                </p:cNvSpPr>
                <p:nvPr/>
              </p:nvSpPr>
              <p:spPr bwMode="auto">
                <a:xfrm>
                  <a:off x="3168" y="3168"/>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55" name="Line 14"/>
                <p:cNvSpPr>
                  <a:spLocks noChangeShapeType="1"/>
                </p:cNvSpPr>
                <p:nvPr/>
              </p:nvSpPr>
              <p:spPr bwMode="auto">
                <a:xfrm>
                  <a:off x="3168" y="3840"/>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56" name="Line 15"/>
                <p:cNvSpPr>
                  <a:spLocks noChangeShapeType="1"/>
                </p:cNvSpPr>
                <p:nvPr/>
              </p:nvSpPr>
              <p:spPr bwMode="auto">
                <a:xfrm>
                  <a:off x="3168" y="3168"/>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57" name="Line 16"/>
                <p:cNvSpPr>
                  <a:spLocks noChangeShapeType="1"/>
                </p:cNvSpPr>
                <p:nvPr/>
              </p:nvSpPr>
              <p:spPr bwMode="auto">
                <a:xfrm>
                  <a:off x="3840" y="3168"/>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138" name="Oval 17"/>
              <p:cNvSpPr>
                <a:spLocks noChangeArrowheads="1"/>
              </p:cNvSpPr>
              <p:nvPr/>
            </p:nvSpPr>
            <p:spPr bwMode="auto">
              <a:xfrm>
                <a:off x="1584" y="192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39" name="Oval 18"/>
              <p:cNvSpPr>
                <a:spLocks noChangeArrowheads="1"/>
              </p:cNvSpPr>
              <p:nvPr/>
            </p:nvSpPr>
            <p:spPr bwMode="auto">
              <a:xfrm>
                <a:off x="2208" y="192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0" name="Oval 19"/>
              <p:cNvSpPr>
                <a:spLocks noChangeArrowheads="1"/>
              </p:cNvSpPr>
              <p:nvPr/>
            </p:nvSpPr>
            <p:spPr bwMode="auto">
              <a:xfrm>
                <a:off x="1584" y="25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1" name="Oval 20"/>
              <p:cNvSpPr>
                <a:spLocks noChangeArrowheads="1"/>
              </p:cNvSpPr>
              <p:nvPr/>
            </p:nvSpPr>
            <p:spPr bwMode="auto">
              <a:xfrm>
                <a:off x="2016" y="211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2" name="Oval 21"/>
              <p:cNvSpPr>
                <a:spLocks noChangeArrowheads="1"/>
              </p:cNvSpPr>
              <p:nvPr/>
            </p:nvSpPr>
            <p:spPr bwMode="auto">
              <a:xfrm>
                <a:off x="2256" y="25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3" name="Oval 22"/>
              <p:cNvSpPr>
                <a:spLocks noChangeArrowheads="1"/>
              </p:cNvSpPr>
              <p:nvPr/>
            </p:nvSpPr>
            <p:spPr bwMode="auto">
              <a:xfrm>
                <a:off x="1344" y="2736"/>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4" name="Oval 23"/>
              <p:cNvSpPr>
                <a:spLocks noChangeArrowheads="1"/>
              </p:cNvSpPr>
              <p:nvPr/>
            </p:nvSpPr>
            <p:spPr bwMode="auto">
              <a:xfrm>
                <a:off x="1344" y="211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45" name="Oval 24"/>
              <p:cNvSpPr>
                <a:spLocks noChangeArrowheads="1"/>
              </p:cNvSpPr>
              <p:nvPr/>
            </p:nvSpPr>
            <p:spPr bwMode="auto">
              <a:xfrm>
                <a:off x="1968" y="2736"/>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136" name="Oval 25"/>
            <p:cNvSpPr>
              <a:spLocks noChangeArrowheads="1"/>
            </p:cNvSpPr>
            <p:nvPr/>
          </p:nvSpPr>
          <p:spPr bwMode="auto">
            <a:xfrm>
              <a:off x="3456" y="3264"/>
              <a:ext cx="240" cy="240"/>
            </a:xfrm>
            <a:prstGeom prst="ellipse">
              <a:avLst/>
            </a:prstGeom>
            <a:gradFill rotWithShape="0">
              <a:gsLst>
                <a:gs pos="0">
                  <a:srgbClr val="FFFFFF"/>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158" name="Group 26"/>
          <p:cNvGrpSpPr/>
          <p:nvPr/>
        </p:nvGrpSpPr>
        <p:grpSpPr bwMode="auto">
          <a:xfrm>
            <a:off x="3124200" y="3124200"/>
            <a:ext cx="1600200" cy="1676400"/>
            <a:chOff x="3552" y="2352"/>
            <a:chExt cx="1008" cy="1056"/>
          </a:xfrm>
        </p:grpSpPr>
        <p:grpSp>
          <p:nvGrpSpPr>
            <p:cNvPr id="1159" name="Group 27"/>
            <p:cNvGrpSpPr/>
            <p:nvPr/>
          </p:nvGrpSpPr>
          <p:grpSpPr bwMode="auto">
            <a:xfrm>
              <a:off x="3552" y="2352"/>
              <a:ext cx="1008" cy="1056"/>
              <a:chOff x="1296" y="1104"/>
              <a:chExt cx="1008" cy="1056"/>
            </a:xfrm>
          </p:grpSpPr>
          <p:grpSp>
            <p:nvGrpSpPr>
              <p:cNvPr id="1161" name="Group 28"/>
              <p:cNvGrpSpPr/>
              <p:nvPr/>
            </p:nvGrpSpPr>
            <p:grpSpPr bwMode="auto">
              <a:xfrm>
                <a:off x="1344" y="1200"/>
                <a:ext cx="912" cy="864"/>
                <a:chOff x="3600" y="2640"/>
                <a:chExt cx="912" cy="864"/>
              </a:xfrm>
            </p:grpSpPr>
            <p:sp>
              <p:nvSpPr>
                <p:cNvPr id="1170" name="Line 29"/>
                <p:cNvSpPr>
                  <a:spLocks noChangeShapeType="1"/>
                </p:cNvSpPr>
                <p:nvPr/>
              </p:nvSpPr>
              <p:spPr bwMode="auto">
                <a:xfrm flipV="1">
                  <a:off x="3600" y="2640"/>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71" name="Line 30"/>
                <p:cNvSpPr>
                  <a:spLocks noChangeShapeType="1"/>
                </p:cNvSpPr>
                <p:nvPr/>
              </p:nvSpPr>
              <p:spPr bwMode="auto">
                <a:xfrm flipV="1">
                  <a:off x="4272" y="2640"/>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72" name="Line 31"/>
                <p:cNvSpPr>
                  <a:spLocks noChangeShapeType="1"/>
                </p:cNvSpPr>
                <p:nvPr/>
              </p:nvSpPr>
              <p:spPr bwMode="auto">
                <a:xfrm flipV="1">
                  <a:off x="3600" y="3312"/>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73" name="Line 32"/>
                <p:cNvSpPr>
                  <a:spLocks noChangeShapeType="1"/>
                </p:cNvSpPr>
                <p:nvPr/>
              </p:nvSpPr>
              <p:spPr bwMode="auto">
                <a:xfrm flipV="1">
                  <a:off x="4272" y="3312"/>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74" name="Line 33"/>
                <p:cNvSpPr>
                  <a:spLocks noChangeShapeType="1"/>
                </p:cNvSpPr>
                <p:nvPr/>
              </p:nvSpPr>
              <p:spPr bwMode="auto">
                <a:xfrm>
                  <a:off x="3840" y="2640"/>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75" name="Line 34"/>
                <p:cNvSpPr>
                  <a:spLocks noChangeShapeType="1"/>
                </p:cNvSpPr>
                <p:nvPr/>
              </p:nvSpPr>
              <p:spPr bwMode="auto">
                <a:xfrm>
                  <a:off x="3840" y="3312"/>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76" name="Line 35"/>
                <p:cNvSpPr>
                  <a:spLocks noChangeShapeType="1"/>
                </p:cNvSpPr>
                <p:nvPr/>
              </p:nvSpPr>
              <p:spPr bwMode="auto">
                <a:xfrm>
                  <a:off x="3840" y="2640"/>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77" name="Line 36"/>
                <p:cNvSpPr>
                  <a:spLocks noChangeShapeType="1"/>
                </p:cNvSpPr>
                <p:nvPr/>
              </p:nvSpPr>
              <p:spPr bwMode="auto">
                <a:xfrm>
                  <a:off x="4512" y="2640"/>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78" name="Line 37"/>
                <p:cNvSpPr>
                  <a:spLocks noChangeShapeType="1"/>
                </p:cNvSpPr>
                <p:nvPr/>
              </p:nvSpPr>
              <p:spPr bwMode="auto">
                <a:xfrm>
                  <a:off x="3600" y="2832"/>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79" name="Line 38"/>
                <p:cNvSpPr>
                  <a:spLocks noChangeShapeType="1"/>
                </p:cNvSpPr>
                <p:nvPr/>
              </p:nvSpPr>
              <p:spPr bwMode="auto">
                <a:xfrm>
                  <a:off x="3600" y="3504"/>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80" name="Line 39"/>
                <p:cNvSpPr>
                  <a:spLocks noChangeShapeType="1"/>
                </p:cNvSpPr>
                <p:nvPr/>
              </p:nvSpPr>
              <p:spPr bwMode="auto">
                <a:xfrm>
                  <a:off x="3600" y="2832"/>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81" name="Line 40"/>
                <p:cNvSpPr>
                  <a:spLocks noChangeShapeType="1"/>
                </p:cNvSpPr>
                <p:nvPr/>
              </p:nvSpPr>
              <p:spPr bwMode="auto">
                <a:xfrm>
                  <a:off x="4272" y="2832"/>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162" name="Oval 41"/>
              <p:cNvSpPr>
                <a:spLocks noChangeArrowheads="1"/>
              </p:cNvSpPr>
              <p:nvPr/>
            </p:nvSpPr>
            <p:spPr bwMode="auto">
              <a:xfrm>
                <a:off x="1536" y="110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63" name="Oval 42"/>
              <p:cNvSpPr>
                <a:spLocks noChangeArrowheads="1"/>
              </p:cNvSpPr>
              <p:nvPr/>
            </p:nvSpPr>
            <p:spPr bwMode="auto">
              <a:xfrm>
                <a:off x="2160" y="11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64" name="Oval 43"/>
              <p:cNvSpPr>
                <a:spLocks noChangeArrowheads="1"/>
              </p:cNvSpPr>
              <p:nvPr/>
            </p:nvSpPr>
            <p:spPr bwMode="auto">
              <a:xfrm>
                <a:off x="1296" y="13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65" name="Oval 44"/>
              <p:cNvSpPr>
                <a:spLocks noChangeArrowheads="1"/>
              </p:cNvSpPr>
              <p:nvPr/>
            </p:nvSpPr>
            <p:spPr bwMode="auto">
              <a:xfrm>
                <a:off x="1968" y="13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66" name="Oval 45"/>
              <p:cNvSpPr>
                <a:spLocks noChangeArrowheads="1"/>
              </p:cNvSpPr>
              <p:nvPr/>
            </p:nvSpPr>
            <p:spPr bwMode="auto">
              <a:xfrm>
                <a:off x="1536"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67" name="Oval 46"/>
              <p:cNvSpPr>
                <a:spLocks noChangeArrowheads="1"/>
              </p:cNvSpPr>
              <p:nvPr/>
            </p:nvSpPr>
            <p:spPr bwMode="auto">
              <a:xfrm>
                <a:off x="2160"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68" name="Oval 47"/>
              <p:cNvSpPr>
                <a:spLocks noChangeArrowheads="1"/>
              </p:cNvSpPr>
              <p:nvPr/>
            </p:nvSpPr>
            <p:spPr bwMode="auto">
              <a:xfrm>
                <a:off x="1296" y="2016"/>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69" name="Oval 48"/>
              <p:cNvSpPr>
                <a:spLocks noChangeArrowheads="1"/>
              </p:cNvSpPr>
              <p:nvPr/>
            </p:nvSpPr>
            <p:spPr bwMode="auto">
              <a:xfrm>
                <a:off x="1968" y="2016"/>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160" name="Oval 49"/>
            <p:cNvSpPr>
              <a:spLocks noChangeArrowheads="1"/>
            </p:cNvSpPr>
            <p:nvPr/>
          </p:nvSpPr>
          <p:spPr bwMode="auto">
            <a:xfrm>
              <a:off x="3936" y="2736"/>
              <a:ext cx="240" cy="240"/>
            </a:xfrm>
            <a:prstGeom prst="ellipse">
              <a:avLst/>
            </a:prstGeom>
            <a:gradFill rotWithShape="0">
              <a:gsLst>
                <a:gs pos="0">
                  <a:srgbClr val="FFFFFF"/>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182" name="Group 50"/>
          <p:cNvGrpSpPr/>
          <p:nvPr/>
        </p:nvGrpSpPr>
        <p:grpSpPr bwMode="auto">
          <a:xfrm>
            <a:off x="4495800" y="2895600"/>
            <a:ext cx="1676400" cy="1600200"/>
            <a:chOff x="3888" y="1488"/>
            <a:chExt cx="1056" cy="1008"/>
          </a:xfrm>
        </p:grpSpPr>
        <p:grpSp>
          <p:nvGrpSpPr>
            <p:cNvPr id="1183" name="Group 51"/>
            <p:cNvGrpSpPr/>
            <p:nvPr/>
          </p:nvGrpSpPr>
          <p:grpSpPr bwMode="auto">
            <a:xfrm>
              <a:off x="3888" y="1488"/>
              <a:ext cx="1056" cy="1008"/>
              <a:chOff x="2160" y="960"/>
              <a:chExt cx="1056" cy="1008"/>
            </a:xfrm>
          </p:grpSpPr>
          <p:grpSp>
            <p:nvGrpSpPr>
              <p:cNvPr id="1185" name="Group 52"/>
              <p:cNvGrpSpPr/>
              <p:nvPr/>
            </p:nvGrpSpPr>
            <p:grpSpPr bwMode="auto">
              <a:xfrm>
                <a:off x="2256" y="1008"/>
                <a:ext cx="912" cy="864"/>
                <a:chOff x="3456" y="2928"/>
                <a:chExt cx="912" cy="864"/>
              </a:xfrm>
            </p:grpSpPr>
            <p:sp>
              <p:nvSpPr>
                <p:cNvPr id="1194" name="Line 53"/>
                <p:cNvSpPr>
                  <a:spLocks noChangeShapeType="1"/>
                </p:cNvSpPr>
                <p:nvPr/>
              </p:nvSpPr>
              <p:spPr bwMode="auto">
                <a:xfrm>
                  <a:off x="3696" y="3600"/>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95" name="Line 54"/>
                <p:cNvSpPr>
                  <a:spLocks noChangeShapeType="1"/>
                </p:cNvSpPr>
                <p:nvPr/>
              </p:nvSpPr>
              <p:spPr bwMode="auto">
                <a:xfrm flipV="1">
                  <a:off x="4128"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96" name="Line 55"/>
                <p:cNvSpPr>
                  <a:spLocks noChangeShapeType="1"/>
                </p:cNvSpPr>
                <p:nvPr/>
              </p:nvSpPr>
              <p:spPr bwMode="auto">
                <a:xfrm flipV="1">
                  <a:off x="3456"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97" name="Line 56"/>
                <p:cNvSpPr>
                  <a:spLocks noChangeShapeType="1"/>
                </p:cNvSpPr>
                <p:nvPr/>
              </p:nvSpPr>
              <p:spPr bwMode="auto">
                <a:xfrm flipV="1">
                  <a:off x="3456" y="3600"/>
                  <a:ext cx="240" cy="19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98" name="Line 57"/>
                <p:cNvSpPr>
                  <a:spLocks noChangeShapeType="1"/>
                </p:cNvSpPr>
                <p:nvPr/>
              </p:nvSpPr>
              <p:spPr bwMode="auto">
                <a:xfrm flipV="1">
                  <a:off x="4128" y="3600"/>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199" name="Line 58"/>
                <p:cNvSpPr>
                  <a:spLocks noChangeShapeType="1"/>
                </p:cNvSpPr>
                <p:nvPr/>
              </p:nvSpPr>
              <p:spPr bwMode="auto">
                <a:xfrm>
                  <a:off x="3696" y="2928"/>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00" name="Line 59"/>
                <p:cNvSpPr>
                  <a:spLocks noChangeShapeType="1"/>
                </p:cNvSpPr>
                <p:nvPr/>
              </p:nvSpPr>
              <p:spPr bwMode="auto">
                <a:xfrm>
                  <a:off x="3696" y="2928"/>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01" name="Line 60"/>
                <p:cNvSpPr>
                  <a:spLocks noChangeShapeType="1"/>
                </p:cNvSpPr>
                <p:nvPr/>
              </p:nvSpPr>
              <p:spPr bwMode="auto">
                <a:xfrm>
                  <a:off x="4368" y="2928"/>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02" name="Line 61"/>
                <p:cNvSpPr>
                  <a:spLocks noChangeShapeType="1"/>
                </p:cNvSpPr>
                <p:nvPr/>
              </p:nvSpPr>
              <p:spPr bwMode="auto">
                <a:xfrm>
                  <a:off x="3456" y="3120"/>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03" name="Line 62"/>
                <p:cNvSpPr>
                  <a:spLocks noChangeShapeType="1"/>
                </p:cNvSpPr>
                <p:nvPr/>
              </p:nvSpPr>
              <p:spPr bwMode="auto">
                <a:xfrm>
                  <a:off x="3456" y="3792"/>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04" name="Line 63"/>
                <p:cNvSpPr>
                  <a:spLocks noChangeShapeType="1"/>
                </p:cNvSpPr>
                <p:nvPr/>
              </p:nvSpPr>
              <p:spPr bwMode="auto">
                <a:xfrm>
                  <a:off x="3456" y="3120"/>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05" name="Line 64"/>
                <p:cNvSpPr>
                  <a:spLocks noChangeShapeType="1"/>
                </p:cNvSpPr>
                <p:nvPr/>
              </p:nvSpPr>
              <p:spPr bwMode="auto">
                <a:xfrm>
                  <a:off x="4128" y="3120"/>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186" name="Oval 65"/>
              <p:cNvSpPr>
                <a:spLocks noChangeArrowheads="1"/>
              </p:cNvSpPr>
              <p:nvPr/>
            </p:nvSpPr>
            <p:spPr bwMode="auto">
              <a:xfrm>
                <a:off x="2400"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87" name="Oval 66"/>
              <p:cNvSpPr>
                <a:spLocks noChangeArrowheads="1"/>
              </p:cNvSpPr>
              <p:nvPr/>
            </p:nvSpPr>
            <p:spPr bwMode="auto">
              <a:xfrm>
                <a:off x="2160"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88" name="Oval 67"/>
              <p:cNvSpPr>
                <a:spLocks noChangeArrowheads="1"/>
              </p:cNvSpPr>
              <p:nvPr/>
            </p:nvSpPr>
            <p:spPr bwMode="auto">
              <a:xfrm>
                <a:off x="2160"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89" name="Oval 68"/>
              <p:cNvSpPr>
                <a:spLocks noChangeArrowheads="1"/>
              </p:cNvSpPr>
              <p:nvPr/>
            </p:nvSpPr>
            <p:spPr bwMode="auto">
              <a:xfrm>
                <a:off x="2400"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90" name="Oval 69"/>
              <p:cNvSpPr>
                <a:spLocks noChangeArrowheads="1"/>
              </p:cNvSpPr>
              <p:nvPr/>
            </p:nvSpPr>
            <p:spPr bwMode="auto">
              <a:xfrm>
                <a:off x="3072"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91" name="Oval 70"/>
              <p:cNvSpPr>
                <a:spLocks noChangeArrowheads="1"/>
              </p:cNvSpPr>
              <p:nvPr/>
            </p:nvSpPr>
            <p:spPr bwMode="auto">
              <a:xfrm>
                <a:off x="2832"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92" name="Oval 71"/>
              <p:cNvSpPr>
                <a:spLocks noChangeArrowheads="1"/>
              </p:cNvSpPr>
              <p:nvPr/>
            </p:nvSpPr>
            <p:spPr bwMode="auto">
              <a:xfrm>
                <a:off x="2832"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193" name="Oval 72"/>
              <p:cNvSpPr>
                <a:spLocks noChangeArrowheads="1"/>
              </p:cNvSpPr>
              <p:nvPr/>
            </p:nvSpPr>
            <p:spPr bwMode="auto">
              <a:xfrm>
                <a:off x="3072"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184" name="Oval 73"/>
            <p:cNvSpPr>
              <a:spLocks noChangeArrowheads="1"/>
            </p:cNvSpPr>
            <p:nvPr/>
          </p:nvSpPr>
          <p:spPr bwMode="auto">
            <a:xfrm>
              <a:off x="4320" y="1824"/>
              <a:ext cx="240" cy="240"/>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206" name="Group 74"/>
          <p:cNvGrpSpPr/>
          <p:nvPr/>
        </p:nvGrpSpPr>
        <p:grpSpPr bwMode="auto">
          <a:xfrm>
            <a:off x="4191000" y="3200400"/>
            <a:ext cx="1600200" cy="1600200"/>
            <a:chOff x="3408" y="2352"/>
            <a:chExt cx="1008" cy="1008"/>
          </a:xfrm>
        </p:grpSpPr>
        <p:sp>
          <p:nvSpPr>
            <p:cNvPr id="1207" name="Oval 75"/>
            <p:cNvSpPr>
              <a:spLocks noChangeArrowheads="1"/>
            </p:cNvSpPr>
            <p:nvPr/>
          </p:nvSpPr>
          <p:spPr bwMode="auto">
            <a:xfrm>
              <a:off x="3744" y="2688"/>
              <a:ext cx="240" cy="240"/>
            </a:xfrm>
            <a:prstGeom prst="ellipse">
              <a:avLst/>
            </a:prstGeom>
            <a:gradFill rotWithShape="0">
              <a:gsLst>
                <a:gs pos="0">
                  <a:srgbClr val="FFFFFF"/>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1208" name="Group 76"/>
            <p:cNvGrpSpPr/>
            <p:nvPr/>
          </p:nvGrpSpPr>
          <p:grpSpPr bwMode="auto">
            <a:xfrm>
              <a:off x="3408" y="2352"/>
              <a:ext cx="1008" cy="1008"/>
              <a:chOff x="1968" y="1152"/>
              <a:chExt cx="1008" cy="1008"/>
            </a:xfrm>
          </p:grpSpPr>
          <p:grpSp>
            <p:nvGrpSpPr>
              <p:cNvPr id="1209" name="Group 77"/>
              <p:cNvGrpSpPr/>
              <p:nvPr/>
            </p:nvGrpSpPr>
            <p:grpSpPr bwMode="auto">
              <a:xfrm>
                <a:off x="2016" y="1200"/>
                <a:ext cx="912" cy="864"/>
                <a:chOff x="3456" y="2400"/>
                <a:chExt cx="912" cy="864"/>
              </a:xfrm>
            </p:grpSpPr>
            <p:sp>
              <p:nvSpPr>
                <p:cNvPr id="1218" name="Line 78"/>
                <p:cNvSpPr>
                  <a:spLocks noChangeShapeType="1"/>
                </p:cNvSpPr>
                <p:nvPr/>
              </p:nvSpPr>
              <p:spPr bwMode="auto">
                <a:xfrm>
                  <a:off x="3696" y="3072"/>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19" name="Line 79"/>
                <p:cNvSpPr>
                  <a:spLocks noChangeShapeType="1"/>
                </p:cNvSpPr>
                <p:nvPr/>
              </p:nvSpPr>
              <p:spPr bwMode="auto">
                <a:xfrm flipV="1">
                  <a:off x="4128" y="2400"/>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0" name="Line 80"/>
                <p:cNvSpPr>
                  <a:spLocks noChangeShapeType="1"/>
                </p:cNvSpPr>
                <p:nvPr/>
              </p:nvSpPr>
              <p:spPr bwMode="auto">
                <a:xfrm flipV="1">
                  <a:off x="3456" y="2400"/>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1" name="Line 81"/>
                <p:cNvSpPr>
                  <a:spLocks noChangeShapeType="1"/>
                </p:cNvSpPr>
                <p:nvPr/>
              </p:nvSpPr>
              <p:spPr bwMode="auto">
                <a:xfrm flipV="1">
                  <a:off x="3456" y="3072"/>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2" name="Line 82"/>
                <p:cNvSpPr>
                  <a:spLocks noChangeShapeType="1"/>
                </p:cNvSpPr>
                <p:nvPr/>
              </p:nvSpPr>
              <p:spPr bwMode="auto">
                <a:xfrm flipV="1">
                  <a:off x="4128" y="3072"/>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3" name="Line 83"/>
                <p:cNvSpPr>
                  <a:spLocks noChangeShapeType="1"/>
                </p:cNvSpPr>
                <p:nvPr/>
              </p:nvSpPr>
              <p:spPr bwMode="auto">
                <a:xfrm>
                  <a:off x="3696" y="2400"/>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4" name="Line 84"/>
                <p:cNvSpPr>
                  <a:spLocks noChangeShapeType="1"/>
                </p:cNvSpPr>
                <p:nvPr/>
              </p:nvSpPr>
              <p:spPr bwMode="auto">
                <a:xfrm>
                  <a:off x="3696" y="2400"/>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5" name="Line 85"/>
                <p:cNvSpPr>
                  <a:spLocks noChangeShapeType="1"/>
                </p:cNvSpPr>
                <p:nvPr/>
              </p:nvSpPr>
              <p:spPr bwMode="auto">
                <a:xfrm>
                  <a:off x="4368" y="2400"/>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6" name="Line 86"/>
                <p:cNvSpPr>
                  <a:spLocks noChangeShapeType="1"/>
                </p:cNvSpPr>
                <p:nvPr/>
              </p:nvSpPr>
              <p:spPr bwMode="auto">
                <a:xfrm>
                  <a:off x="3456" y="2592"/>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7" name="Line 87"/>
                <p:cNvSpPr>
                  <a:spLocks noChangeShapeType="1"/>
                </p:cNvSpPr>
                <p:nvPr/>
              </p:nvSpPr>
              <p:spPr bwMode="auto">
                <a:xfrm>
                  <a:off x="3456" y="3264"/>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8" name="Line 88"/>
                <p:cNvSpPr>
                  <a:spLocks noChangeShapeType="1"/>
                </p:cNvSpPr>
                <p:nvPr/>
              </p:nvSpPr>
              <p:spPr bwMode="auto">
                <a:xfrm>
                  <a:off x="3456" y="2592"/>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29" name="Line 89"/>
                <p:cNvSpPr>
                  <a:spLocks noChangeShapeType="1"/>
                </p:cNvSpPr>
                <p:nvPr/>
              </p:nvSpPr>
              <p:spPr bwMode="auto">
                <a:xfrm>
                  <a:off x="4128" y="2592"/>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210" name="Oval 90"/>
              <p:cNvSpPr>
                <a:spLocks noChangeArrowheads="1"/>
              </p:cNvSpPr>
              <p:nvPr/>
            </p:nvSpPr>
            <p:spPr bwMode="auto">
              <a:xfrm>
                <a:off x="2832" y="11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11" name="Oval 91"/>
              <p:cNvSpPr>
                <a:spLocks noChangeArrowheads="1"/>
              </p:cNvSpPr>
              <p:nvPr/>
            </p:nvSpPr>
            <p:spPr bwMode="auto">
              <a:xfrm>
                <a:off x="2160" y="11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12" name="Oval 92"/>
              <p:cNvSpPr>
                <a:spLocks noChangeArrowheads="1"/>
              </p:cNvSpPr>
              <p:nvPr/>
            </p:nvSpPr>
            <p:spPr bwMode="auto">
              <a:xfrm>
                <a:off x="1968" y="13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13" name="Oval 93"/>
              <p:cNvSpPr>
                <a:spLocks noChangeArrowheads="1"/>
              </p:cNvSpPr>
              <p:nvPr/>
            </p:nvSpPr>
            <p:spPr bwMode="auto">
              <a:xfrm>
                <a:off x="2640" y="13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14" name="Oval 94"/>
              <p:cNvSpPr>
                <a:spLocks noChangeArrowheads="1"/>
              </p:cNvSpPr>
              <p:nvPr/>
            </p:nvSpPr>
            <p:spPr bwMode="auto">
              <a:xfrm>
                <a:off x="1968" y="2016"/>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15" name="Oval 95"/>
              <p:cNvSpPr>
                <a:spLocks noChangeArrowheads="1"/>
              </p:cNvSpPr>
              <p:nvPr/>
            </p:nvSpPr>
            <p:spPr bwMode="auto">
              <a:xfrm>
                <a:off x="2160"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16" name="Oval 96"/>
              <p:cNvSpPr>
                <a:spLocks noChangeArrowheads="1"/>
              </p:cNvSpPr>
              <p:nvPr/>
            </p:nvSpPr>
            <p:spPr bwMode="auto">
              <a:xfrm>
                <a:off x="2640" y="2016"/>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17" name="Oval 97"/>
              <p:cNvSpPr>
                <a:spLocks noChangeArrowheads="1"/>
              </p:cNvSpPr>
              <p:nvPr/>
            </p:nvSpPr>
            <p:spPr bwMode="auto">
              <a:xfrm>
                <a:off x="2832"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230" name="Group 98"/>
          <p:cNvGrpSpPr/>
          <p:nvPr/>
        </p:nvGrpSpPr>
        <p:grpSpPr bwMode="auto">
          <a:xfrm>
            <a:off x="4114800" y="4267200"/>
            <a:ext cx="1752600" cy="1524000"/>
            <a:chOff x="2112" y="2880"/>
            <a:chExt cx="1104" cy="960"/>
          </a:xfrm>
        </p:grpSpPr>
        <p:grpSp>
          <p:nvGrpSpPr>
            <p:cNvPr id="1231" name="Group 99"/>
            <p:cNvGrpSpPr/>
            <p:nvPr/>
          </p:nvGrpSpPr>
          <p:grpSpPr bwMode="auto">
            <a:xfrm>
              <a:off x="2112" y="2880"/>
              <a:ext cx="1104" cy="960"/>
              <a:chOff x="1920" y="1824"/>
              <a:chExt cx="1104" cy="960"/>
            </a:xfrm>
          </p:grpSpPr>
          <p:grpSp>
            <p:nvGrpSpPr>
              <p:cNvPr id="1233" name="Group 100"/>
              <p:cNvGrpSpPr/>
              <p:nvPr/>
            </p:nvGrpSpPr>
            <p:grpSpPr bwMode="auto">
              <a:xfrm>
                <a:off x="2016" y="1872"/>
                <a:ext cx="912" cy="864"/>
                <a:chOff x="3888" y="2736"/>
                <a:chExt cx="912" cy="864"/>
              </a:xfrm>
            </p:grpSpPr>
            <p:sp>
              <p:nvSpPr>
                <p:cNvPr id="1242" name="Line 101"/>
                <p:cNvSpPr>
                  <a:spLocks noChangeShapeType="1"/>
                </p:cNvSpPr>
                <p:nvPr/>
              </p:nvSpPr>
              <p:spPr bwMode="auto">
                <a:xfrm>
                  <a:off x="4128" y="3408"/>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43" name="Line 102"/>
                <p:cNvSpPr>
                  <a:spLocks noChangeShapeType="1"/>
                </p:cNvSpPr>
                <p:nvPr/>
              </p:nvSpPr>
              <p:spPr bwMode="auto">
                <a:xfrm flipV="1">
                  <a:off x="4512" y="2784"/>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44" name="Line 103"/>
                <p:cNvSpPr>
                  <a:spLocks noChangeShapeType="1"/>
                </p:cNvSpPr>
                <p:nvPr/>
              </p:nvSpPr>
              <p:spPr bwMode="auto">
                <a:xfrm flipV="1">
                  <a:off x="3888" y="2736"/>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45" name="Line 104"/>
                <p:cNvSpPr>
                  <a:spLocks noChangeShapeType="1"/>
                </p:cNvSpPr>
                <p:nvPr/>
              </p:nvSpPr>
              <p:spPr bwMode="auto">
                <a:xfrm flipV="1">
                  <a:off x="3888" y="3408"/>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46" name="Line 105"/>
                <p:cNvSpPr>
                  <a:spLocks noChangeShapeType="1"/>
                </p:cNvSpPr>
                <p:nvPr/>
              </p:nvSpPr>
              <p:spPr bwMode="auto">
                <a:xfrm flipV="1">
                  <a:off x="4560" y="3408"/>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47" name="Line 106"/>
                <p:cNvSpPr>
                  <a:spLocks noChangeShapeType="1"/>
                </p:cNvSpPr>
                <p:nvPr/>
              </p:nvSpPr>
              <p:spPr bwMode="auto">
                <a:xfrm>
                  <a:off x="4128" y="2736"/>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48" name="Line 107"/>
                <p:cNvSpPr>
                  <a:spLocks noChangeShapeType="1"/>
                </p:cNvSpPr>
                <p:nvPr/>
              </p:nvSpPr>
              <p:spPr bwMode="auto">
                <a:xfrm>
                  <a:off x="4128" y="2736"/>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49" name="Line 108"/>
                <p:cNvSpPr>
                  <a:spLocks noChangeShapeType="1"/>
                </p:cNvSpPr>
                <p:nvPr/>
              </p:nvSpPr>
              <p:spPr bwMode="auto">
                <a:xfrm>
                  <a:off x="4800" y="2736"/>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50" name="Line 109"/>
                <p:cNvSpPr>
                  <a:spLocks noChangeShapeType="1"/>
                </p:cNvSpPr>
                <p:nvPr/>
              </p:nvSpPr>
              <p:spPr bwMode="auto">
                <a:xfrm>
                  <a:off x="3888" y="2928"/>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51" name="Line 110"/>
                <p:cNvSpPr>
                  <a:spLocks noChangeShapeType="1"/>
                </p:cNvSpPr>
                <p:nvPr/>
              </p:nvSpPr>
              <p:spPr bwMode="auto">
                <a:xfrm>
                  <a:off x="3888" y="3600"/>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52" name="Line 111"/>
                <p:cNvSpPr>
                  <a:spLocks noChangeShapeType="1"/>
                </p:cNvSpPr>
                <p:nvPr/>
              </p:nvSpPr>
              <p:spPr bwMode="auto">
                <a:xfrm>
                  <a:off x="3888" y="2928"/>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53" name="Line 112"/>
                <p:cNvSpPr>
                  <a:spLocks noChangeShapeType="1"/>
                </p:cNvSpPr>
                <p:nvPr/>
              </p:nvSpPr>
              <p:spPr bwMode="auto">
                <a:xfrm>
                  <a:off x="4560" y="2928"/>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234" name="Oval 113"/>
              <p:cNvSpPr>
                <a:spLocks noChangeArrowheads="1"/>
              </p:cNvSpPr>
              <p:nvPr/>
            </p:nvSpPr>
            <p:spPr bwMode="auto">
              <a:xfrm>
                <a:off x="2832"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35" name="Oval 114"/>
              <p:cNvSpPr>
                <a:spLocks noChangeArrowheads="1"/>
              </p:cNvSpPr>
              <p:nvPr/>
            </p:nvSpPr>
            <p:spPr bwMode="auto">
              <a:xfrm>
                <a:off x="2160"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36" name="Oval 115"/>
              <p:cNvSpPr>
                <a:spLocks noChangeArrowheads="1"/>
              </p:cNvSpPr>
              <p:nvPr/>
            </p:nvSpPr>
            <p:spPr bwMode="auto">
              <a:xfrm>
                <a:off x="2208" y="2448"/>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37" name="Oval 116"/>
              <p:cNvSpPr>
                <a:spLocks noChangeArrowheads="1"/>
              </p:cNvSpPr>
              <p:nvPr/>
            </p:nvSpPr>
            <p:spPr bwMode="auto">
              <a:xfrm>
                <a:off x="2592" y="264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38" name="Oval 117"/>
              <p:cNvSpPr>
                <a:spLocks noChangeArrowheads="1"/>
              </p:cNvSpPr>
              <p:nvPr/>
            </p:nvSpPr>
            <p:spPr bwMode="auto">
              <a:xfrm>
                <a:off x="1968" y="2016"/>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39" name="Oval 118"/>
              <p:cNvSpPr>
                <a:spLocks noChangeArrowheads="1"/>
              </p:cNvSpPr>
              <p:nvPr/>
            </p:nvSpPr>
            <p:spPr bwMode="auto">
              <a:xfrm>
                <a:off x="1920" y="264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40" name="Oval 119"/>
              <p:cNvSpPr>
                <a:spLocks noChangeArrowheads="1"/>
              </p:cNvSpPr>
              <p:nvPr/>
            </p:nvSpPr>
            <p:spPr bwMode="auto">
              <a:xfrm>
                <a:off x="2640" y="2016"/>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41" name="Oval 120"/>
              <p:cNvSpPr>
                <a:spLocks noChangeArrowheads="1"/>
              </p:cNvSpPr>
              <p:nvPr/>
            </p:nvSpPr>
            <p:spPr bwMode="auto">
              <a:xfrm>
                <a:off x="2880" y="2448"/>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232" name="Oval 121"/>
            <p:cNvSpPr>
              <a:spLocks noChangeArrowheads="1"/>
            </p:cNvSpPr>
            <p:nvPr/>
          </p:nvSpPr>
          <p:spPr bwMode="auto">
            <a:xfrm>
              <a:off x="2544" y="3216"/>
              <a:ext cx="240" cy="240"/>
            </a:xfrm>
            <a:prstGeom prst="ellipse">
              <a:avLst/>
            </a:prstGeom>
            <a:gradFill rotWithShape="0">
              <a:gsLst>
                <a:gs pos="0">
                  <a:srgbClr val="FFFFFF"/>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254" name="Group 122"/>
          <p:cNvGrpSpPr/>
          <p:nvPr/>
        </p:nvGrpSpPr>
        <p:grpSpPr bwMode="auto">
          <a:xfrm>
            <a:off x="4495800" y="3962400"/>
            <a:ext cx="1676400" cy="1524000"/>
            <a:chOff x="2208" y="1728"/>
            <a:chExt cx="1056" cy="960"/>
          </a:xfrm>
        </p:grpSpPr>
        <p:grpSp>
          <p:nvGrpSpPr>
            <p:cNvPr id="1255" name="Group 123"/>
            <p:cNvGrpSpPr/>
            <p:nvPr/>
          </p:nvGrpSpPr>
          <p:grpSpPr bwMode="auto">
            <a:xfrm>
              <a:off x="2304" y="1776"/>
              <a:ext cx="912" cy="864"/>
              <a:chOff x="2976" y="2496"/>
              <a:chExt cx="912" cy="864"/>
            </a:xfrm>
          </p:grpSpPr>
          <p:sp>
            <p:nvSpPr>
              <p:cNvPr id="1266" name="Line 124"/>
              <p:cNvSpPr>
                <a:spLocks noChangeShapeType="1"/>
              </p:cNvSpPr>
              <p:nvPr/>
            </p:nvSpPr>
            <p:spPr bwMode="auto">
              <a:xfrm>
                <a:off x="3216" y="3168"/>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67" name="Line 125"/>
              <p:cNvSpPr>
                <a:spLocks noChangeShapeType="1"/>
              </p:cNvSpPr>
              <p:nvPr/>
            </p:nvSpPr>
            <p:spPr bwMode="auto">
              <a:xfrm flipV="1">
                <a:off x="3600" y="2544"/>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68" name="Line 126"/>
              <p:cNvSpPr>
                <a:spLocks noChangeShapeType="1"/>
              </p:cNvSpPr>
              <p:nvPr/>
            </p:nvSpPr>
            <p:spPr bwMode="auto">
              <a:xfrm flipV="1">
                <a:off x="2976" y="2496"/>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69" name="Line 127"/>
              <p:cNvSpPr>
                <a:spLocks noChangeShapeType="1"/>
              </p:cNvSpPr>
              <p:nvPr/>
            </p:nvSpPr>
            <p:spPr bwMode="auto">
              <a:xfrm flipV="1">
                <a:off x="2976" y="3168"/>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70" name="Line 128"/>
              <p:cNvSpPr>
                <a:spLocks noChangeShapeType="1"/>
              </p:cNvSpPr>
              <p:nvPr/>
            </p:nvSpPr>
            <p:spPr bwMode="auto">
              <a:xfrm flipV="1">
                <a:off x="3648" y="3168"/>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71" name="Line 129"/>
              <p:cNvSpPr>
                <a:spLocks noChangeShapeType="1"/>
              </p:cNvSpPr>
              <p:nvPr/>
            </p:nvSpPr>
            <p:spPr bwMode="auto">
              <a:xfrm>
                <a:off x="3216" y="2496"/>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72" name="Line 130"/>
              <p:cNvSpPr>
                <a:spLocks noChangeShapeType="1"/>
              </p:cNvSpPr>
              <p:nvPr/>
            </p:nvSpPr>
            <p:spPr bwMode="auto">
              <a:xfrm>
                <a:off x="3216" y="2496"/>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73" name="Line 131"/>
              <p:cNvSpPr>
                <a:spLocks noChangeShapeType="1"/>
              </p:cNvSpPr>
              <p:nvPr/>
            </p:nvSpPr>
            <p:spPr bwMode="auto">
              <a:xfrm>
                <a:off x="3888" y="2496"/>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74" name="Line 132"/>
              <p:cNvSpPr>
                <a:spLocks noChangeShapeType="1"/>
              </p:cNvSpPr>
              <p:nvPr/>
            </p:nvSpPr>
            <p:spPr bwMode="auto">
              <a:xfrm>
                <a:off x="2976" y="2688"/>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75" name="Line 133"/>
              <p:cNvSpPr>
                <a:spLocks noChangeShapeType="1"/>
              </p:cNvSpPr>
              <p:nvPr/>
            </p:nvSpPr>
            <p:spPr bwMode="auto">
              <a:xfrm>
                <a:off x="2976" y="3360"/>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76" name="Line 134"/>
              <p:cNvSpPr>
                <a:spLocks noChangeShapeType="1"/>
              </p:cNvSpPr>
              <p:nvPr/>
            </p:nvSpPr>
            <p:spPr bwMode="auto">
              <a:xfrm>
                <a:off x="2976" y="2688"/>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77" name="Line 135"/>
              <p:cNvSpPr>
                <a:spLocks noChangeShapeType="1"/>
              </p:cNvSpPr>
              <p:nvPr/>
            </p:nvSpPr>
            <p:spPr bwMode="auto">
              <a:xfrm>
                <a:off x="3648" y="2688"/>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1256" name="Group 136"/>
            <p:cNvGrpSpPr/>
            <p:nvPr/>
          </p:nvGrpSpPr>
          <p:grpSpPr bwMode="auto">
            <a:xfrm>
              <a:off x="2208" y="1728"/>
              <a:ext cx="1056" cy="960"/>
              <a:chOff x="2208" y="1728"/>
              <a:chExt cx="1056" cy="960"/>
            </a:xfrm>
          </p:grpSpPr>
          <p:sp>
            <p:nvSpPr>
              <p:cNvPr id="1257" name="Oval 137"/>
              <p:cNvSpPr>
                <a:spLocks noChangeArrowheads="1"/>
              </p:cNvSpPr>
              <p:nvPr/>
            </p:nvSpPr>
            <p:spPr bwMode="auto">
              <a:xfrm>
                <a:off x="2208" y="192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58" name="Oval 138"/>
              <p:cNvSpPr>
                <a:spLocks noChangeArrowheads="1"/>
              </p:cNvSpPr>
              <p:nvPr/>
            </p:nvSpPr>
            <p:spPr bwMode="auto">
              <a:xfrm>
                <a:off x="2448" y="1728"/>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59" name="Oval 139"/>
              <p:cNvSpPr>
                <a:spLocks noChangeArrowheads="1"/>
              </p:cNvSpPr>
              <p:nvPr/>
            </p:nvSpPr>
            <p:spPr bwMode="auto">
              <a:xfrm>
                <a:off x="2256" y="25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60" name="Oval 140"/>
              <p:cNvSpPr>
                <a:spLocks noChangeArrowheads="1"/>
              </p:cNvSpPr>
              <p:nvPr/>
            </p:nvSpPr>
            <p:spPr bwMode="auto">
              <a:xfrm>
                <a:off x="2448" y="23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61" name="Oval 141"/>
              <p:cNvSpPr>
                <a:spLocks noChangeArrowheads="1"/>
              </p:cNvSpPr>
              <p:nvPr/>
            </p:nvSpPr>
            <p:spPr bwMode="auto">
              <a:xfrm>
                <a:off x="3120" y="1728"/>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62" name="Oval 142"/>
              <p:cNvSpPr>
                <a:spLocks noChangeArrowheads="1"/>
              </p:cNvSpPr>
              <p:nvPr/>
            </p:nvSpPr>
            <p:spPr bwMode="auto">
              <a:xfrm>
                <a:off x="3120" y="23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63" name="Oval 143"/>
              <p:cNvSpPr>
                <a:spLocks noChangeArrowheads="1"/>
              </p:cNvSpPr>
              <p:nvPr/>
            </p:nvSpPr>
            <p:spPr bwMode="auto">
              <a:xfrm>
                <a:off x="2880" y="192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64" name="Oval 144"/>
              <p:cNvSpPr>
                <a:spLocks noChangeArrowheads="1"/>
              </p:cNvSpPr>
              <p:nvPr/>
            </p:nvSpPr>
            <p:spPr bwMode="auto">
              <a:xfrm>
                <a:off x="2928" y="25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65" name="Oval 145"/>
              <p:cNvSpPr>
                <a:spLocks noChangeArrowheads="1"/>
              </p:cNvSpPr>
              <p:nvPr/>
            </p:nvSpPr>
            <p:spPr bwMode="auto">
              <a:xfrm>
                <a:off x="2640" y="2064"/>
                <a:ext cx="240" cy="240"/>
              </a:xfrm>
              <a:prstGeom prst="ellipse">
                <a:avLst/>
              </a:prstGeom>
              <a:gradFill rotWithShape="0">
                <a:gsLst>
                  <a:gs pos="0">
                    <a:srgbClr val="FFFFFF"/>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278" name="Group 146"/>
          <p:cNvGrpSpPr/>
          <p:nvPr/>
        </p:nvGrpSpPr>
        <p:grpSpPr bwMode="auto">
          <a:xfrm>
            <a:off x="3505200" y="3962400"/>
            <a:ext cx="1600200" cy="1524000"/>
            <a:chOff x="1584" y="1728"/>
            <a:chExt cx="1008" cy="960"/>
          </a:xfrm>
        </p:grpSpPr>
        <p:grpSp>
          <p:nvGrpSpPr>
            <p:cNvPr id="1279" name="Group 147"/>
            <p:cNvGrpSpPr/>
            <p:nvPr/>
          </p:nvGrpSpPr>
          <p:grpSpPr bwMode="auto">
            <a:xfrm>
              <a:off x="1632" y="1776"/>
              <a:ext cx="912" cy="864"/>
              <a:chOff x="3984" y="912"/>
              <a:chExt cx="912" cy="864"/>
            </a:xfrm>
          </p:grpSpPr>
          <p:sp>
            <p:nvSpPr>
              <p:cNvPr id="1289" name="Line 148"/>
              <p:cNvSpPr>
                <a:spLocks noChangeShapeType="1"/>
              </p:cNvSpPr>
              <p:nvPr/>
            </p:nvSpPr>
            <p:spPr bwMode="auto">
              <a:xfrm flipV="1">
                <a:off x="3984" y="912"/>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0" name="Line 149"/>
              <p:cNvSpPr>
                <a:spLocks noChangeShapeType="1"/>
              </p:cNvSpPr>
              <p:nvPr/>
            </p:nvSpPr>
            <p:spPr bwMode="auto">
              <a:xfrm flipV="1">
                <a:off x="4656" y="912"/>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1" name="Line 150"/>
              <p:cNvSpPr>
                <a:spLocks noChangeShapeType="1"/>
              </p:cNvSpPr>
              <p:nvPr/>
            </p:nvSpPr>
            <p:spPr bwMode="auto">
              <a:xfrm flipV="1">
                <a:off x="3984" y="1584"/>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2" name="Line 151"/>
              <p:cNvSpPr>
                <a:spLocks noChangeShapeType="1"/>
              </p:cNvSpPr>
              <p:nvPr/>
            </p:nvSpPr>
            <p:spPr bwMode="auto">
              <a:xfrm flipV="1">
                <a:off x="4656" y="1584"/>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3" name="Line 152"/>
              <p:cNvSpPr>
                <a:spLocks noChangeShapeType="1"/>
              </p:cNvSpPr>
              <p:nvPr/>
            </p:nvSpPr>
            <p:spPr bwMode="auto">
              <a:xfrm>
                <a:off x="4224" y="912"/>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4" name="Line 153"/>
              <p:cNvSpPr>
                <a:spLocks noChangeShapeType="1"/>
              </p:cNvSpPr>
              <p:nvPr/>
            </p:nvSpPr>
            <p:spPr bwMode="auto">
              <a:xfrm>
                <a:off x="4224" y="1584"/>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5" name="Line 154"/>
              <p:cNvSpPr>
                <a:spLocks noChangeShapeType="1"/>
              </p:cNvSpPr>
              <p:nvPr/>
            </p:nvSpPr>
            <p:spPr bwMode="auto">
              <a:xfrm>
                <a:off x="4224" y="912"/>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6" name="Line 155"/>
              <p:cNvSpPr>
                <a:spLocks noChangeShapeType="1"/>
              </p:cNvSpPr>
              <p:nvPr/>
            </p:nvSpPr>
            <p:spPr bwMode="auto">
              <a:xfrm>
                <a:off x="4896" y="912"/>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7" name="Line 156"/>
              <p:cNvSpPr>
                <a:spLocks noChangeShapeType="1"/>
              </p:cNvSpPr>
              <p:nvPr/>
            </p:nvSpPr>
            <p:spPr bwMode="auto">
              <a:xfrm>
                <a:off x="3984" y="1104"/>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8" name="Line 157"/>
              <p:cNvSpPr>
                <a:spLocks noChangeShapeType="1"/>
              </p:cNvSpPr>
              <p:nvPr/>
            </p:nvSpPr>
            <p:spPr bwMode="auto">
              <a:xfrm>
                <a:off x="3984" y="1776"/>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299" name="Line 158"/>
              <p:cNvSpPr>
                <a:spLocks noChangeShapeType="1"/>
              </p:cNvSpPr>
              <p:nvPr/>
            </p:nvSpPr>
            <p:spPr bwMode="auto">
              <a:xfrm>
                <a:off x="3984" y="1104"/>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00" name="Line 159"/>
              <p:cNvSpPr>
                <a:spLocks noChangeShapeType="1"/>
              </p:cNvSpPr>
              <p:nvPr/>
            </p:nvSpPr>
            <p:spPr bwMode="auto">
              <a:xfrm>
                <a:off x="4656" y="1104"/>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280" name="Oval 160"/>
            <p:cNvSpPr>
              <a:spLocks noChangeArrowheads="1"/>
            </p:cNvSpPr>
            <p:nvPr/>
          </p:nvSpPr>
          <p:spPr bwMode="auto">
            <a:xfrm>
              <a:off x="1776" y="1728"/>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81" name="Oval 161"/>
            <p:cNvSpPr>
              <a:spLocks noChangeArrowheads="1"/>
            </p:cNvSpPr>
            <p:nvPr/>
          </p:nvSpPr>
          <p:spPr bwMode="auto">
            <a:xfrm>
              <a:off x="1968" y="2064"/>
              <a:ext cx="240" cy="240"/>
            </a:xfrm>
            <a:prstGeom prst="ellipse">
              <a:avLst/>
            </a:prstGeom>
            <a:gradFill rotWithShape="0">
              <a:gsLst>
                <a:gs pos="0">
                  <a:srgbClr val="FFFFFF"/>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82" name="Oval 162"/>
            <p:cNvSpPr>
              <a:spLocks noChangeArrowheads="1"/>
            </p:cNvSpPr>
            <p:nvPr/>
          </p:nvSpPr>
          <p:spPr bwMode="auto">
            <a:xfrm>
              <a:off x="2448" y="1728"/>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83" name="Oval 163"/>
            <p:cNvSpPr>
              <a:spLocks noChangeArrowheads="1"/>
            </p:cNvSpPr>
            <p:nvPr/>
          </p:nvSpPr>
          <p:spPr bwMode="auto">
            <a:xfrm>
              <a:off x="1584" y="192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84" name="Oval 164"/>
            <p:cNvSpPr>
              <a:spLocks noChangeArrowheads="1"/>
            </p:cNvSpPr>
            <p:nvPr/>
          </p:nvSpPr>
          <p:spPr bwMode="auto">
            <a:xfrm>
              <a:off x="1824" y="23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85" name="Oval 165"/>
            <p:cNvSpPr>
              <a:spLocks noChangeArrowheads="1"/>
            </p:cNvSpPr>
            <p:nvPr/>
          </p:nvSpPr>
          <p:spPr bwMode="auto">
            <a:xfrm>
              <a:off x="2208" y="192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86" name="Oval 166"/>
            <p:cNvSpPr>
              <a:spLocks noChangeArrowheads="1"/>
            </p:cNvSpPr>
            <p:nvPr/>
          </p:nvSpPr>
          <p:spPr bwMode="auto">
            <a:xfrm>
              <a:off x="1584" y="25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87" name="Oval 167"/>
            <p:cNvSpPr>
              <a:spLocks noChangeArrowheads="1"/>
            </p:cNvSpPr>
            <p:nvPr/>
          </p:nvSpPr>
          <p:spPr bwMode="auto">
            <a:xfrm>
              <a:off x="2256" y="254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288" name="Oval 168"/>
            <p:cNvSpPr>
              <a:spLocks noChangeArrowheads="1"/>
            </p:cNvSpPr>
            <p:nvPr/>
          </p:nvSpPr>
          <p:spPr bwMode="auto">
            <a:xfrm>
              <a:off x="2448" y="23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301" name="Group 169"/>
          <p:cNvGrpSpPr/>
          <p:nvPr/>
        </p:nvGrpSpPr>
        <p:grpSpPr bwMode="auto">
          <a:xfrm>
            <a:off x="4495800" y="2895600"/>
            <a:ext cx="1676400" cy="1600200"/>
            <a:chOff x="3504" y="960"/>
            <a:chExt cx="1056" cy="1008"/>
          </a:xfrm>
        </p:grpSpPr>
        <p:grpSp>
          <p:nvGrpSpPr>
            <p:cNvPr id="1302" name="Group 170"/>
            <p:cNvGrpSpPr/>
            <p:nvPr/>
          </p:nvGrpSpPr>
          <p:grpSpPr bwMode="auto">
            <a:xfrm>
              <a:off x="3504" y="960"/>
              <a:ext cx="1056" cy="1008"/>
              <a:chOff x="2160" y="960"/>
              <a:chExt cx="1056" cy="1008"/>
            </a:xfrm>
          </p:grpSpPr>
          <p:grpSp>
            <p:nvGrpSpPr>
              <p:cNvPr id="1304" name="Group 171"/>
              <p:cNvGrpSpPr/>
              <p:nvPr/>
            </p:nvGrpSpPr>
            <p:grpSpPr bwMode="auto">
              <a:xfrm>
                <a:off x="2256" y="1008"/>
                <a:ext cx="912" cy="864"/>
                <a:chOff x="3456" y="2928"/>
                <a:chExt cx="912" cy="864"/>
              </a:xfrm>
            </p:grpSpPr>
            <p:sp>
              <p:nvSpPr>
                <p:cNvPr id="1313" name="Line 172"/>
                <p:cNvSpPr>
                  <a:spLocks noChangeShapeType="1"/>
                </p:cNvSpPr>
                <p:nvPr/>
              </p:nvSpPr>
              <p:spPr bwMode="auto">
                <a:xfrm>
                  <a:off x="3696" y="3600"/>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14" name="Line 173"/>
                <p:cNvSpPr>
                  <a:spLocks noChangeShapeType="1"/>
                </p:cNvSpPr>
                <p:nvPr/>
              </p:nvSpPr>
              <p:spPr bwMode="auto">
                <a:xfrm flipV="1">
                  <a:off x="4128" y="2928"/>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15" name="Line 174"/>
                <p:cNvSpPr>
                  <a:spLocks noChangeShapeType="1"/>
                </p:cNvSpPr>
                <p:nvPr/>
              </p:nvSpPr>
              <p:spPr bwMode="auto">
                <a:xfrm flipV="1">
                  <a:off x="3456" y="2928"/>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16" name="Line 175"/>
                <p:cNvSpPr>
                  <a:spLocks noChangeShapeType="1"/>
                </p:cNvSpPr>
                <p:nvPr/>
              </p:nvSpPr>
              <p:spPr bwMode="auto">
                <a:xfrm flipV="1">
                  <a:off x="3456" y="3600"/>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17" name="Line 176"/>
                <p:cNvSpPr>
                  <a:spLocks noChangeShapeType="1"/>
                </p:cNvSpPr>
                <p:nvPr/>
              </p:nvSpPr>
              <p:spPr bwMode="auto">
                <a:xfrm flipV="1">
                  <a:off x="4128" y="3600"/>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18" name="Line 177"/>
                <p:cNvSpPr>
                  <a:spLocks noChangeShapeType="1"/>
                </p:cNvSpPr>
                <p:nvPr/>
              </p:nvSpPr>
              <p:spPr bwMode="auto">
                <a:xfrm>
                  <a:off x="3696" y="2928"/>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19" name="Line 178"/>
                <p:cNvSpPr>
                  <a:spLocks noChangeShapeType="1"/>
                </p:cNvSpPr>
                <p:nvPr/>
              </p:nvSpPr>
              <p:spPr bwMode="auto">
                <a:xfrm>
                  <a:off x="3696" y="2928"/>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20" name="Line 179"/>
                <p:cNvSpPr>
                  <a:spLocks noChangeShapeType="1"/>
                </p:cNvSpPr>
                <p:nvPr/>
              </p:nvSpPr>
              <p:spPr bwMode="auto">
                <a:xfrm>
                  <a:off x="4368" y="2928"/>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21" name="Line 180"/>
                <p:cNvSpPr>
                  <a:spLocks noChangeShapeType="1"/>
                </p:cNvSpPr>
                <p:nvPr/>
              </p:nvSpPr>
              <p:spPr bwMode="auto">
                <a:xfrm>
                  <a:off x="3456" y="3120"/>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22" name="Line 181"/>
                <p:cNvSpPr>
                  <a:spLocks noChangeShapeType="1"/>
                </p:cNvSpPr>
                <p:nvPr/>
              </p:nvSpPr>
              <p:spPr bwMode="auto">
                <a:xfrm>
                  <a:off x="3456" y="3792"/>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23" name="Line 182"/>
                <p:cNvSpPr>
                  <a:spLocks noChangeShapeType="1"/>
                </p:cNvSpPr>
                <p:nvPr/>
              </p:nvSpPr>
              <p:spPr bwMode="auto">
                <a:xfrm>
                  <a:off x="3456" y="3120"/>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24" name="Line 183"/>
                <p:cNvSpPr>
                  <a:spLocks noChangeShapeType="1"/>
                </p:cNvSpPr>
                <p:nvPr/>
              </p:nvSpPr>
              <p:spPr bwMode="auto">
                <a:xfrm>
                  <a:off x="4128" y="3120"/>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305" name="Oval 184"/>
              <p:cNvSpPr>
                <a:spLocks noChangeArrowheads="1"/>
              </p:cNvSpPr>
              <p:nvPr/>
            </p:nvSpPr>
            <p:spPr bwMode="auto">
              <a:xfrm>
                <a:off x="2400" y="96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06" name="Oval 185"/>
              <p:cNvSpPr>
                <a:spLocks noChangeArrowheads="1"/>
              </p:cNvSpPr>
              <p:nvPr/>
            </p:nvSpPr>
            <p:spPr bwMode="auto">
              <a:xfrm>
                <a:off x="2160" y="11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07" name="Oval 186"/>
              <p:cNvSpPr>
                <a:spLocks noChangeArrowheads="1"/>
              </p:cNvSpPr>
              <p:nvPr/>
            </p:nvSpPr>
            <p:spPr bwMode="auto">
              <a:xfrm>
                <a:off x="2160"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08" name="Oval 187"/>
              <p:cNvSpPr>
                <a:spLocks noChangeArrowheads="1"/>
              </p:cNvSpPr>
              <p:nvPr/>
            </p:nvSpPr>
            <p:spPr bwMode="auto">
              <a:xfrm>
                <a:off x="2400" y="163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09" name="Oval 188"/>
              <p:cNvSpPr>
                <a:spLocks noChangeArrowheads="1"/>
              </p:cNvSpPr>
              <p:nvPr/>
            </p:nvSpPr>
            <p:spPr bwMode="auto">
              <a:xfrm>
                <a:off x="3072" y="96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10" name="Oval 189"/>
              <p:cNvSpPr>
                <a:spLocks noChangeArrowheads="1"/>
              </p:cNvSpPr>
              <p:nvPr/>
            </p:nvSpPr>
            <p:spPr bwMode="auto">
              <a:xfrm>
                <a:off x="2832" y="11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11" name="Oval 190"/>
              <p:cNvSpPr>
                <a:spLocks noChangeArrowheads="1"/>
              </p:cNvSpPr>
              <p:nvPr/>
            </p:nvSpPr>
            <p:spPr bwMode="auto">
              <a:xfrm>
                <a:off x="2832"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12" name="Oval 191"/>
              <p:cNvSpPr>
                <a:spLocks noChangeArrowheads="1"/>
              </p:cNvSpPr>
              <p:nvPr/>
            </p:nvSpPr>
            <p:spPr bwMode="auto">
              <a:xfrm>
                <a:off x="3072" y="163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303" name="Oval 192"/>
            <p:cNvSpPr>
              <a:spLocks noChangeArrowheads="1"/>
            </p:cNvSpPr>
            <p:nvPr/>
          </p:nvSpPr>
          <p:spPr bwMode="auto">
            <a:xfrm>
              <a:off x="3936" y="1296"/>
              <a:ext cx="240" cy="240"/>
            </a:xfrm>
            <a:prstGeom prst="ellipse">
              <a:avLst/>
            </a:prstGeom>
            <a:gradFill rotWithShape="0">
              <a:gsLst>
                <a:gs pos="0">
                  <a:srgbClr val="FFFFFF"/>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325" name="Group 193"/>
          <p:cNvGrpSpPr/>
          <p:nvPr/>
        </p:nvGrpSpPr>
        <p:grpSpPr bwMode="auto">
          <a:xfrm>
            <a:off x="3505200" y="2895600"/>
            <a:ext cx="1600200" cy="1600200"/>
            <a:chOff x="1536" y="960"/>
            <a:chExt cx="1008" cy="1008"/>
          </a:xfrm>
        </p:grpSpPr>
        <p:sp>
          <p:nvSpPr>
            <p:cNvPr id="1326" name="Oval 194"/>
            <p:cNvSpPr>
              <a:spLocks noChangeArrowheads="1"/>
            </p:cNvSpPr>
            <p:nvPr/>
          </p:nvSpPr>
          <p:spPr bwMode="auto">
            <a:xfrm>
              <a:off x="1920" y="1296"/>
              <a:ext cx="240" cy="240"/>
            </a:xfrm>
            <a:prstGeom prst="ellipse">
              <a:avLst/>
            </a:prstGeom>
            <a:gradFill rotWithShape="0">
              <a:gsLst>
                <a:gs pos="0">
                  <a:srgbClr val="FFFFFF"/>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nvGrpSpPr>
            <p:cNvPr id="1327" name="Group 195"/>
            <p:cNvGrpSpPr/>
            <p:nvPr/>
          </p:nvGrpSpPr>
          <p:grpSpPr bwMode="auto">
            <a:xfrm>
              <a:off x="1536" y="960"/>
              <a:ext cx="1008" cy="1008"/>
              <a:chOff x="1536" y="960"/>
              <a:chExt cx="1008" cy="1008"/>
            </a:xfrm>
          </p:grpSpPr>
          <p:grpSp>
            <p:nvGrpSpPr>
              <p:cNvPr id="1328" name="Group 196"/>
              <p:cNvGrpSpPr/>
              <p:nvPr/>
            </p:nvGrpSpPr>
            <p:grpSpPr bwMode="auto">
              <a:xfrm>
                <a:off x="1584" y="1008"/>
                <a:ext cx="912" cy="864"/>
                <a:chOff x="3552" y="2976"/>
                <a:chExt cx="912" cy="864"/>
              </a:xfrm>
            </p:grpSpPr>
            <p:sp>
              <p:nvSpPr>
                <p:cNvPr id="1337" name="Line 197"/>
                <p:cNvSpPr>
                  <a:spLocks noChangeShapeType="1"/>
                </p:cNvSpPr>
                <p:nvPr/>
              </p:nvSpPr>
              <p:spPr bwMode="auto">
                <a:xfrm flipV="1">
                  <a:off x="3552" y="2976"/>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38" name="Line 198"/>
                <p:cNvSpPr>
                  <a:spLocks noChangeShapeType="1"/>
                </p:cNvSpPr>
                <p:nvPr/>
              </p:nvSpPr>
              <p:spPr bwMode="auto">
                <a:xfrm flipV="1">
                  <a:off x="4224" y="2976"/>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39" name="Line 199"/>
                <p:cNvSpPr>
                  <a:spLocks noChangeShapeType="1"/>
                </p:cNvSpPr>
                <p:nvPr/>
              </p:nvSpPr>
              <p:spPr bwMode="auto">
                <a:xfrm flipV="1">
                  <a:off x="3552" y="3648"/>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40" name="Line 200"/>
                <p:cNvSpPr>
                  <a:spLocks noChangeShapeType="1"/>
                </p:cNvSpPr>
                <p:nvPr/>
              </p:nvSpPr>
              <p:spPr bwMode="auto">
                <a:xfrm flipV="1">
                  <a:off x="4224" y="3648"/>
                  <a:ext cx="240" cy="19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41" name="Line 201"/>
                <p:cNvSpPr>
                  <a:spLocks noChangeShapeType="1"/>
                </p:cNvSpPr>
                <p:nvPr/>
              </p:nvSpPr>
              <p:spPr bwMode="auto">
                <a:xfrm>
                  <a:off x="3792" y="2976"/>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42" name="Line 202"/>
                <p:cNvSpPr>
                  <a:spLocks noChangeShapeType="1"/>
                </p:cNvSpPr>
                <p:nvPr/>
              </p:nvSpPr>
              <p:spPr bwMode="auto">
                <a:xfrm>
                  <a:off x="3792" y="3648"/>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43" name="Line 203"/>
                <p:cNvSpPr>
                  <a:spLocks noChangeShapeType="1"/>
                </p:cNvSpPr>
                <p:nvPr/>
              </p:nvSpPr>
              <p:spPr bwMode="auto">
                <a:xfrm>
                  <a:off x="3792" y="2976"/>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44" name="Line 204"/>
                <p:cNvSpPr>
                  <a:spLocks noChangeShapeType="1"/>
                </p:cNvSpPr>
                <p:nvPr/>
              </p:nvSpPr>
              <p:spPr bwMode="auto">
                <a:xfrm>
                  <a:off x="4464" y="2976"/>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45" name="Line 205"/>
                <p:cNvSpPr>
                  <a:spLocks noChangeShapeType="1"/>
                </p:cNvSpPr>
                <p:nvPr/>
              </p:nvSpPr>
              <p:spPr bwMode="auto">
                <a:xfrm>
                  <a:off x="3552" y="3168"/>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46" name="Line 206"/>
                <p:cNvSpPr>
                  <a:spLocks noChangeShapeType="1"/>
                </p:cNvSpPr>
                <p:nvPr/>
              </p:nvSpPr>
              <p:spPr bwMode="auto">
                <a:xfrm>
                  <a:off x="3552" y="3840"/>
                  <a:ext cx="672" cy="0"/>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47" name="Line 207"/>
                <p:cNvSpPr>
                  <a:spLocks noChangeShapeType="1"/>
                </p:cNvSpPr>
                <p:nvPr/>
              </p:nvSpPr>
              <p:spPr bwMode="auto">
                <a:xfrm>
                  <a:off x="3552" y="3168"/>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48" name="Line 208"/>
                <p:cNvSpPr>
                  <a:spLocks noChangeShapeType="1"/>
                </p:cNvSpPr>
                <p:nvPr/>
              </p:nvSpPr>
              <p:spPr bwMode="auto">
                <a:xfrm>
                  <a:off x="4224" y="3168"/>
                  <a:ext cx="0" cy="672"/>
                </a:xfrm>
                <a:prstGeom prst="line">
                  <a:avLst/>
                </a:prstGeom>
                <a:noFill/>
                <a:ln w="28575">
                  <a:solidFill>
                    <a:srgbClr val="FFFF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329" name="Oval 209"/>
              <p:cNvSpPr>
                <a:spLocks noChangeArrowheads="1"/>
              </p:cNvSpPr>
              <p:nvPr/>
            </p:nvSpPr>
            <p:spPr bwMode="auto">
              <a:xfrm>
                <a:off x="1536"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30" name="Oval 210"/>
              <p:cNvSpPr>
                <a:spLocks noChangeArrowheads="1"/>
              </p:cNvSpPr>
              <p:nvPr/>
            </p:nvSpPr>
            <p:spPr bwMode="auto">
              <a:xfrm>
                <a:off x="1728" y="163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31" name="Oval 211"/>
              <p:cNvSpPr>
                <a:spLocks noChangeArrowheads="1"/>
              </p:cNvSpPr>
              <p:nvPr/>
            </p:nvSpPr>
            <p:spPr bwMode="auto">
              <a:xfrm>
                <a:off x="2160" y="182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32" name="Oval 212"/>
              <p:cNvSpPr>
                <a:spLocks noChangeArrowheads="1"/>
              </p:cNvSpPr>
              <p:nvPr/>
            </p:nvSpPr>
            <p:spPr bwMode="auto">
              <a:xfrm>
                <a:off x="2400" y="163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33" name="Oval 213"/>
              <p:cNvSpPr>
                <a:spLocks noChangeArrowheads="1"/>
              </p:cNvSpPr>
              <p:nvPr/>
            </p:nvSpPr>
            <p:spPr bwMode="auto">
              <a:xfrm>
                <a:off x="1536" y="1104"/>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34" name="Oval 214"/>
              <p:cNvSpPr>
                <a:spLocks noChangeArrowheads="1"/>
              </p:cNvSpPr>
              <p:nvPr/>
            </p:nvSpPr>
            <p:spPr bwMode="auto">
              <a:xfrm>
                <a:off x="2160" y="1152"/>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35" name="Oval 215"/>
              <p:cNvSpPr>
                <a:spLocks noChangeArrowheads="1"/>
              </p:cNvSpPr>
              <p:nvPr/>
            </p:nvSpPr>
            <p:spPr bwMode="auto">
              <a:xfrm>
                <a:off x="1728" y="96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36" name="Oval 216"/>
              <p:cNvSpPr>
                <a:spLocks noChangeArrowheads="1"/>
              </p:cNvSpPr>
              <p:nvPr/>
            </p:nvSpPr>
            <p:spPr bwMode="auto">
              <a:xfrm>
                <a:off x="2400" y="960"/>
                <a:ext cx="144" cy="144"/>
              </a:xfrm>
              <a:prstGeom prst="ellipse">
                <a:avLst/>
              </a:prstGeom>
              <a:gradFill rotWithShape="0">
                <a:gsLst>
                  <a:gs pos="0">
                    <a:srgbClr val="FFFF00"/>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349" name="Group 217"/>
          <p:cNvGrpSpPr/>
          <p:nvPr/>
        </p:nvGrpSpPr>
        <p:grpSpPr bwMode="auto">
          <a:xfrm>
            <a:off x="4495800" y="2895600"/>
            <a:ext cx="1676400" cy="1600200"/>
            <a:chOff x="3888" y="1488"/>
            <a:chExt cx="1056" cy="1008"/>
          </a:xfrm>
        </p:grpSpPr>
        <p:grpSp>
          <p:nvGrpSpPr>
            <p:cNvPr id="1350" name="Group 218"/>
            <p:cNvGrpSpPr/>
            <p:nvPr/>
          </p:nvGrpSpPr>
          <p:grpSpPr bwMode="auto">
            <a:xfrm>
              <a:off x="3888" y="1488"/>
              <a:ext cx="1056" cy="1008"/>
              <a:chOff x="2160" y="960"/>
              <a:chExt cx="1056" cy="1008"/>
            </a:xfrm>
          </p:grpSpPr>
          <p:grpSp>
            <p:nvGrpSpPr>
              <p:cNvPr id="1352" name="Group 219"/>
              <p:cNvGrpSpPr/>
              <p:nvPr/>
            </p:nvGrpSpPr>
            <p:grpSpPr bwMode="auto">
              <a:xfrm>
                <a:off x="2256" y="1008"/>
                <a:ext cx="912" cy="864"/>
                <a:chOff x="3456" y="2928"/>
                <a:chExt cx="912" cy="864"/>
              </a:xfrm>
            </p:grpSpPr>
            <p:sp>
              <p:nvSpPr>
                <p:cNvPr id="1361" name="Line 220"/>
                <p:cNvSpPr>
                  <a:spLocks noChangeShapeType="1"/>
                </p:cNvSpPr>
                <p:nvPr/>
              </p:nvSpPr>
              <p:spPr bwMode="auto">
                <a:xfrm>
                  <a:off x="3696" y="3600"/>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62" name="Line 221"/>
                <p:cNvSpPr>
                  <a:spLocks noChangeShapeType="1"/>
                </p:cNvSpPr>
                <p:nvPr/>
              </p:nvSpPr>
              <p:spPr bwMode="auto">
                <a:xfrm flipV="1">
                  <a:off x="4128"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63" name="Line 222"/>
                <p:cNvSpPr>
                  <a:spLocks noChangeShapeType="1"/>
                </p:cNvSpPr>
                <p:nvPr/>
              </p:nvSpPr>
              <p:spPr bwMode="auto">
                <a:xfrm flipV="1">
                  <a:off x="3456"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64" name="Line 223"/>
                <p:cNvSpPr>
                  <a:spLocks noChangeShapeType="1"/>
                </p:cNvSpPr>
                <p:nvPr/>
              </p:nvSpPr>
              <p:spPr bwMode="auto">
                <a:xfrm flipV="1">
                  <a:off x="3456" y="3600"/>
                  <a:ext cx="240" cy="19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65" name="Line 224"/>
                <p:cNvSpPr>
                  <a:spLocks noChangeShapeType="1"/>
                </p:cNvSpPr>
                <p:nvPr/>
              </p:nvSpPr>
              <p:spPr bwMode="auto">
                <a:xfrm flipV="1">
                  <a:off x="4128" y="3600"/>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66" name="Line 225"/>
                <p:cNvSpPr>
                  <a:spLocks noChangeShapeType="1"/>
                </p:cNvSpPr>
                <p:nvPr/>
              </p:nvSpPr>
              <p:spPr bwMode="auto">
                <a:xfrm>
                  <a:off x="3696" y="2928"/>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67" name="Line 226"/>
                <p:cNvSpPr>
                  <a:spLocks noChangeShapeType="1"/>
                </p:cNvSpPr>
                <p:nvPr/>
              </p:nvSpPr>
              <p:spPr bwMode="auto">
                <a:xfrm>
                  <a:off x="3696" y="2928"/>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68" name="Line 227"/>
                <p:cNvSpPr>
                  <a:spLocks noChangeShapeType="1"/>
                </p:cNvSpPr>
                <p:nvPr/>
              </p:nvSpPr>
              <p:spPr bwMode="auto">
                <a:xfrm>
                  <a:off x="4368" y="2928"/>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69" name="Line 228"/>
                <p:cNvSpPr>
                  <a:spLocks noChangeShapeType="1"/>
                </p:cNvSpPr>
                <p:nvPr/>
              </p:nvSpPr>
              <p:spPr bwMode="auto">
                <a:xfrm>
                  <a:off x="3456" y="3120"/>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70" name="Line 229"/>
                <p:cNvSpPr>
                  <a:spLocks noChangeShapeType="1"/>
                </p:cNvSpPr>
                <p:nvPr/>
              </p:nvSpPr>
              <p:spPr bwMode="auto">
                <a:xfrm>
                  <a:off x="3456" y="3792"/>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71" name="Line 230"/>
                <p:cNvSpPr>
                  <a:spLocks noChangeShapeType="1"/>
                </p:cNvSpPr>
                <p:nvPr/>
              </p:nvSpPr>
              <p:spPr bwMode="auto">
                <a:xfrm>
                  <a:off x="3456" y="3120"/>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72" name="Line 231"/>
                <p:cNvSpPr>
                  <a:spLocks noChangeShapeType="1"/>
                </p:cNvSpPr>
                <p:nvPr/>
              </p:nvSpPr>
              <p:spPr bwMode="auto">
                <a:xfrm>
                  <a:off x="4128" y="3120"/>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353" name="Oval 232"/>
              <p:cNvSpPr>
                <a:spLocks noChangeArrowheads="1"/>
              </p:cNvSpPr>
              <p:nvPr/>
            </p:nvSpPr>
            <p:spPr bwMode="auto">
              <a:xfrm>
                <a:off x="2400"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54" name="Oval 233"/>
              <p:cNvSpPr>
                <a:spLocks noChangeArrowheads="1"/>
              </p:cNvSpPr>
              <p:nvPr/>
            </p:nvSpPr>
            <p:spPr bwMode="auto">
              <a:xfrm>
                <a:off x="2160"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55" name="Oval 234"/>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56" name="Oval 235"/>
              <p:cNvSpPr>
                <a:spLocks noChangeArrowheads="1"/>
              </p:cNvSpPr>
              <p:nvPr/>
            </p:nvSpPr>
            <p:spPr bwMode="auto">
              <a:xfrm>
                <a:off x="2400"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57" name="Oval 236"/>
              <p:cNvSpPr>
                <a:spLocks noChangeArrowheads="1"/>
              </p:cNvSpPr>
              <p:nvPr/>
            </p:nvSpPr>
            <p:spPr bwMode="auto">
              <a:xfrm>
                <a:off x="3072"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58" name="Oval 237"/>
              <p:cNvSpPr>
                <a:spLocks noChangeArrowheads="1"/>
              </p:cNvSpPr>
              <p:nvPr/>
            </p:nvSpPr>
            <p:spPr bwMode="auto">
              <a:xfrm>
                <a:off x="2832"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59" name="Oval 238"/>
              <p:cNvSpPr>
                <a:spLocks noChangeArrowheads="1"/>
              </p:cNvSpPr>
              <p:nvPr/>
            </p:nvSpPr>
            <p:spPr bwMode="auto">
              <a:xfrm>
                <a:off x="2832"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60" name="Oval 239"/>
              <p:cNvSpPr>
                <a:spLocks noChangeArrowheads="1"/>
              </p:cNvSpPr>
              <p:nvPr/>
            </p:nvSpPr>
            <p:spPr bwMode="auto">
              <a:xfrm>
                <a:off x="3072"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351" name="Oval 240"/>
            <p:cNvSpPr>
              <a:spLocks noChangeArrowheads="1"/>
            </p:cNvSpPr>
            <p:nvPr/>
          </p:nvSpPr>
          <p:spPr bwMode="auto">
            <a:xfrm>
              <a:off x="4320" y="1824"/>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373" name="Group 241"/>
          <p:cNvGrpSpPr/>
          <p:nvPr/>
        </p:nvGrpSpPr>
        <p:grpSpPr bwMode="auto">
          <a:xfrm>
            <a:off x="4495800" y="2895600"/>
            <a:ext cx="1676400" cy="1600200"/>
            <a:chOff x="3888" y="1488"/>
            <a:chExt cx="1056" cy="1008"/>
          </a:xfrm>
        </p:grpSpPr>
        <p:grpSp>
          <p:nvGrpSpPr>
            <p:cNvPr id="1374" name="Group 242"/>
            <p:cNvGrpSpPr/>
            <p:nvPr/>
          </p:nvGrpSpPr>
          <p:grpSpPr bwMode="auto">
            <a:xfrm>
              <a:off x="3888" y="1488"/>
              <a:ext cx="1056" cy="1008"/>
              <a:chOff x="2160" y="960"/>
              <a:chExt cx="1056" cy="1008"/>
            </a:xfrm>
          </p:grpSpPr>
          <p:grpSp>
            <p:nvGrpSpPr>
              <p:cNvPr id="1376" name="Group 243"/>
              <p:cNvGrpSpPr/>
              <p:nvPr/>
            </p:nvGrpSpPr>
            <p:grpSpPr bwMode="auto">
              <a:xfrm>
                <a:off x="2256" y="1008"/>
                <a:ext cx="912" cy="864"/>
                <a:chOff x="3456" y="2928"/>
                <a:chExt cx="912" cy="864"/>
              </a:xfrm>
            </p:grpSpPr>
            <p:sp>
              <p:nvSpPr>
                <p:cNvPr id="1385" name="Line 244"/>
                <p:cNvSpPr>
                  <a:spLocks noChangeShapeType="1"/>
                </p:cNvSpPr>
                <p:nvPr/>
              </p:nvSpPr>
              <p:spPr bwMode="auto">
                <a:xfrm>
                  <a:off x="3696" y="3600"/>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86" name="Line 245"/>
                <p:cNvSpPr>
                  <a:spLocks noChangeShapeType="1"/>
                </p:cNvSpPr>
                <p:nvPr/>
              </p:nvSpPr>
              <p:spPr bwMode="auto">
                <a:xfrm flipV="1">
                  <a:off x="4128"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87" name="Line 246"/>
                <p:cNvSpPr>
                  <a:spLocks noChangeShapeType="1"/>
                </p:cNvSpPr>
                <p:nvPr/>
              </p:nvSpPr>
              <p:spPr bwMode="auto">
                <a:xfrm flipV="1">
                  <a:off x="3456"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88" name="Line 247"/>
                <p:cNvSpPr>
                  <a:spLocks noChangeShapeType="1"/>
                </p:cNvSpPr>
                <p:nvPr/>
              </p:nvSpPr>
              <p:spPr bwMode="auto">
                <a:xfrm flipV="1">
                  <a:off x="3456" y="3600"/>
                  <a:ext cx="240" cy="19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89" name="Line 248"/>
                <p:cNvSpPr>
                  <a:spLocks noChangeShapeType="1"/>
                </p:cNvSpPr>
                <p:nvPr/>
              </p:nvSpPr>
              <p:spPr bwMode="auto">
                <a:xfrm flipV="1">
                  <a:off x="4128" y="3600"/>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90" name="Line 249"/>
                <p:cNvSpPr>
                  <a:spLocks noChangeShapeType="1"/>
                </p:cNvSpPr>
                <p:nvPr/>
              </p:nvSpPr>
              <p:spPr bwMode="auto">
                <a:xfrm>
                  <a:off x="3696" y="2928"/>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91" name="Line 250"/>
                <p:cNvSpPr>
                  <a:spLocks noChangeShapeType="1"/>
                </p:cNvSpPr>
                <p:nvPr/>
              </p:nvSpPr>
              <p:spPr bwMode="auto">
                <a:xfrm>
                  <a:off x="3696" y="2928"/>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92" name="Line 251"/>
                <p:cNvSpPr>
                  <a:spLocks noChangeShapeType="1"/>
                </p:cNvSpPr>
                <p:nvPr/>
              </p:nvSpPr>
              <p:spPr bwMode="auto">
                <a:xfrm>
                  <a:off x="4368" y="2928"/>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93" name="Line 252"/>
                <p:cNvSpPr>
                  <a:spLocks noChangeShapeType="1"/>
                </p:cNvSpPr>
                <p:nvPr/>
              </p:nvSpPr>
              <p:spPr bwMode="auto">
                <a:xfrm>
                  <a:off x="3456" y="3120"/>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94" name="Line 253"/>
                <p:cNvSpPr>
                  <a:spLocks noChangeShapeType="1"/>
                </p:cNvSpPr>
                <p:nvPr/>
              </p:nvSpPr>
              <p:spPr bwMode="auto">
                <a:xfrm>
                  <a:off x="3456" y="3792"/>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95" name="Line 254"/>
                <p:cNvSpPr>
                  <a:spLocks noChangeShapeType="1"/>
                </p:cNvSpPr>
                <p:nvPr/>
              </p:nvSpPr>
              <p:spPr bwMode="auto">
                <a:xfrm>
                  <a:off x="3456" y="3120"/>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396" name="Line 255"/>
                <p:cNvSpPr>
                  <a:spLocks noChangeShapeType="1"/>
                </p:cNvSpPr>
                <p:nvPr/>
              </p:nvSpPr>
              <p:spPr bwMode="auto">
                <a:xfrm>
                  <a:off x="4128" y="3120"/>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377" name="Oval 256"/>
              <p:cNvSpPr>
                <a:spLocks noChangeArrowheads="1"/>
              </p:cNvSpPr>
              <p:nvPr/>
            </p:nvSpPr>
            <p:spPr bwMode="auto">
              <a:xfrm>
                <a:off x="2400"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78" name="Oval 257"/>
              <p:cNvSpPr>
                <a:spLocks noChangeArrowheads="1"/>
              </p:cNvSpPr>
              <p:nvPr/>
            </p:nvSpPr>
            <p:spPr bwMode="auto">
              <a:xfrm>
                <a:off x="2160"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79" name="Oval 258"/>
              <p:cNvSpPr>
                <a:spLocks noChangeArrowheads="1"/>
              </p:cNvSpPr>
              <p:nvPr/>
            </p:nvSpPr>
            <p:spPr bwMode="auto">
              <a:xfrm>
                <a:off x="2160"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80" name="Oval 259"/>
              <p:cNvSpPr>
                <a:spLocks noChangeArrowheads="1"/>
              </p:cNvSpPr>
              <p:nvPr/>
            </p:nvSpPr>
            <p:spPr bwMode="auto">
              <a:xfrm>
                <a:off x="2400"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81" name="Oval 260"/>
              <p:cNvSpPr>
                <a:spLocks noChangeArrowheads="1"/>
              </p:cNvSpPr>
              <p:nvPr/>
            </p:nvSpPr>
            <p:spPr bwMode="auto">
              <a:xfrm>
                <a:off x="3072"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82" name="Oval 261"/>
              <p:cNvSpPr>
                <a:spLocks noChangeArrowheads="1"/>
              </p:cNvSpPr>
              <p:nvPr/>
            </p:nvSpPr>
            <p:spPr bwMode="auto">
              <a:xfrm>
                <a:off x="2832"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83" name="Oval 262"/>
              <p:cNvSpPr>
                <a:spLocks noChangeArrowheads="1"/>
              </p:cNvSpPr>
              <p:nvPr/>
            </p:nvSpPr>
            <p:spPr bwMode="auto">
              <a:xfrm>
                <a:off x="2832"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384" name="Oval 263"/>
              <p:cNvSpPr>
                <a:spLocks noChangeArrowheads="1"/>
              </p:cNvSpPr>
              <p:nvPr/>
            </p:nvSpPr>
            <p:spPr bwMode="auto">
              <a:xfrm>
                <a:off x="3072"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375" name="Oval 264"/>
            <p:cNvSpPr>
              <a:spLocks noChangeArrowheads="1"/>
            </p:cNvSpPr>
            <p:nvPr/>
          </p:nvSpPr>
          <p:spPr bwMode="auto">
            <a:xfrm>
              <a:off x="4320" y="1824"/>
              <a:ext cx="240" cy="240"/>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397" name="Group 265"/>
          <p:cNvGrpSpPr/>
          <p:nvPr/>
        </p:nvGrpSpPr>
        <p:grpSpPr bwMode="auto">
          <a:xfrm>
            <a:off x="4495800" y="2895600"/>
            <a:ext cx="1676400" cy="1600200"/>
            <a:chOff x="3888" y="1488"/>
            <a:chExt cx="1056" cy="1008"/>
          </a:xfrm>
        </p:grpSpPr>
        <p:grpSp>
          <p:nvGrpSpPr>
            <p:cNvPr id="1398" name="Group 266"/>
            <p:cNvGrpSpPr/>
            <p:nvPr/>
          </p:nvGrpSpPr>
          <p:grpSpPr bwMode="auto">
            <a:xfrm>
              <a:off x="3888" y="1488"/>
              <a:ext cx="1056" cy="1008"/>
              <a:chOff x="2160" y="960"/>
              <a:chExt cx="1056" cy="1008"/>
            </a:xfrm>
          </p:grpSpPr>
          <p:grpSp>
            <p:nvGrpSpPr>
              <p:cNvPr id="1400" name="Group 267"/>
              <p:cNvGrpSpPr/>
              <p:nvPr/>
            </p:nvGrpSpPr>
            <p:grpSpPr bwMode="auto">
              <a:xfrm>
                <a:off x="2256" y="1008"/>
                <a:ext cx="912" cy="864"/>
                <a:chOff x="3456" y="2928"/>
                <a:chExt cx="912" cy="864"/>
              </a:xfrm>
            </p:grpSpPr>
            <p:sp>
              <p:nvSpPr>
                <p:cNvPr id="1409" name="Line 268"/>
                <p:cNvSpPr>
                  <a:spLocks noChangeShapeType="1"/>
                </p:cNvSpPr>
                <p:nvPr/>
              </p:nvSpPr>
              <p:spPr bwMode="auto">
                <a:xfrm>
                  <a:off x="3696" y="3600"/>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0" name="Line 269"/>
                <p:cNvSpPr>
                  <a:spLocks noChangeShapeType="1"/>
                </p:cNvSpPr>
                <p:nvPr/>
              </p:nvSpPr>
              <p:spPr bwMode="auto">
                <a:xfrm flipV="1">
                  <a:off x="4128"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1" name="Line 270"/>
                <p:cNvSpPr>
                  <a:spLocks noChangeShapeType="1"/>
                </p:cNvSpPr>
                <p:nvPr/>
              </p:nvSpPr>
              <p:spPr bwMode="auto">
                <a:xfrm flipV="1">
                  <a:off x="3456"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2" name="Line 271"/>
                <p:cNvSpPr>
                  <a:spLocks noChangeShapeType="1"/>
                </p:cNvSpPr>
                <p:nvPr/>
              </p:nvSpPr>
              <p:spPr bwMode="auto">
                <a:xfrm flipV="1">
                  <a:off x="3456" y="3600"/>
                  <a:ext cx="240" cy="19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3" name="Line 272"/>
                <p:cNvSpPr>
                  <a:spLocks noChangeShapeType="1"/>
                </p:cNvSpPr>
                <p:nvPr/>
              </p:nvSpPr>
              <p:spPr bwMode="auto">
                <a:xfrm flipV="1">
                  <a:off x="4128" y="3600"/>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4" name="Line 273"/>
                <p:cNvSpPr>
                  <a:spLocks noChangeShapeType="1"/>
                </p:cNvSpPr>
                <p:nvPr/>
              </p:nvSpPr>
              <p:spPr bwMode="auto">
                <a:xfrm>
                  <a:off x="3696" y="2928"/>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5" name="Line 274"/>
                <p:cNvSpPr>
                  <a:spLocks noChangeShapeType="1"/>
                </p:cNvSpPr>
                <p:nvPr/>
              </p:nvSpPr>
              <p:spPr bwMode="auto">
                <a:xfrm>
                  <a:off x="3696" y="2928"/>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6" name="Line 275"/>
                <p:cNvSpPr>
                  <a:spLocks noChangeShapeType="1"/>
                </p:cNvSpPr>
                <p:nvPr/>
              </p:nvSpPr>
              <p:spPr bwMode="auto">
                <a:xfrm>
                  <a:off x="4368" y="2928"/>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7" name="Line 276"/>
                <p:cNvSpPr>
                  <a:spLocks noChangeShapeType="1"/>
                </p:cNvSpPr>
                <p:nvPr/>
              </p:nvSpPr>
              <p:spPr bwMode="auto">
                <a:xfrm>
                  <a:off x="3456" y="3120"/>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8" name="Line 277"/>
                <p:cNvSpPr>
                  <a:spLocks noChangeShapeType="1"/>
                </p:cNvSpPr>
                <p:nvPr/>
              </p:nvSpPr>
              <p:spPr bwMode="auto">
                <a:xfrm>
                  <a:off x="3456" y="3792"/>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19" name="Line 278"/>
                <p:cNvSpPr>
                  <a:spLocks noChangeShapeType="1"/>
                </p:cNvSpPr>
                <p:nvPr/>
              </p:nvSpPr>
              <p:spPr bwMode="auto">
                <a:xfrm>
                  <a:off x="3456" y="3120"/>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20" name="Line 279"/>
                <p:cNvSpPr>
                  <a:spLocks noChangeShapeType="1"/>
                </p:cNvSpPr>
                <p:nvPr/>
              </p:nvSpPr>
              <p:spPr bwMode="auto">
                <a:xfrm>
                  <a:off x="4128" y="3120"/>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401" name="Oval 280"/>
              <p:cNvSpPr>
                <a:spLocks noChangeArrowheads="1"/>
              </p:cNvSpPr>
              <p:nvPr/>
            </p:nvSpPr>
            <p:spPr bwMode="auto">
              <a:xfrm>
                <a:off x="2400"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02" name="Oval 281"/>
              <p:cNvSpPr>
                <a:spLocks noChangeArrowheads="1"/>
              </p:cNvSpPr>
              <p:nvPr/>
            </p:nvSpPr>
            <p:spPr bwMode="auto">
              <a:xfrm>
                <a:off x="2160"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03" name="Oval 282"/>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04" name="Oval 283"/>
              <p:cNvSpPr>
                <a:spLocks noChangeArrowheads="1"/>
              </p:cNvSpPr>
              <p:nvPr/>
            </p:nvSpPr>
            <p:spPr bwMode="auto">
              <a:xfrm>
                <a:off x="2400"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05" name="Oval 284"/>
              <p:cNvSpPr>
                <a:spLocks noChangeArrowheads="1"/>
              </p:cNvSpPr>
              <p:nvPr/>
            </p:nvSpPr>
            <p:spPr bwMode="auto">
              <a:xfrm>
                <a:off x="3072"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06" name="Oval 285"/>
              <p:cNvSpPr>
                <a:spLocks noChangeArrowheads="1"/>
              </p:cNvSpPr>
              <p:nvPr/>
            </p:nvSpPr>
            <p:spPr bwMode="auto">
              <a:xfrm>
                <a:off x="2832"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07" name="Oval 286"/>
              <p:cNvSpPr>
                <a:spLocks noChangeArrowheads="1"/>
              </p:cNvSpPr>
              <p:nvPr/>
            </p:nvSpPr>
            <p:spPr bwMode="auto">
              <a:xfrm>
                <a:off x="2832"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08" name="Oval 287"/>
              <p:cNvSpPr>
                <a:spLocks noChangeArrowheads="1"/>
              </p:cNvSpPr>
              <p:nvPr/>
            </p:nvSpPr>
            <p:spPr bwMode="auto">
              <a:xfrm>
                <a:off x="3072"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399" name="Oval 288"/>
            <p:cNvSpPr>
              <a:spLocks noChangeArrowheads="1"/>
            </p:cNvSpPr>
            <p:nvPr/>
          </p:nvSpPr>
          <p:spPr bwMode="auto">
            <a:xfrm>
              <a:off x="4320" y="1824"/>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421" name="Group 289"/>
          <p:cNvGrpSpPr/>
          <p:nvPr/>
        </p:nvGrpSpPr>
        <p:grpSpPr bwMode="auto">
          <a:xfrm>
            <a:off x="4495800" y="2895600"/>
            <a:ext cx="1676400" cy="1600200"/>
            <a:chOff x="3888" y="1488"/>
            <a:chExt cx="1056" cy="1008"/>
          </a:xfrm>
        </p:grpSpPr>
        <p:grpSp>
          <p:nvGrpSpPr>
            <p:cNvPr id="1422" name="Group 290"/>
            <p:cNvGrpSpPr/>
            <p:nvPr/>
          </p:nvGrpSpPr>
          <p:grpSpPr bwMode="auto">
            <a:xfrm>
              <a:off x="3888" y="1488"/>
              <a:ext cx="1056" cy="1008"/>
              <a:chOff x="2160" y="960"/>
              <a:chExt cx="1056" cy="1008"/>
            </a:xfrm>
          </p:grpSpPr>
          <p:grpSp>
            <p:nvGrpSpPr>
              <p:cNvPr id="1424" name="Group 291"/>
              <p:cNvGrpSpPr/>
              <p:nvPr/>
            </p:nvGrpSpPr>
            <p:grpSpPr bwMode="auto">
              <a:xfrm>
                <a:off x="2256" y="1008"/>
                <a:ext cx="912" cy="864"/>
                <a:chOff x="3456" y="2928"/>
                <a:chExt cx="912" cy="864"/>
              </a:xfrm>
            </p:grpSpPr>
            <p:sp>
              <p:nvSpPr>
                <p:cNvPr id="1433" name="Line 292"/>
                <p:cNvSpPr>
                  <a:spLocks noChangeShapeType="1"/>
                </p:cNvSpPr>
                <p:nvPr/>
              </p:nvSpPr>
              <p:spPr bwMode="auto">
                <a:xfrm>
                  <a:off x="3696" y="3600"/>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34" name="Line 293"/>
                <p:cNvSpPr>
                  <a:spLocks noChangeShapeType="1"/>
                </p:cNvSpPr>
                <p:nvPr/>
              </p:nvSpPr>
              <p:spPr bwMode="auto">
                <a:xfrm flipV="1">
                  <a:off x="4128"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35" name="Line 294"/>
                <p:cNvSpPr>
                  <a:spLocks noChangeShapeType="1"/>
                </p:cNvSpPr>
                <p:nvPr/>
              </p:nvSpPr>
              <p:spPr bwMode="auto">
                <a:xfrm flipV="1">
                  <a:off x="3456"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36" name="Line 295"/>
                <p:cNvSpPr>
                  <a:spLocks noChangeShapeType="1"/>
                </p:cNvSpPr>
                <p:nvPr/>
              </p:nvSpPr>
              <p:spPr bwMode="auto">
                <a:xfrm flipV="1">
                  <a:off x="3456" y="3600"/>
                  <a:ext cx="240" cy="19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37" name="Line 296"/>
                <p:cNvSpPr>
                  <a:spLocks noChangeShapeType="1"/>
                </p:cNvSpPr>
                <p:nvPr/>
              </p:nvSpPr>
              <p:spPr bwMode="auto">
                <a:xfrm flipV="1">
                  <a:off x="4128" y="3600"/>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38" name="Line 297"/>
                <p:cNvSpPr>
                  <a:spLocks noChangeShapeType="1"/>
                </p:cNvSpPr>
                <p:nvPr/>
              </p:nvSpPr>
              <p:spPr bwMode="auto">
                <a:xfrm>
                  <a:off x="3696" y="2928"/>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39" name="Line 298"/>
                <p:cNvSpPr>
                  <a:spLocks noChangeShapeType="1"/>
                </p:cNvSpPr>
                <p:nvPr/>
              </p:nvSpPr>
              <p:spPr bwMode="auto">
                <a:xfrm>
                  <a:off x="3696" y="2928"/>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40" name="Line 299"/>
                <p:cNvSpPr>
                  <a:spLocks noChangeShapeType="1"/>
                </p:cNvSpPr>
                <p:nvPr/>
              </p:nvSpPr>
              <p:spPr bwMode="auto">
                <a:xfrm>
                  <a:off x="4368" y="2928"/>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41" name="Line 300"/>
                <p:cNvSpPr>
                  <a:spLocks noChangeShapeType="1"/>
                </p:cNvSpPr>
                <p:nvPr/>
              </p:nvSpPr>
              <p:spPr bwMode="auto">
                <a:xfrm>
                  <a:off x="3456" y="3120"/>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42" name="Line 301"/>
                <p:cNvSpPr>
                  <a:spLocks noChangeShapeType="1"/>
                </p:cNvSpPr>
                <p:nvPr/>
              </p:nvSpPr>
              <p:spPr bwMode="auto">
                <a:xfrm>
                  <a:off x="3456" y="3792"/>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43" name="Line 302"/>
                <p:cNvSpPr>
                  <a:spLocks noChangeShapeType="1"/>
                </p:cNvSpPr>
                <p:nvPr/>
              </p:nvSpPr>
              <p:spPr bwMode="auto">
                <a:xfrm>
                  <a:off x="3456" y="3120"/>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44" name="Line 303"/>
                <p:cNvSpPr>
                  <a:spLocks noChangeShapeType="1"/>
                </p:cNvSpPr>
                <p:nvPr/>
              </p:nvSpPr>
              <p:spPr bwMode="auto">
                <a:xfrm>
                  <a:off x="4128" y="3120"/>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425" name="Oval 304"/>
              <p:cNvSpPr>
                <a:spLocks noChangeArrowheads="1"/>
              </p:cNvSpPr>
              <p:nvPr/>
            </p:nvSpPr>
            <p:spPr bwMode="auto">
              <a:xfrm>
                <a:off x="2400"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26" name="Oval 305"/>
              <p:cNvSpPr>
                <a:spLocks noChangeArrowheads="1"/>
              </p:cNvSpPr>
              <p:nvPr/>
            </p:nvSpPr>
            <p:spPr bwMode="auto">
              <a:xfrm>
                <a:off x="2160"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27" name="Oval 306"/>
              <p:cNvSpPr>
                <a:spLocks noChangeArrowheads="1"/>
              </p:cNvSpPr>
              <p:nvPr/>
            </p:nvSpPr>
            <p:spPr bwMode="auto">
              <a:xfrm>
                <a:off x="2160"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28" name="Oval 307"/>
              <p:cNvSpPr>
                <a:spLocks noChangeArrowheads="1"/>
              </p:cNvSpPr>
              <p:nvPr/>
            </p:nvSpPr>
            <p:spPr bwMode="auto">
              <a:xfrm>
                <a:off x="2400"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29" name="Oval 308"/>
              <p:cNvSpPr>
                <a:spLocks noChangeArrowheads="1"/>
              </p:cNvSpPr>
              <p:nvPr/>
            </p:nvSpPr>
            <p:spPr bwMode="auto">
              <a:xfrm>
                <a:off x="3072"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30" name="Oval 309"/>
              <p:cNvSpPr>
                <a:spLocks noChangeArrowheads="1"/>
              </p:cNvSpPr>
              <p:nvPr/>
            </p:nvSpPr>
            <p:spPr bwMode="auto">
              <a:xfrm>
                <a:off x="2832"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31" name="Oval 310"/>
              <p:cNvSpPr>
                <a:spLocks noChangeArrowheads="1"/>
              </p:cNvSpPr>
              <p:nvPr/>
            </p:nvSpPr>
            <p:spPr bwMode="auto">
              <a:xfrm>
                <a:off x="2832"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32" name="Oval 311"/>
              <p:cNvSpPr>
                <a:spLocks noChangeArrowheads="1"/>
              </p:cNvSpPr>
              <p:nvPr/>
            </p:nvSpPr>
            <p:spPr bwMode="auto">
              <a:xfrm>
                <a:off x="3072"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423" name="Oval 312"/>
            <p:cNvSpPr>
              <a:spLocks noChangeArrowheads="1"/>
            </p:cNvSpPr>
            <p:nvPr/>
          </p:nvSpPr>
          <p:spPr bwMode="auto">
            <a:xfrm>
              <a:off x="4320" y="1824"/>
              <a:ext cx="240" cy="240"/>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445" name="Group 313"/>
          <p:cNvGrpSpPr/>
          <p:nvPr/>
        </p:nvGrpSpPr>
        <p:grpSpPr bwMode="auto">
          <a:xfrm>
            <a:off x="4495800" y="2895600"/>
            <a:ext cx="1676400" cy="1600200"/>
            <a:chOff x="3888" y="1488"/>
            <a:chExt cx="1056" cy="1008"/>
          </a:xfrm>
        </p:grpSpPr>
        <p:grpSp>
          <p:nvGrpSpPr>
            <p:cNvPr id="1446" name="Group 314"/>
            <p:cNvGrpSpPr/>
            <p:nvPr/>
          </p:nvGrpSpPr>
          <p:grpSpPr bwMode="auto">
            <a:xfrm>
              <a:off x="3888" y="1488"/>
              <a:ext cx="1056" cy="1008"/>
              <a:chOff x="2160" y="960"/>
              <a:chExt cx="1056" cy="1008"/>
            </a:xfrm>
          </p:grpSpPr>
          <p:grpSp>
            <p:nvGrpSpPr>
              <p:cNvPr id="1448" name="Group 315"/>
              <p:cNvGrpSpPr/>
              <p:nvPr/>
            </p:nvGrpSpPr>
            <p:grpSpPr bwMode="auto">
              <a:xfrm>
                <a:off x="2256" y="1008"/>
                <a:ext cx="912" cy="864"/>
                <a:chOff x="3456" y="2928"/>
                <a:chExt cx="912" cy="864"/>
              </a:xfrm>
            </p:grpSpPr>
            <p:sp>
              <p:nvSpPr>
                <p:cNvPr id="1457" name="Line 316"/>
                <p:cNvSpPr>
                  <a:spLocks noChangeShapeType="1"/>
                </p:cNvSpPr>
                <p:nvPr/>
              </p:nvSpPr>
              <p:spPr bwMode="auto">
                <a:xfrm>
                  <a:off x="3696" y="3600"/>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58" name="Line 317"/>
                <p:cNvSpPr>
                  <a:spLocks noChangeShapeType="1"/>
                </p:cNvSpPr>
                <p:nvPr/>
              </p:nvSpPr>
              <p:spPr bwMode="auto">
                <a:xfrm flipV="1">
                  <a:off x="4128"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59" name="Line 318"/>
                <p:cNvSpPr>
                  <a:spLocks noChangeShapeType="1"/>
                </p:cNvSpPr>
                <p:nvPr/>
              </p:nvSpPr>
              <p:spPr bwMode="auto">
                <a:xfrm flipV="1">
                  <a:off x="3456"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60" name="Line 319"/>
                <p:cNvSpPr>
                  <a:spLocks noChangeShapeType="1"/>
                </p:cNvSpPr>
                <p:nvPr/>
              </p:nvSpPr>
              <p:spPr bwMode="auto">
                <a:xfrm flipV="1">
                  <a:off x="3456" y="3600"/>
                  <a:ext cx="240" cy="19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61" name="Line 320"/>
                <p:cNvSpPr>
                  <a:spLocks noChangeShapeType="1"/>
                </p:cNvSpPr>
                <p:nvPr/>
              </p:nvSpPr>
              <p:spPr bwMode="auto">
                <a:xfrm flipV="1">
                  <a:off x="4128" y="3600"/>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62" name="Line 321"/>
                <p:cNvSpPr>
                  <a:spLocks noChangeShapeType="1"/>
                </p:cNvSpPr>
                <p:nvPr/>
              </p:nvSpPr>
              <p:spPr bwMode="auto">
                <a:xfrm>
                  <a:off x="3696" y="2928"/>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63" name="Line 322"/>
                <p:cNvSpPr>
                  <a:spLocks noChangeShapeType="1"/>
                </p:cNvSpPr>
                <p:nvPr/>
              </p:nvSpPr>
              <p:spPr bwMode="auto">
                <a:xfrm>
                  <a:off x="3696" y="2928"/>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64" name="Line 323"/>
                <p:cNvSpPr>
                  <a:spLocks noChangeShapeType="1"/>
                </p:cNvSpPr>
                <p:nvPr/>
              </p:nvSpPr>
              <p:spPr bwMode="auto">
                <a:xfrm>
                  <a:off x="4368" y="2928"/>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65" name="Line 324"/>
                <p:cNvSpPr>
                  <a:spLocks noChangeShapeType="1"/>
                </p:cNvSpPr>
                <p:nvPr/>
              </p:nvSpPr>
              <p:spPr bwMode="auto">
                <a:xfrm>
                  <a:off x="3456" y="3120"/>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66" name="Line 325"/>
                <p:cNvSpPr>
                  <a:spLocks noChangeShapeType="1"/>
                </p:cNvSpPr>
                <p:nvPr/>
              </p:nvSpPr>
              <p:spPr bwMode="auto">
                <a:xfrm>
                  <a:off x="3456" y="3792"/>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67" name="Line 326"/>
                <p:cNvSpPr>
                  <a:spLocks noChangeShapeType="1"/>
                </p:cNvSpPr>
                <p:nvPr/>
              </p:nvSpPr>
              <p:spPr bwMode="auto">
                <a:xfrm>
                  <a:off x="3456" y="3120"/>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68" name="Line 327"/>
                <p:cNvSpPr>
                  <a:spLocks noChangeShapeType="1"/>
                </p:cNvSpPr>
                <p:nvPr/>
              </p:nvSpPr>
              <p:spPr bwMode="auto">
                <a:xfrm>
                  <a:off x="4128" y="3120"/>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449" name="Oval 328"/>
              <p:cNvSpPr>
                <a:spLocks noChangeArrowheads="1"/>
              </p:cNvSpPr>
              <p:nvPr/>
            </p:nvSpPr>
            <p:spPr bwMode="auto">
              <a:xfrm>
                <a:off x="2400"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50" name="Oval 329"/>
              <p:cNvSpPr>
                <a:spLocks noChangeArrowheads="1"/>
              </p:cNvSpPr>
              <p:nvPr/>
            </p:nvSpPr>
            <p:spPr bwMode="auto">
              <a:xfrm>
                <a:off x="2160"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51" name="Oval 330"/>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52" name="Oval 331"/>
              <p:cNvSpPr>
                <a:spLocks noChangeArrowheads="1"/>
              </p:cNvSpPr>
              <p:nvPr/>
            </p:nvSpPr>
            <p:spPr bwMode="auto">
              <a:xfrm>
                <a:off x="2400"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53" name="Oval 332"/>
              <p:cNvSpPr>
                <a:spLocks noChangeArrowheads="1"/>
              </p:cNvSpPr>
              <p:nvPr/>
            </p:nvSpPr>
            <p:spPr bwMode="auto">
              <a:xfrm>
                <a:off x="3072"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54" name="Oval 333"/>
              <p:cNvSpPr>
                <a:spLocks noChangeArrowheads="1"/>
              </p:cNvSpPr>
              <p:nvPr/>
            </p:nvSpPr>
            <p:spPr bwMode="auto">
              <a:xfrm>
                <a:off x="2832"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55" name="Oval 334"/>
              <p:cNvSpPr>
                <a:spLocks noChangeArrowheads="1"/>
              </p:cNvSpPr>
              <p:nvPr/>
            </p:nvSpPr>
            <p:spPr bwMode="auto">
              <a:xfrm>
                <a:off x="2832"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56" name="Oval 335"/>
              <p:cNvSpPr>
                <a:spLocks noChangeArrowheads="1"/>
              </p:cNvSpPr>
              <p:nvPr/>
            </p:nvSpPr>
            <p:spPr bwMode="auto">
              <a:xfrm>
                <a:off x="3072"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447" name="Oval 336"/>
            <p:cNvSpPr>
              <a:spLocks noChangeArrowheads="1"/>
            </p:cNvSpPr>
            <p:nvPr/>
          </p:nvSpPr>
          <p:spPr bwMode="auto">
            <a:xfrm>
              <a:off x="4320" y="1824"/>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469" name="Group 337"/>
          <p:cNvGrpSpPr/>
          <p:nvPr/>
        </p:nvGrpSpPr>
        <p:grpSpPr bwMode="auto">
          <a:xfrm>
            <a:off x="4495800" y="2895600"/>
            <a:ext cx="1676400" cy="1600200"/>
            <a:chOff x="3888" y="1488"/>
            <a:chExt cx="1056" cy="1008"/>
          </a:xfrm>
        </p:grpSpPr>
        <p:grpSp>
          <p:nvGrpSpPr>
            <p:cNvPr id="1470" name="Group 338"/>
            <p:cNvGrpSpPr/>
            <p:nvPr/>
          </p:nvGrpSpPr>
          <p:grpSpPr bwMode="auto">
            <a:xfrm>
              <a:off x="3888" y="1488"/>
              <a:ext cx="1056" cy="1008"/>
              <a:chOff x="2160" y="960"/>
              <a:chExt cx="1056" cy="1008"/>
            </a:xfrm>
          </p:grpSpPr>
          <p:grpSp>
            <p:nvGrpSpPr>
              <p:cNvPr id="1472" name="Group 339"/>
              <p:cNvGrpSpPr/>
              <p:nvPr/>
            </p:nvGrpSpPr>
            <p:grpSpPr bwMode="auto">
              <a:xfrm>
                <a:off x="2256" y="1008"/>
                <a:ext cx="912" cy="864"/>
                <a:chOff x="3456" y="2928"/>
                <a:chExt cx="912" cy="864"/>
              </a:xfrm>
            </p:grpSpPr>
            <p:sp>
              <p:nvSpPr>
                <p:cNvPr id="1481" name="Line 340"/>
                <p:cNvSpPr>
                  <a:spLocks noChangeShapeType="1"/>
                </p:cNvSpPr>
                <p:nvPr/>
              </p:nvSpPr>
              <p:spPr bwMode="auto">
                <a:xfrm>
                  <a:off x="3696" y="3600"/>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82" name="Line 341"/>
                <p:cNvSpPr>
                  <a:spLocks noChangeShapeType="1"/>
                </p:cNvSpPr>
                <p:nvPr/>
              </p:nvSpPr>
              <p:spPr bwMode="auto">
                <a:xfrm flipV="1">
                  <a:off x="4128"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83" name="Line 342"/>
                <p:cNvSpPr>
                  <a:spLocks noChangeShapeType="1"/>
                </p:cNvSpPr>
                <p:nvPr/>
              </p:nvSpPr>
              <p:spPr bwMode="auto">
                <a:xfrm flipV="1">
                  <a:off x="3456"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84" name="Line 343"/>
                <p:cNvSpPr>
                  <a:spLocks noChangeShapeType="1"/>
                </p:cNvSpPr>
                <p:nvPr/>
              </p:nvSpPr>
              <p:spPr bwMode="auto">
                <a:xfrm flipV="1">
                  <a:off x="3456" y="3600"/>
                  <a:ext cx="240" cy="19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85" name="Line 344"/>
                <p:cNvSpPr>
                  <a:spLocks noChangeShapeType="1"/>
                </p:cNvSpPr>
                <p:nvPr/>
              </p:nvSpPr>
              <p:spPr bwMode="auto">
                <a:xfrm flipV="1">
                  <a:off x="4128" y="3600"/>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86" name="Line 345"/>
                <p:cNvSpPr>
                  <a:spLocks noChangeShapeType="1"/>
                </p:cNvSpPr>
                <p:nvPr/>
              </p:nvSpPr>
              <p:spPr bwMode="auto">
                <a:xfrm>
                  <a:off x="3696" y="2928"/>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87" name="Line 346"/>
                <p:cNvSpPr>
                  <a:spLocks noChangeShapeType="1"/>
                </p:cNvSpPr>
                <p:nvPr/>
              </p:nvSpPr>
              <p:spPr bwMode="auto">
                <a:xfrm>
                  <a:off x="3696" y="2928"/>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88" name="Line 347"/>
                <p:cNvSpPr>
                  <a:spLocks noChangeShapeType="1"/>
                </p:cNvSpPr>
                <p:nvPr/>
              </p:nvSpPr>
              <p:spPr bwMode="auto">
                <a:xfrm>
                  <a:off x="4368" y="2928"/>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89" name="Line 348"/>
                <p:cNvSpPr>
                  <a:spLocks noChangeShapeType="1"/>
                </p:cNvSpPr>
                <p:nvPr/>
              </p:nvSpPr>
              <p:spPr bwMode="auto">
                <a:xfrm>
                  <a:off x="3456" y="3120"/>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90" name="Line 349"/>
                <p:cNvSpPr>
                  <a:spLocks noChangeShapeType="1"/>
                </p:cNvSpPr>
                <p:nvPr/>
              </p:nvSpPr>
              <p:spPr bwMode="auto">
                <a:xfrm>
                  <a:off x="3456" y="3792"/>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91" name="Line 350"/>
                <p:cNvSpPr>
                  <a:spLocks noChangeShapeType="1"/>
                </p:cNvSpPr>
                <p:nvPr/>
              </p:nvSpPr>
              <p:spPr bwMode="auto">
                <a:xfrm>
                  <a:off x="3456" y="3120"/>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492" name="Line 351"/>
                <p:cNvSpPr>
                  <a:spLocks noChangeShapeType="1"/>
                </p:cNvSpPr>
                <p:nvPr/>
              </p:nvSpPr>
              <p:spPr bwMode="auto">
                <a:xfrm>
                  <a:off x="4128" y="3120"/>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473" name="Oval 352"/>
              <p:cNvSpPr>
                <a:spLocks noChangeArrowheads="1"/>
              </p:cNvSpPr>
              <p:nvPr/>
            </p:nvSpPr>
            <p:spPr bwMode="auto">
              <a:xfrm>
                <a:off x="2400"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74" name="Oval 353"/>
              <p:cNvSpPr>
                <a:spLocks noChangeArrowheads="1"/>
              </p:cNvSpPr>
              <p:nvPr/>
            </p:nvSpPr>
            <p:spPr bwMode="auto">
              <a:xfrm>
                <a:off x="2160"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75" name="Oval 354"/>
              <p:cNvSpPr>
                <a:spLocks noChangeArrowheads="1"/>
              </p:cNvSpPr>
              <p:nvPr/>
            </p:nvSpPr>
            <p:spPr bwMode="auto">
              <a:xfrm>
                <a:off x="2160"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76" name="Oval 355"/>
              <p:cNvSpPr>
                <a:spLocks noChangeArrowheads="1"/>
              </p:cNvSpPr>
              <p:nvPr/>
            </p:nvSpPr>
            <p:spPr bwMode="auto">
              <a:xfrm>
                <a:off x="2400"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77" name="Oval 356"/>
              <p:cNvSpPr>
                <a:spLocks noChangeArrowheads="1"/>
              </p:cNvSpPr>
              <p:nvPr/>
            </p:nvSpPr>
            <p:spPr bwMode="auto">
              <a:xfrm>
                <a:off x="3072"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78" name="Oval 357"/>
              <p:cNvSpPr>
                <a:spLocks noChangeArrowheads="1"/>
              </p:cNvSpPr>
              <p:nvPr/>
            </p:nvSpPr>
            <p:spPr bwMode="auto">
              <a:xfrm>
                <a:off x="2832"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79" name="Oval 358"/>
              <p:cNvSpPr>
                <a:spLocks noChangeArrowheads="1"/>
              </p:cNvSpPr>
              <p:nvPr/>
            </p:nvSpPr>
            <p:spPr bwMode="auto">
              <a:xfrm>
                <a:off x="2832"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80" name="Oval 359"/>
              <p:cNvSpPr>
                <a:spLocks noChangeArrowheads="1"/>
              </p:cNvSpPr>
              <p:nvPr/>
            </p:nvSpPr>
            <p:spPr bwMode="auto">
              <a:xfrm>
                <a:off x="3072"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471" name="Oval 360"/>
            <p:cNvSpPr>
              <a:spLocks noChangeArrowheads="1"/>
            </p:cNvSpPr>
            <p:nvPr/>
          </p:nvSpPr>
          <p:spPr bwMode="auto">
            <a:xfrm>
              <a:off x="4320" y="1824"/>
              <a:ext cx="240" cy="240"/>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493" name="Group 361"/>
          <p:cNvGrpSpPr/>
          <p:nvPr/>
        </p:nvGrpSpPr>
        <p:grpSpPr bwMode="auto">
          <a:xfrm>
            <a:off x="4495800" y="2895600"/>
            <a:ext cx="1676400" cy="1600200"/>
            <a:chOff x="3888" y="1488"/>
            <a:chExt cx="1056" cy="1008"/>
          </a:xfrm>
        </p:grpSpPr>
        <p:grpSp>
          <p:nvGrpSpPr>
            <p:cNvPr id="1494" name="Group 362"/>
            <p:cNvGrpSpPr/>
            <p:nvPr/>
          </p:nvGrpSpPr>
          <p:grpSpPr bwMode="auto">
            <a:xfrm>
              <a:off x="3888" y="1488"/>
              <a:ext cx="1056" cy="1008"/>
              <a:chOff x="2160" y="960"/>
              <a:chExt cx="1056" cy="1008"/>
            </a:xfrm>
          </p:grpSpPr>
          <p:grpSp>
            <p:nvGrpSpPr>
              <p:cNvPr id="1496" name="Group 363"/>
              <p:cNvGrpSpPr/>
              <p:nvPr/>
            </p:nvGrpSpPr>
            <p:grpSpPr bwMode="auto">
              <a:xfrm>
                <a:off x="2256" y="1008"/>
                <a:ext cx="912" cy="864"/>
                <a:chOff x="3456" y="2928"/>
                <a:chExt cx="912" cy="864"/>
              </a:xfrm>
            </p:grpSpPr>
            <p:sp>
              <p:nvSpPr>
                <p:cNvPr id="1505" name="Line 364"/>
                <p:cNvSpPr>
                  <a:spLocks noChangeShapeType="1"/>
                </p:cNvSpPr>
                <p:nvPr/>
              </p:nvSpPr>
              <p:spPr bwMode="auto">
                <a:xfrm>
                  <a:off x="3696" y="3600"/>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06" name="Line 365"/>
                <p:cNvSpPr>
                  <a:spLocks noChangeShapeType="1"/>
                </p:cNvSpPr>
                <p:nvPr/>
              </p:nvSpPr>
              <p:spPr bwMode="auto">
                <a:xfrm flipV="1">
                  <a:off x="4128"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07" name="Line 366"/>
                <p:cNvSpPr>
                  <a:spLocks noChangeShapeType="1"/>
                </p:cNvSpPr>
                <p:nvPr/>
              </p:nvSpPr>
              <p:spPr bwMode="auto">
                <a:xfrm flipV="1">
                  <a:off x="3456"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08" name="Line 367"/>
                <p:cNvSpPr>
                  <a:spLocks noChangeShapeType="1"/>
                </p:cNvSpPr>
                <p:nvPr/>
              </p:nvSpPr>
              <p:spPr bwMode="auto">
                <a:xfrm flipV="1">
                  <a:off x="3456" y="3600"/>
                  <a:ext cx="240" cy="19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09" name="Line 368"/>
                <p:cNvSpPr>
                  <a:spLocks noChangeShapeType="1"/>
                </p:cNvSpPr>
                <p:nvPr/>
              </p:nvSpPr>
              <p:spPr bwMode="auto">
                <a:xfrm flipV="1">
                  <a:off x="4128" y="3600"/>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10" name="Line 369"/>
                <p:cNvSpPr>
                  <a:spLocks noChangeShapeType="1"/>
                </p:cNvSpPr>
                <p:nvPr/>
              </p:nvSpPr>
              <p:spPr bwMode="auto">
                <a:xfrm>
                  <a:off x="3696" y="2928"/>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11" name="Line 370"/>
                <p:cNvSpPr>
                  <a:spLocks noChangeShapeType="1"/>
                </p:cNvSpPr>
                <p:nvPr/>
              </p:nvSpPr>
              <p:spPr bwMode="auto">
                <a:xfrm>
                  <a:off x="3696" y="2928"/>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12" name="Line 371"/>
                <p:cNvSpPr>
                  <a:spLocks noChangeShapeType="1"/>
                </p:cNvSpPr>
                <p:nvPr/>
              </p:nvSpPr>
              <p:spPr bwMode="auto">
                <a:xfrm>
                  <a:off x="4368" y="2928"/>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13" name="Line 372"/>
                <p:cNvSpPr>
                  <a:spLocks noChangeShapeType="1"/>
                </p:cNvSpPr>
                <p:nvPr/>
              </p:nvSpPr>
              <p:spPr bwMode="auto">
                <a:xfrm>
                  <a:off x="3456" y="3120"/>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14" name="Line 373"/>
                <p:cNvSpPr>
                  <a:spLocks noChangeShapeType="1"/>
                </p:cNvSpPr>
                <p:nvPr/>
              </p:nvSpPr>
              <p:spPr bwMode="auto">
                <a:xfrm>
                  <a:off x="3456" y="3792"/>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15" name="Line 374"/>
                <p:cNvSpPr>
                  <a:spLocks noChangeShapeType="1"/>
                </p:cNvSpPr>
                <p:nvPr/>
              </p:nvSpPr>
              <p:spPr bwMode="auto">
                <a:xfrm>
                  <a:off x="3456" y="3120"/>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16" name="Line 375"/>
                <p:cNvSpPr>
                  <a:spLocks noChangeShapeType="1"/>
                </p:cNvSpPr>
                <p:nvPr/>
              </p:nvSpPr>
              <p:spPr bwMode="auto">
                <a:xfrm>
                  <a:off x="4128" y="3120"/>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497" name="Oval 376"/>
              <p:cNvSpPr>
                <a:spLocks noChangeArrowheads="1"/>
              </p:cNvSpPr>
              <p:nvPr/>
            </p:nvSpPr>
            <p:spPr bwMode="auto">
              <a:xfrm>
                <a:off x="2400"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98" name="Oval 377"/>
              <p:cNvSpPr>
                <a:spLocks noChangeArrowheads="1"/>
              </p:cNvSpPr>
              <p:nvPr/>
            </p:nvSpPr>
            <p:spPr bwMode="auto">
              <a:xfrm>
                <a:off x="2160"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499" name="Oval 378"/>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00" name="Oval 379"/>
              <p:cNvSpPr>
                <a:spLocks noChangeArrowheads="1"/>
              </p:cNvSpPr>
              <p:nvPr/>
            </p:nvSpPr>
            <p:spPr bwMode="auto">
              <a:xfrm>
                <a:off x="2400"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01" name="Oval 380"/>
              <p:cNvSpPr>
                <a:spLocks noChangeArrowheads="1"/>
              </p:cNvSpPr>
              <p:nvPr/>
            </p:nvSpPr>
            <p:spPr bwMode="auto">
              <a:xfrm>
                <a:off x="3072"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02" name="Oval 381"/>
              <p:cNvSpPr>
                <a:spLocks noChangeArrowheads="1"/>
              </p:cNvSpPr>
              <p:nvPr/>
            </p:nvSpPr>
            <p:spPr bwMode="auto">
              <a:xfrm>
                <a:off x="2832"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03" name="Oval 382"/>
              <p:cNvSpPr>
                <a:spLocks noChangeArrowheads="1"/>
              </p:cNvSpPr>
              <p:nvPr/>
            </p:nvSpPr>
            <p:spPr bwMode="auto">
              <a:xfrm>
                <a:off x="2832"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04" name="Oval 383"/>
              <p:cNvSpPr>
                <a:spLocks noChangeArrowheads="1"/>
              </p:cNvSpPr>
              <p:nvPr/>
            </p:nvSpPr>
            <p:spPr bwMode="auto">
              <a:xfrm>
                <a:off x="3072"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495" name="Oval 384"/>
            <p:cNvSpPr>
              <a:spLocks noChangeArrowheads="1"/>
            </p:cNvSpPr>
            <p:nvPr/>
          </p:nvSpPr>
          <p:spPr bwMode="auto">
            <a:xfrm>
              <a:off x="4320" y="1824"/>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517" name="Group 385"/>
          <p:cNvGrpSpPr/>
          <p:nvPr/>
        </p:nvGrpSpPr>
        <p:grpSpPr bwMode="auto">
          <a:xfrm>
            <a:off x="4495800" y="2895600"/>
            <a:ext cx="1676400" cy="1600200"/>
            <a:chOff x="3888" y="1488"/>
            <a:chExt cx="1056" cy="1008"/>
          </a:xfrm>
        </p:grpSpPr>
        <p:grpSp>
          <p:nvGrpSpPr>
            <p:cNvPr id="1518" name="Group 386"/>
            <p:cNvGrpSpPr/>
            <p:nvPr/>
          </p:nvGrpSpPr>
          <p:grpSpPr bwMode="auto">
            <a:xfrm>
              <a:off x="3888" y="1488"/>
              <a:ext cx="1056" cy="1008"/>
              <a:chOff x="2160" y="960"/>
              <a:chExt cx="1056" cy="1008"/>
            </a:xfrm>
          </p:grpSpPr>
          <p:grpSp>
            <p:nvGrpSpPr>
              <p:cNvPr id="1520" name="Group 387"/>
              <p:cNvGrpSpPr/>
              <p:nvPr/>
            </p:nvGrpSpPr>
            <p:grpSpPr bwMode="auto">
              <a:xfrm>
                <a:off x="2256" y="1008"/>
                <a:ext cx="912" cy="864"/>
                <a:chOff x="3456" y="2928"/>
                <a:chExt cx="912" cy="864"/>
              </a:xfrm>
            </p:grpSpPr>
            <p:sp>
              <p:nvSpPr>
                <p:cNvPr id="1529" name="Line 388"/>
                <p:cNvSpPr>
                  <a:spLocks noChangeShapeType="1"/>
                </p:cNvSpPr>
                <p:nvPr/>
              </p:nvSpPr>
              <p:spPr bwMode="auto">
                <a:xfrm>
                  <a:off x="3696" y="3600"/>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0" name="Line 389"/>
                <p:cNvSpPr>
                  <a:spLocks noChangeShapeType="1"/>
                </p:cNvSpPr>
                <p:nvPr/>
              </p:nvSpPr>
              <p:spPr bwMode="auto">
                <a:xfrm flipV="1">
                  <a:off x="4128"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1" name="Line 390"/>
                <p:cNvSpPr>
                  <a:spLocks noChangeShapeType="1"/>
                </p:cNvSpPr>
                <p:nvPr/>
              </p:nvSpPr>
              <p:spPr bwMode="auto">
                <a:xfrm flipV="1">
                  <a:off x="3456"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2" name="Line 391"/>
                <p:cNvSpPr>
                  <a:spLocks noChangeShapeType="1"/>
                </p:cNvSpPr>
                <p:nvPr/>
              </p:nvSpPr>
              <p:spPr bwMode="auto">
                <a:xfrm flipV="1">
                  <a:off x="3456" y="3600"/>
                  <a:ext cx="240" cy="19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3" name="Line 392"/>
                <p:cNvSpPr>
                  <a:spLocks noChangeShapeType="1"/>
                </p:cNvSpPr>
                <p:nvPr/>
              </p:nvSpPr>
              <p:spPr bwMode="auto">
                <a:xfrm flipV="1">
                  <a:off x="4128" y="3600"/>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4" name="Line 393"/>
                <p:cNvSpPr>
                  <a:spLocks noChangeShapeType="1"/>
                </p:cNvSpPr>
                <p:nvPr/>
              </p:nvSpPr>
              <p:spPr bwMode="auto">
                <a:xfrm>
                  <a:off x="3696" y="2928"/>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5" name="Line 394"/>
                <p:cNvSpPr>
                  <a:spLocks noChangeShapeType="1"/>
                </p:cNvSpPr>
                <p:nvPr/>
              </p:nvSpPr>
              <p:spPr bwMode="auto">
                <a:xfrm>
                  <a:off x="3696" y="2928"/>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6" name="Line 395"/>
                <p:cNvSpPr>
                  <a:spLocks noChangeShapeType="1"/>
                </p:cNvSpPr>
                <p:nvPr/>
              </p:nvSpPr>
              <p:spPr bwMode="auto">
                <a:xfrm>
                  <a:off x="4368" y="2928"/>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7" name="Line 396"/>
                <p:cNvSpPr>
                  <a:spLocks noChangeShapeType="1"/>
                </p:cNvSpPr>
                <p:nvPr/>
              </p:nvSpPr>
              <p:spPr bwMode="auto">
                <a:xfrm>
                  <a:off x="3456" y="3120"/>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8" name="Line 397"/>
                <p:cNvSpPr>
                  <a:spLocks noChangeShapeType="1"/>
                </p:cNvSpPr>
                <p:nvPr/>
              </p:nvSpPr>
              <p:spPr bwMode="auto">
                <a:xfrm>
                  <a:off x="3456" y="3792"/>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39" name="Line 398"/>
                <p:cNvSpPr>
                  <a:spLocks noChangeShapeType="1"/>
                </p:cNvSpPr>
                <p:nvPr/>
              </p:nvSpPr>
              <p:spPr bwMode="auto">
                <a:xfrm>
                  <a:off x="3456" y="3120"/>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40" name="Line 399"/>
                <p:cNvSpPr>
                  <a:spLocks noChangeShapeType="1"/>
                </p:cNvSpPr>
                <p:nvPr/>
              </p:nvSpPr>
              <p:spPr bwMode="auto">
                <a:xfrm>
                  <a:off x="4128" y="3120"/>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521" name="Oval 400"/>
              <p:cNvSpPr>
                <a:spLocks noChangeArrowheads="1"/>
              </p:cNvSpPr>
              <p:nvPr/>
            </p:nvSpPr>
            <p:spPr bwMode="auto">
              <a:xfrm>
                <a:off x="2400"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22" name="Oval 401"/>
              <p:cNvSpPr>
                <a:spLocks noChangeArrowheads="1"/>
              </p:cNvSpPr>
              <p:nvPr/>
            </p:nvSpPr>
            <p:spPr bwMode="auto">
              <a:xfrm>
                <a:off x="2160"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23" name="Oval 402"/>
              <p:cNvSpPr>
                <a:spLocks noChangeArrowheads="1"/>
              </p:cNvSpPr>
              <p:nvPr/>
            </p:nvSpPr>
            <p:spPr bwMode="auto">
              <a:xfrm>
                <a:off x="2160"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24" name="Oval 403"/>
              <p:cNvSpPr>
                <a:spLocks noChangeArrowheads="1"/>
              </p:cNvSpPr>
              <p:nvPr/>
            </p:nvSpPr>
            <p:spPr bwMode="auto">
              <a:xfrm>
                <a:off x="2400"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25" name="Oval 404"/>
              <p:cNvSpPr>
                <a:spLocks noChangeArrowheads="1"/>
              </p:cNvSpPr>
              <p:nvPr/>
            </p:nvSpPr>
            <p:spPr bwMode="auto">
              <a:xfrm>
                <a:off x="3072"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26" name="Oval 405"/>
              <p:cNvSpPr>
                <a:spLocks noChangeArrowheads="1"/>
              </p:cNvSpPr>
              <p:nvPr/>
            </p:nvSpPr>
            <p:spPr bwMode="auto">
              <a:xfrm>
                <a:off x="2832"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27" name="Oval 406"/>
              <p:cNvSpPr>
                <a:spLocks noChangeArrowheads="1"/>
              </p:cNvSpPr>
              <p:nvPr/>
            </p:nvSpPr>
            <p:spPr bwMode="auto">
              <a:xfrm>
                <a:off x="2832"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28" name="Oval 407"/>
              <p:cNvSpPr>
                <a:spLocks noChangeArrowheads="1"/>
              </p:cNvSpPr>
              <p:nvPr/>
            </p:nvSpPr>
            <p:spPr bwMode="auto">
              <a:xfrm>
                <a:off x="3072"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519" name="Oval 408"/>
            <p:cNvSpPr>
              <a:spLocks noChangeArrowheads="1"/>
            </p:cNvSpPr>
            <p:nvPr/>
          </p:nvSpPr>
          <p:spPr bwMode="auto">
            <a:xfrm>
              <a:off x="4320" y="1824"/>
              <a:ext cx="240" cy="240"/>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541" name="Group 409"/>
          <p:cNvGrpSpPr/>
          <p:nvPr/>
        </p:nvGrpSpPr>
        <p:grpSpPr bwMode="auto">
          <a:xfrm>
            <a:off x="4495800" y="2895600"/>
            <a:ext cx="1676400" cy="1600200"/>
            <a:chOff x="3888" y="1488"/>
            <a:chExt cx="1056" cy="1008"/>
          </a:xfrm>
        </p:grpSpPr>
        <p:grpSp>
          <p:nvGrpSpPr>
            <p:cNvPr id="1542" name="Group 410"/>
            <p:cNvGrpSpPr/>
            <p:nvPr/>
          </p:nvGrpSpPr>
          <p:grpSpPr bwMode="auto">
            <a:xfrm>
              <a:off x="3888" y="1488"/>
              <a:ext cx="1056" cy="1008"/>
              <a:chOff x="2160" y="960"/>
              <a:chExt cx="1056" cy="1008"/>
            </a:xfrm>
          </p:grpSpPr>
          <p:grpSp>
            <p:nvGrpSpPr>
              <p:cNvPr id="1544" name="Group 411"/>
              <p:cNvGrpSpPr/>
              <p:nvPr/>
            </p:nvGrpSpPr>
            <p:grpSpPr bwMode="auto">
              <a:xfrm>
                <a:off x="2256" y="1008"/>
                <a:ext cx="912" cy="864"/>
                <a:chOff x="3456" y="2928"/>
                <a:chExt cx="912" cy="864"/>
              </a:xfrm>
            </p:grpSpPr>
            <p:sp>
              <p:nvSpPr>
                <p:cNvPr id="1553" name="Line 412"/>
                <p:cNvSpPr>
                  <a:spLocks noChangeShapeType="1"/>
                </p:cNvSpPr>
                <p:nvPr/>
              </p:nvSpPr>
              <p:spPr bwMode="auto">
                <a:xfrm>
                  <a:off x="3696" y="3600"/>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54" name="Line 413"/>
                <p:cNvSpPr>
                  <a:spLocks noChangeShapeType="1"/>
                </p:cNvSpPr>
                <p:nvPr/>
              </p:nvSpPr>
              <p:spPr bwMode="auto">
                <a:xfrm flipV="1">
                  <a:off x="4128"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55" name="Line 414"/>
                <p:cNvSpPr>
                  <a:spLocks noChangeShapeType="1"/>
                </p:cNvSpPr>
                <p:nvPr/>
              </p:nvSpPr>
              <p:spPr bwMode="auto">
                <a:xfrm flipV="1">
                  <a:off x="3456"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56" name="Line 415"/>
                <p:cNvSpPr>
                  <a:spLocks noChangeShapeType="1"/>
                </p:cNvSpPr>
                <p:nvPr/>
              </p:nvSpPr>
              <p:spPr bwMode="auto">
                <a:xfrm flipV="1">
                  <a:off x="3456" y="3600"/>
                  <a:ext cx="240" cy="19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57" name="Line 416"/>
                <p:cNvSpPr>
                  <a:spLocks noChangeShapeType="1"/>
                </p:cNvSpPr>
                <p:nvPr/>
              </p:nvSpPr>
              <p:spPr bwMode="auto">
                <a:xfrm flipV="1">
                  <a:off x="4128" y="3600"/>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58" name="Line 417"/>
                <p:cNvSpPr>
                  <a:spLocks noChangeShapeType="1"/>
                </p:cNvSpPr>
                <p:nvPr/>
              </p:nvSpPr>
              <p:spPr bwMode="auto">
                <a:xfrm>
                  <a:off x="3696" y="2928"/>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59" name="Line 418"/>
                <p:cNvSpPr>
                  <a:spLocks noChangeShapeType="1"/>
                </p:cNvSpPr>
                <p:nvPr/>
              </p:nvSpPr>
              <p:spPr bwMode="auto">
                <a:xfrm>
                  <a:off x="3696" y="2928"/>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60" name="Line 419"/>
                <p:cNvSpPr>
                  <a:spLocks noChangeShapeType="1"/>
                </p:cNvSpPr>
                <p:nvPr/>
              </p:nvSpPr>
              <p:spPr bwMode="auto">
                <a:xfrm>
                  <a:off x="4368" y="2928"/>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61" name="Line 420"/>
                <p:cNvSpPr>
                  <a:spLocks noChangeShapeType="1"/>
                </p:cNvSpPr>
                <p:nvPr/>
              </p:nvSpPr>
              <p:spPr bwMode="auto">
                <a:xfrm>
                  <a:off x="3456" y="3120"/>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62" name="Line 421"/>
                <p:cNvSpPr>
                  <a:spLocks noChangeShapeType="1"/>
                </p:cNvSpPr>
                <p:nvPr/>
              </p:nvSpPr>
              <p:spPr bwMode="auto">
                <a:xfrm>
                  <a:off x="3456" y="3792"/>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63" name="Line 422"/>
                <p:cNvSpPr>
                  <a:spLocks noChangeShapeType="1"/>
                </p:cNvSpPr>
                <p:nvPr/>
              </p:nvSpPr>
              <p:spPr bwMode="auto">
                <a:xfrm>
                  <a:off x="3456" y="3120"/>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64" name="Line 423"/>
                <p:cNvSpPr>
                  <a:spLocks noChangeShapeType="1"/>
                </p:cNvSpPr>
                <p:nvPr/>
              </p:nvSpPr>
              <p:spPr bwMode="auto">
                <a:xfrm>
                  <a:off x="4128" y="3120"/>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545" name="Oval 424"/>
              <p:cNvSpPr>
                <a:spLocks noChangeArrowheads="1"/>
              </p:cNvSpPr>
              <p:nvPr/>
            </p:nvSpPr>
            <p:spPr bwMode="auto">
              <a:xfrm>
                <a:off x="2400"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46" name="Oval 425"/>
              <p:cNvSpPr>
                <a:spLocks noChangeArrowheads="1"/>
              </p:cNvSpPr>
              <p:nvPr/>
            </p:nvSpPr>
            <p:spPr bwMode="auto">
              <a:xfrm>
                <a:off x="2160"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47" name="Oval 426"/>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48" name="Oval 427"/>
              <p:cNvSpPr>
                <a:spLocks noChangeArrowheads="1"/>
              </p:cNvSpPr>
              <p:nvPr/>
            </p:nvSpPr>
            <p:spPr bwMode="auto">
              <a:xfrm>
                <a:off x="2400"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49" name="Oval 428"/>
              <p:cNvSpPr>
                <a:spLocks noChangeArrowheads="1"/>
              </p:cNvSpPr>
              <p:nvPr/>
            </p:nvSpPr>
            <p:spPr bwMode="auto">
              <a:xfrm>
                <a:off x="3072"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50" name="Oval 429"/>
              <p:cNvSpPr>
                <a:spLocks noChangeArrowheads="1"/>
              </p:cNvSpPr>
              <p:nvPr/>
            </p:nvSpPr>
            <p:spPr bwMode="auto">
              <a:xfrm>
                <a:off x="2832"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51" name="Oval 430"/>
              <p:cNvSpPr>
                <a:spLocks noChangeArrowheads="1"/>
              </p:cNvSpPr>
              <p:nvPr/>
            </p:nvSpPr>
            <p:spPr bwMode="auto">
              <a:xfrm>
                <a:off x="2832"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52" name="Oval 431"/>
              <p:cNvSpPr>
                <a:spLocks noChangeArrowheads="1"/>
              </p:cNvSpPr>
              <p:nvPr/>
            </p:nvSpPr>
            <p:spPr bwMode="auto">
              <a:xfrm>
                <a:off x="3072"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543" name="Oval 432"/>
            <p:cNvSpPr>
              <a:spLocks noChangeArrowheads="1"/>
            </p:cNvSpPr>
            <p:nvPr/>
          </p:nvSpPr>
          <p:spPr bwMode="auto">
            <a:xfrm>
              <a:off x="4320" y="1824"/>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565" name="Group 433"/>
          <p:cNvGrpSpPr/>
          <p:nvPr/>
        </p:nvGrpSpPr>
        <p:grpSpPr bwMode="auto">
          <a:xfrm>
            <a:off x="4495800" y="2895600"/>
            <a:ext cx="1676400" cy="1600200"/>
            <a:chOff x="3888" y="1488"/>
            <a:chExt cx="1056" cy="1008"/>
          </a:xfrm>
        </p:grpSpPr>
        <p:grpSp>
          <p:nvGrpSpPr>
            <p:cNvPr id="1566" name="Group 434"/>
            <p:cNvGrpSpPr/>
            <p:nvPr/>
          </p:nvGrpSpPr>
          <p:grpSpPr bwMode="auto">
            <a:xfrm>
              <a:off x="3888" y="1488"/>
              <a:ext cx="1056" cy="1008"/>
              <a:chOff x="2160" y="960"/>
              <a:chExt cx="1056" cy="1008"/>
            </a:xfrm>
          </p:grpSpPr>
          <p:grpSp>
            <p:nvGrpSpPr>
              <p:cNvPr id="1568" name="Group 435"/>
              <p:cNvGrpSpPr/>
              <p:nvPr/>
            </p:nvGrpSpPr>
            <p:grpSpPr bwMode="auto">
              <a:xfrm>
                <a:off x="2256" y="1008"/>
                <a:ext cx="912" cy="864"/>
                <a:chOff x="3456" y="2928"/>
                <a:chExt cx="912" cy="864"/>
              </a:xfrm>
            </p:grpSpPr>
            <p:sp>
              <p:nvSpPr>
                <p:cNvPr id="1577" name="Line 436"/>
                <p:cNvSpPr>
                  <a:spLocks noChangeShapeType="1"/>
                </p:cNvSpPr>
                <p:nvPr/>
              </p:nvSpPr>
              <p:spPr bwMode="auto">
                <a:xfrm>
                  <a:off x="3696" y="3600"/>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78" name="Line 437"/>
                <p:cNvSpPr>
                  <a:spLocks noChangeShapeType="1"/>
                </p:cNvSpPr>
                <p:nvPr/>
              </p:nvSpPr>
              <p:spPr bwMode="auto">
                <a:xfrm flipV="1">
                  <a:off x="4128"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79" name="Line 438"/>
                <p:cNvSpPr>
                  <a:spLocks noChangeShapeType="1"/>
                </p:cNvSpPr>
                <p:nvPr/>
              </p:nvSpPr>
              <p:spPr bwMode="auto">
                <a:xfrm flipV="1">
                  <a:off x="3456"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80" name="Line 439"/>
                <p:cNvSpPr>
                  <a:spLocks noChangeShapeType="1"/>
                </p:cNvSpPr>
                <p:nvPr/>
              </p:nvSpPr>
              <p:spPr bwMode="auto">
                <a:xfrm flipV="1">
                  <a:off x="3456" y="3600"/>
                  <a:ext cx="240" cy="19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81" name="Line 440"/>
                <p:cNvSpPr>
                  <a:spLocks noChangeShapeType="1"/>
                </p:cNvSpPr>
                <p:nvPr/>
              </p:nvSpPr>
              <p:spPr bwMode="auto">
                <a:xfrm flipV="1">
                  <a:off x="4128" y="3600"/>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82" name="Line 441"/>
                <p:cNvSpPr>
                  <a:spLocks noChangeShapeType="1"/>
                </p:cNvSpPr>
                <p:nvPr/>
              </p:nvSpPr>
              <p:spPr bwMode="auto">
                <a:xfrm>
                  <a:off x="3696" y="2928"/>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83" name="Line 442"/>
                <p:cNvSpPr>
                  <a:spLocks noChangeShapeType="1"/>
                </p:cNvSpPr>
                <p:nvPr/>
              </p:nvSpPr>
              <p:spPr bwMode="auto">
                <a:xfrm>
                  <a:off x="3696" y="2928"/>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84" name="Line 443"/>
                <p:cNvSpPr>
                  <a:spLocks noChangeShapeType="1"/>
                </p:cNvSpPr>
                <p:nvPr/>
              </p:nvSpPr>
              <p:spPr bwMode="auto">
                <a:xfrm>
                  <a:off x="4368" y="2928"/>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85" name="Line 444"/>
                <p:cNvSpPr>
                  <a:spLocks noChangeShapeType="1"/>
                </p:cNvSpPr>
                <p:nvPr/>
              </p:nvSpPr>
              <p:spPr bwMode="auto">
                <a:xfrm>
                  <a:off x="3456" y="3120"/>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86" name="Line 445"/>
                <p:cNvSpPr>
                  <a:spLocks noChangeShapeType="1"/>
                </p:cNvSpPr>
                <p:nvPr/>
              </p:nvSpPr>
              <p:spPr bwMode="auto">
                <a:xfrm>
                  <a:off x="3456" y="3792"/>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87" name="Line 446"/>
                <p:cNvSpPr>
                  <a:spLocks noChangeShapeType="1"/>
                </p:cNvSpPr>
                <p:nvPr/>
              </p:nvSpPr>
              <p:spPr bwMode="auto">
                <a:xfrm>
                  <a:off x="3456" y="3120"/>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588" name="Line 447"/>
                <p:cNvSpPr>
                  <a:spLocks noChangeShapeType="1"/>
                </p:cNvSpPr>
                <p:nvPr/>
              </p:nvSpPr>
              <p:spPr bwMode="auto">
                <a:xfrm>
                  <a:off x="4128" y="3120"/>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569" name="Oval 448"/>
              <p:cNvSpPr>
                <a:spLocks noChangeArrowheads="1"/>
              </p:cNvSpPr>
              <p:nvPr/>
            </p:nvSpPr>
            <p:spPr bwMode="auto">
              <a:xfrm>
                <a:off x="2400"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70" name="Oval 449"/>
              <p:cNvSpPr>
                <a:spLocks noChangeArrowheads="1"/>
              </p:cNvSpPr>
              <p:nvPr/>
            </p:nvSpPr>
            <p:spPr bwMode="auto">
              <a:xfrm>
                <a:off x="2160"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71" name="Oval 450"/>
              <p:cNvSpPr>
                <a:spLocks noChangeArrowheads="1"/>
              </p:cNvSpPr>
              <p:nvPr/>
            </p:nvSpPr>
            <p:spPr bwMode="auto">
              <a:xfrm>
                <a:off x="2160"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72" name="Oval 451"/>
              <p:cNvSpPr>
                <a:spLocks noChangeArrowheads="1"/>
              </p:cNvSpPr>
              <p:nvPr/>
            </p:nvSpPr>
            <p:spPr bwMode="auto">
              <a:xfrm>
                <a:off x="2400"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73" name="Oval 452"/>
              <p:cNvSpPr>
                <a:spLocks noChangeArrowheads="1"/>
              </p:cNvSpPr>
              <p:nvPr/>
            </p:nvSpPr>
            <p:spPr bwMode="auto">
              <a:xfrm>
                <a:off x="3072"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74" name="Oval 453"/>
              <p:cNvSpPr>
                <a:spLocks noChangeArrowheads="1"/>
              </p:cNvSpPr>
              <p:nvPr/>
            </p:nvSpPr>
            <p:spPr bwMode="auto">
              <a:xfrm>
                <a:off x="2832"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75" name="Oval 454"/>
              <p:cNvSpPr>
                <a:spLocks noChangeArrowheads="1"/>
              </p:cNvSpPr>
              <p:nvPr/>
            </p:nvSpPr>
            <p:spPr bwMode="auto">
              <a:xfrm>
                <a:off x="2832"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76" name="Oval 455"/>
              <p:cNvSpPr>
                <a:spLocks noChangeArrowheads="1"/>
              </p:cNvSpPr>
              <p:nvPr/>
            </p:nvSpPr>
            <p:spPr bwMode="auto">
              <a:xfrm>
                <a:off x="3072"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567" name="Oval 456"/>
            <p:cNvSpPr>
              <a:spLocks noChangeArrowheads="1"/>
            </p:cNvSpPr>
            <p:nvPr/>
          </p:nvSpPr>
          <p:spPr bwMode="auto">
            <a:xfrm>
              <a:off x="4320" y="1824"/>
              <a:ext cx="240" cy="240"/>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589" name="Group 457"/>
          <p:cNvGrpSpPr/>
          <p:nvPr/>
        </p:nvGrpSpPr>
        <p:grpSpPr bwMode="auto">
          <a:xfrm>
            <a:off x="4495800" y="2895600"/>
            <a:ext cx="1676400" cy="1600200"/>
            <a:chOff x="3888" y="1488"/>
            <a:chExt cx="1056" cy="1008"/>
          </a:xfrm>
        </p:grpSpPr>
        <p:grpSp>
          <p:nvGrpSpPr>
            <p:cNvPr id="1590" name="Group 458"/>
            <p:cNvGrpSpPr/>
            <p:nvPr/>
          </p:nvGrpSpPr>
          <p:grpSpPr bwMode="auto">
            <a:xfrm>
              <a:off x="3888" y="1488"/>
              <a:ext cx="1056" cy="1008"/>
              <a:chOff x="2160" y="960"/>
              <a:chExt cx="1056" cy="1008"/>
            </a:xfrm>
          </p:grpSpPr>
          <p:grpSp>
            <p:nvGrpSpPr>
              <p:cNvPr id="1592" name="Group 459"/>
              <p:cNvGrpSpPr/>
              <p:nvPr/>
            </p:nvGrpSpPr>
            <p:grpSpPr bwMode="auto">
              <a:xfrm>
                <a:off x="2256" y="1008"/>
                <a:ext cx="912" cy="864"/>
                <a:chOff x="3456" y="2928"/>
                <a:chExt cx="912" cy="864"/>
              </a:xfrm>
            </p:grpSpPr>
            <p:sp>
              <p:nvSpPr>
                <p:cNvPr id="1601" name="Line 460"/>
                <p:cNvSpPr>
                  <a:spLocks noChangeShapeType="1"/>
                </p:cNvSpPr>
                <p:nvPr/>
              </p:nvSpPr>
              <p:spPr bwMode="auto">
                <a:xfrm>
                  <a:off x="3696" y="3600"/>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02" name="Line 461"/>
                <p:cNvSpPr>
                  <a:spLocks noChangeShapeType="1"/>
                </p:cNvSpPr>
                <p:nvPr/>
              </p:nvSpPr>
              <p:spPr bwMode="auto">
                <a:xfrm flipV="1">
                  <a:off x="4128"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03" name="Line 462"/>
                <p:cNvSpPr>
                  <a:spLocks noChangeShapeType="1"/>
                </p:cNvSpPr>
                <p:nvPr/>
              </p:nvSpPr>
              <p:spPr bwMode="auto">
                <a:xfrm flipV="1">
                  <a:off x="3456"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04" name="Line 463"/>
                <p:cNvSpPr>
                  <a:spLocks noChangeShapeType="1"/>
                </p:cNvSpPr>
                <p:nvPr/>
              </p:nvSpPr>
              <p:spPr bwMode="auto">
                <a:xfrm flipV="1">
                  <a:off x="3456" y="3600"/>
                  <a:ext cx="240" cy="19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05" name="Line 464"/>
                <p:cNvSpPr>
                  <a:spLocks noChangeShapeType="1"/>
                </p:cNvSpPr>
                <p:nvPr/>
              </p:nvSpPr>
              <p:spPr bwMode="auto">
                <a:xfrm flipV="1">
                  <a:off x="4128" y="3600"/>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06" name="Line 465"/>
                <p:cNvSpPr>
                  <a:spLocks noChangeShapeType="1"/>
                </p:cNvSpPr>
                <p:nvPr/>
              </p:nvSpPr>
              <p:spPr bwMode="auto">
                <a:xfrm>
                  <a:off x="3696" y="2928"/>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07" name="Line 466"/>
                <p:cNvSpPr>
                  <a:spLocks noChangeShapeType="1"/>
                </p:cNvSpPr>
                <p:nvPr/>
              </p:nvSpPr>
              <p:spPr bwMode="auto">
                <a:xfrm>
                  <a:off x="3696" y="2928"/>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08" name="Line 467"/>
                <p:cNvSpPr>
                  <a:spLocks noChangeShapeType="1"/>
                </p:cNvSpPr>
                <p:nvPr/>
              </p:nvSpPr>
              <p:spPr bwMode="auto">
                <a:xfrm>
                  <a:off x="4368" y="2928"/>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09" name="Line 468"/>
                <p:cNvSpPr>
                  <a:spLocks noChangeShapeType="1"/>
                </p:cNvSpPr>
                <p:nvPr/>
              </p:nvSpPr>
              <p:spPr bwMode="auto">
                <a:xfrm>
                  <a:off x="3456" y="3120"/>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10" name="Line 469"/>
                <p:cNvSpPr>
                  <a:spLocks noChangeShapeType="1"/>
                </p:cNvSpPr>
                <p:nvPr/>
              </p:nvSpPr>
              <p:spPr bwMode="auto">
                <a:xfrm>
                  <a:off x="3456" y="3792"/>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11" name="Line 470"/>
                <p:cNvSpPr>
                  <a:spLocks noChangeShapeType="1"/>
                </p:cNvSpPr>
                <p:nvPr/>
              </p:nvSpPr>
              <p:spPr bwMode="auto">
                <a:xfrm>
                  <a:off x="3456" y="3120"/>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12" name="Line 471"/>
                <p:cNvSpPr>
                  <a:spLocks noChangeShapeType="1"/>
                </p:cNvSpPr>
                <p:nvPr/>
              </p:nvSpPr>
              <p:spPr bwMode="auto">
                <a:xfrm>
                  <a:off x="4128" y="3120"/>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593" name="Oval 472"/>
              <p:cNvSpPr>
                <a:spLocks noChangeArrowheads="1"/>
              </p:cNvSpPr>
              <p:nvPr/>
            </p:nvSpPr>
            <p:spPr bwMode="auto">
              <a:xfrm>
                <a:off x="2400"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94" name="Oval 473"/>
              <p:cNvSpPr>
                <a:spLocks noChangeArrowheads="1"/>
              </p:cNvSpPr>
              <p:nvPr/>
            </p:nvSpPr>
            <p:spPr bwMode="auto">
              <a:xfrm>
                <a:off x="2160"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95" name="Oval 474"/>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96" name="Oval 475"/>
              <p:cNvSpPr>
                <a:spLocks noChangeArrowheads="1"/>
              </p:cNvSpPr>
              <p:nvPr/>
            </p:nvSpPr>
            <p:spPr bwMode="auto">
              <a:xfrm>
                <a:off x="2400"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97" name="Oval 476"/>
              <p:cNvSpPr>
                <a:spLocks noChangeArrowheads="1"/>
              </p:cNvSpPr>
              <p:nvPr/>
            </p:nvSpPr>
            <p:spPr bwMode="auto">
              <a:xfrm>
                <a:off x="3072"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98" name="Oval 477"/>
              <p:cNvSpPr>
                <a:spLocks noChangeArrowheads="1"/>
              </p:cNvSpPr>
              <p:nvPr/>
            </p:nvSpPr>
            <p:spPr bwMode="auto">
              <a:xfrm>
                <a:off x="2832"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599" name="Oval 478"/>
              <p:cNvSpPr>
                <a:spLocks noChangeArrowheads="1"/>
              </p:cNvSpPr>
              <p:nvPr/>
            </p:nvSpPr>
            <p:spPr bwMode="auto">
              <a:xfrm>
                <a:off x="2832"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00" name="Oval 479"/>
              <p:cNvSpPr>
                <a:spLocks noChangeArrowheads="1"/>
              </p:cNvSpPr>
              <p:nvPr/>
            </p:nvSpPr>
            <p:spPr bwMode="auto">
              <a:xfrm>
                <a:off x="3072"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591" name="Oval 480"/>
            <p:cNvSpPr>
              <a:spLocks noChangeArrowheads="1"/>
            </p:cNvSpPr>
            <p:nvPr/>
          </p:nvSpPr>
          <p:spPr bwMode="auto">
            <a:xfrm>
              <a:off x="4320" y="1824"/>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613" name="Group 481"/>
          <p:cNvGrpSpPr/>
          <p:nvPr/>
        </p:nvGrpSpPr>
        <p:grpSpPr bwMode="auto">
          <a:xfrm>
            <a:off x="4495800" y="2895600"/>
            <a:ext cx="1676400" cy="1600200"/>
            <a:chOff x="3888" y="1488"/>
            <a:chExt cx="1056" cy="1008"/>
          </a:xfrm>
        </p:grpSpPr>
        <p:grpSp>
          <p:nvGrpSpPr>
            <p:cNvPr id="1614" name="Group 482"/>
            <p:cNvGrpSpPr/>
            <p:nvPr/>
          </p:nvGrpSpPr>
          <p:grpSpPr bwMode="auto">
            <a:xfrm>
              <a:off x="3888" y="1488"/>
              <a:ext cx="1056" cy="1008"/>
              <a:chOff x="2160" y="960"/>
              <a:chExt cx="1056" cy="1008"/>
            </a:xfrm>
          </p:grpSpPr>
          <p:grpSp>
            <p:nvGrpSpPr>
              <p:cNvPr id="1616" name="Group 483"/>
              <p:cNvGrpSpPr/>
              <p:nvPr/>
            </p:nvGrpSpPr>
            <p:grpSpPr bwMode="auto">
              <a:xfrm>
                <a:off x="2256" y="1008"/>
                <a:ext cx="912" cy="864"/>
                <a:chOff x="3456" y="2928"/>
                <a:chExt cx="912" cy="864"/>
              </a:xfrm>
            </p:grpSpPr>
            <p:sp>
              <p:nvSpPr>
                <p:cNvPr id="1625" name="Line 484"/>
                <p:cNvSpPr>
                  <a:spLocks noChangeShapeType="1"/>
                </p:cNvSpPr>
                <p:nvPr/>
              </p:nvSpPr>
              <p:spPr bwMode="auto">
                <a:xfrm>
                  <a:off x="3696" y="3600"/>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26" name="Line 485"/>
                <p:cNvSpPr>
                  <a:spLocks noChangeShapeType="1"/>
                </p:cNvSpPr>
                <p:nvPr/>
              </p:nvSpPr>
              <p:spPr bwMode="auto">
                <a:xfrm flipV="1">
                  <a:off x="4128"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27" name="Line 486"/>
                <p:cNvSpPr>
                  <a:spLocks noChangeShapeType="1"/>
                </p:cNvSpPr>
                <p:nvPr/>
              </p:nvSpPr>
              <p:spPr bwMode="auto">
                <a:xfrm flipV="1">
                  <a:off x="3456"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28" name="Line 487"/>
                <p:cNvSpPr>
                  <a:spLocks noChangeShapeType="1"/>
                </p:cNvSpPr>
                <p:nvPr/>
              </p:nvSpPr>
              <p:spPr bwMode="auto">
                <a:xfrm flipV="1">
                  <a:off x="3456" y="3600"/>
                  <a:ext cx="240" cy="19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29" name="Line 488"/>
                <p:cNvSpPr>
                  <a:spLocks noChangeShapeType="1"/>
                </p:cNvSpPr>
                <p:nvPr/>
              </p:nvSpPr>
              <p:spPr bwMode="auto">
                <a:xfrm flipV="1">
                  <a:off x="4128" y="3600"/>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30" name="Line 489"/>
                <p:cNvSpPr>
                  <a:spLocks noChangeShapeType="1"/>
                </p:cNvSpPr>
                <p:nvPr/>
              </p:nvSpPr>
              <p:spPr bwMode="auto">
                <a:xfrm>
                  <a:off x="3696" y="2928"/>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31" name="Line 490"/>
                <p:cNvSpPr>
                  <a:spLocks noChangeShapeType="1"/>
                </p:cNvSpPr>
                <p:nvPr/>
              </p:nvSpPr>
              <p:spPr bwMode="auto">
                <a:xfrm>
                  <a:off x="3696" y="2928"/>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32" name="Line 491"/>
                <p:cNvSpPr>
                  <a:spLocks noChangeShapeType="1"/>
                </p:cNvSpPr>
                <p:nvPr/>
              </p:nvSpPr>
              <p:spPr bwMode="auto">
                <a:xfrm>
                  <a:off x="4368" y="2928"/>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33" name="Line 492"/>
                <p:cNvSpPr>
                  <a:spLocks noChangeShapeType="1"/>
                </p:cNvSpPr>
                <p:nvPr/>
              </p:nvSpPr>
              <p:spPr bwMode="auto">
                <a:xfrm>
                  <a:off x="3456" y="3120"/>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34" name="Line 493"/>
                <p:cNvSpPr>
                  <a:spLocks noChangeShapeType="1"/>
                </p:cNvSpPr>
                <p:nvPr/>
              </p:nvSpPr>
              <p:spPr bwMode="auto">
                <a:xfrm>
                  <a:off x="3456" y="3792"/>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35" name="Line 494"/>
                <p:cNvSpPr>
                  <a:spLocks noChangeShapeType="1"/>
                </p:cNvSpPr>
                <p:nvPr/>
              </p:nvSpPr>
              <p:spPr bwMode="auto">
                <a:xfrm>
                  <a:off x="3456" y="3120"/>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36" name="Line 495"/>
                <p:cNvSpPr>
                  <a:spLocks noChangeShapeType="1"/>
                </p:cNvSpPr>
                <p:nvPr/>
              </p:nvSpPr>
              <p:spPr bwMode="auto">
                <a:xfrm>
                  <a:off x="4128" y="3120"/>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617" name="Oval 496"/>
              <p:cNvSpPr>
                <a:spLocks noChangeArrowheads="1"/>
              </p:cNvSpPr>
              <p:nvPr/>
            </p:nvSpPr>
            <p:spPr bwMode="auto">
              <a:xfrm>
                <a:off x="2400"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18" name="Oval 497"/>
              <p:cNvSpPr>
                <a:spLocks noChangeArrowheads="1"/>
              </p:cNvSpPr>
              <p:nvPr/>
            </p:nvSpPr>
            <p:spPr bwMode="auto">
              <a:xfrm>
                <a:off x="2160"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19" name="Oval 498"/>
              <p:cNvSpPr>
                <a:spLocks noChangeArrowheads="1"/>
              </p:cNvSpPr>
              <p:nvPr/>
            </p:nvSpPr>
            <p:spPr bwMode="auto">
              <a:xfrm>
                <a:off x="2160"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20" name="Oval 499"/>
              <p:cNvSpPr>
                <a:spLocks noChangeArrowheads="1"/>
              </p:cNvSpPr>
              <p:nvPr/>
            </p:nvSpPr>
            <p:spPr bwMode="auto">
              <a:xfrm>
                <a:off x="2400"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21" name="Oval 500"/>
              <p:cNvSpPr>
                <a:spLocks noChangeArrowheads="1"/>
              </p:cNvSpPr>
              <p:nvPr/>
            </p:nvSpPr>
            <p:spPr bwMode="auto">
              <a:xfrm>
                <a:off x="3072"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22" name="Oval 501"/>
              <p:cNvSpPr>
                <a:spLocks noChangeArrowheads="1"/>
              </p:cNvSpPr>
              <p:nvPr/>
            </p:nvSpPr>
            <p:spPr bwMode="auto">
              <a:xfrm>
                <a:off x="2832"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23" name="Oval 502"/>
              <p:cNvSpPr>
                <a:spLocks noChangeArrowheads="1"/>
              </p:cNvSpPr>
              <p:nvPr/>
            </p:nvSpPr>
            <p:spPr bwMode="auto">
              <a:xfrm>
                <a:off x="2832"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24" name="Oval 503"/>
              <p:cNvSpPr>
                <a:spLocks noChangeArrowheads="1"/>
              </p:cNvSpPr>
              <p:nvPr/>
            </p:nvSpPr>
            <p:spPr bwMode="auto">
              <a:xfrm>
                <a:off x="3072"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615" name="Oval 504"/>
            <p:cNvSpPr>
              <a:spLocks noChangeArrowheads="1"/>
            </p:cNvSpPr>
            <p:nvPr/>
          </p:nvSpPr>
          <p:spPr bwMode="auto">
            <a:xfrm>
              <a:off x="4320" y="1824"/>
              <a:ext cx="240" cy="240"/>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637" name="Group 505"/>
          <p:cNvGrpSpPr/>
          <p:nvPr/>
        </p:nvGrpSpPr>
        <p:grpSpPr bwMode="auto">
          <a:xfrm>
            <a:off x="4495800" y="2895600"/>
            <a:ext cx="1676400" cy="1600200"/>
            <a:chOff x="3888" y="1488"/>
            <a:chExt cx="1056" cy="1008"/>
          </a:xfrm>
        </p:grpSpPr>
        <p:grpSp>
          <p:nvGrpSpPr>
            <p:cNvPr id="1638" name="Group 506"/>
            <p:cNvGrpSpPr/>
            <p:nvPr/>
          </p:nvGrpSpPr>
          <p:grpSpPr bwMode="auto">
            <a:xfrm>
              <a:off x="3888" y="1488"/>
              <a:ext cx="1056" cy="1008"/>
              <a:chOff x="2160" y="960"/>
              <a:chExt cx="1056" cy="1008"/>
            </a:xfrm>
          </p:grpSpPr>
          <p:grpSp>
            <p:nvGrpSpPr>
              <p:cNvPr id="1640" name="Group 507"/>
              <p:cNvGrpSpPr/>
              <p:nvPr/>
            </p:nvGrpSpPr>
            <p:grpSpPr bwMode="auto">
              <a:xfrm>
                <a:off x="2256" y="1008"/>
                <a:ext cx="912" cy="864"/>
                <a:chOff x="3456" y="2928"/>
                <a:chExt cx="912" cy="864"/>
              </a:xfrm>
            </p:grpSpPr>
            <p:sp>
              <p:nvSpPr>
                <p:cNvPr id="1649" name="Line 508"/>
                <p:cNvSpPr>
                  <a:spLocks noChangeShapeType="1"/>
                </p:cNvSpPr>
                <p:nvPr/>
              </p:nvSpPr>
              <p:spPr bwMode="auto">
                <a:xfrm>
                  <a:off x="3696" y="3600"/>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0" name="Line 509"/>
                <p:cNvSpPr>
                  <a:spLocks noChangeShapeType="1"/>
                </p:cNvSpPr>
                <p:nvPr/>
              </p:nvSpPr>
              <p:spPr bwMode="auto">
                <a:xfrm flipV="1">
                  <a:off x="4128"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1" name="Line 510"/>
                <p:cNvSpPr>
                  <a:spLocks noChangeShapeType="1"/>
                </p:cNvSpPr>
                <p:nvPr/>
              </p:nvSpPr>
              <p:spPr bwMode="auto">
                <a:xfrm flipV="1">
                  <a:off x="3456"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2" name="Line 511"/>
                <p:cNvSpPr>
                  <a:spLocks noChangeShapeType="1"/>
                </p:cNvSpPr>
                <p:nvPr/>
              </p:nvSpPr>
              <p:spPr bwMode="auto">
                <a:xfrm flipV="1">
                  <a:off x="3456" y="3600"/>
                  <a:ext cx="240" cy="19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3" name="Line 512"/>
                <p:cNvSpPr>
                  <a:spLocks noChangeShapeType="1"/>
                </p:cNvSpPr>
                <p:nvPr/>
              </p:nvSpPr>
              <p:spPr bwMode="auto">
                <a:xfrm flipV="1">
                  <a:off x="4128" y="3600"/>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4" name="Line 513"/>
                <p:cNvSpPr>
                  <a:spLocks noChangeShapeType="1"/>
                </p:cNvSpPr>
                <p:nvPr/>
              </p:nvSpPr>
              <p:spPr bwMode="auto">
                <a:xfrm>
                  <a:off x="3696" y="2928"/>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5" name="Line 514"/>
                <p:cNvSpPr>
                  <a:spLocks noChangeShapeType="1"/>
                </p:cNvSpPr>
                <p:nvPr/>
              </p:nvSpPr>
              <p:spPr bwMode="auto">
                <a:xfrm>
                  <a:off x="3696" y="2928"/>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6" name="Line 515"/>
                <p:cNvSpPr>
                  <a:spLocks noChangeShapeType="1"/>
                </p:cNvSpPr>
                <p:nvPr/>
              </p:nvSpPr>
              <p:spPr bwMode="auto">
                <a:xfrm>
                  <a:off x="4368" y="2928"/>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7" name="Line 516"/>
                <p:cNvSpPr>
                  <a:spLocks noChangeShapeType="1"/>
                </p:cNvSpPr>
                <p:nvPr/>
              </p:nvSpPr>
              <p:spPr bwMode="auto">
                <a:xfrm>
                  <a:off x="3456" y="3120"/>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8" name="Line 517"/>
                <p:cNvSpPr>
                  <a:spLocks noChangeShapeType="1"/>
                </p:cNvSpPr>
                <p:nvPr/>
              </p:nvSpPr>
              <p:spPr bwMode="auto">
                <a:xfrm>
                  <a:off x="3456" y="3792"/>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59" name="Line 518"/>
                <p:cNvSpPr>
                  <a:spLocks noChangeShapeType="1"/>
                </p:cNvSpPr>
                <p:nvPr/>
              </p:nvSpPr>
              <p:spPr bwMode="auto">
                <a:xfrm>
                  <a:off x="3456" y="3120"/>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60" name="Line 519"/>
                <p:cNvSpPr>
                  <a:spLocks noChangeShapeType="1"/>
                </p:cNvSpPr>
                <p:nvPr/>
              </p:nvSpPr>
              <p:spPr bwMode="auto">
                <a:xfrm>
                  <a:off x="4128" y="3120"/>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641" name="Oval 520"/>
              <p:cNvSpPr>
                <a:spLocks noChangeArrowheads="1"/>
              </p:cNvSpPr>
              <p:nvPr/>
            </p:nvSpPr>
            <p:spPr bwMode="auto">
              <a:xfrm>
                <a:off x="2400"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42" name="Oval 521"/>
              <p:cNvSpPr>
                <a:spLocks noChangeArrowheads="1"/>
              </p:cNvSpPr>
              <p:nvPr/>
            </p:nvSpPr>
            <p:spPr bwMode="auto">
              <a:xfrm>
                <a:off x="2160"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43" name="Oval 522"/>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44" name="Oval 523"/>
              <p:cNvSpPr>
                <a:spLocks noChangeArrowheads="1"/>
              </p:cNvSpPr>
              <p:nvPr/>
            </p:nvSpPr>
            <p:spPr bwMode="auto">
              <a:xfrm>
                <a:off x="2400"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45" name="Oval 524"/>
              <p:cNvSpPr>
                <a:spLocks noChangeArrowheads="1"/>
              </p:cNvSpPr>
              <p:nvPr/>
            </p:nvSpPr>
            <p:spPr bwMode="auto">
              <a:xfrm>
                <a:off x="3072"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46" name="Oval 525"/>
              <p:cNvSpPr>
                <a:spLocks noChangeArrowheads="1"/>
              </p:cNvSpPr>
              <p:nvPr/>
            </p:nvSpPr>
            <p:spPr bwMode="auto">
              <a:xfrm>
                <a:off x="2832"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47" name="Oval 526"/>
              <p:cNvSpPr>
                <a:spLocks noChangeArrowheads="1"/>
              </p:cNvSpPr>
              <p:nvPr/>
            </p:nvSpPr>
            <p:spPr bwMode="auto">
              <a:xfrm>
                <a:off x="2832"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48" name="Oval 527"/>
              <p:cNvSpPr>
                <a:spLocks noChangeArrowheads="1"/>
              </p:cNvSpPr>
              <p:nvPr/>
            </p:nvSpPr>
            <p:spPr bwMode="auto">
              <a:xfrm>
                <a:off x="3072"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639" name="Oval 528"/>
            <p:cNvSpPr>
              <a:spLocks noChangeArrowheads="1"/>
            </p:cNvSpPr>
            <p:nvPr/>
          </p:nvSpPr>
          <p:spPr bwMode="auto">
            <a:xfrm>
              <a:off x="4320" y="1824"/>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661" name="Group 529"/>
          <p:cNvGrpSpPr/>
          <p:nvPr/>
        </p:nvGrpSpPr>
        <p:grpSpPr bwMode="auto">
          <a:xfrm>
            <a:off x="4495800" y="2895600"/>
            <a:ext cx="1676400" cy="1600200"/>
            <a:chOff x="3888" y="1488"/>
            <a:chExt cx="1056" cy="1008"/>
          </a:xfrm>
        </p:grpSpPr>
        <p:grpSp>
          <p:nvGrpSpPr>
            <p:cNvPr id="1662" name="Group 530"/>
            <p:cNvGrpSpPr/>
            <p:nvPr/>
          </p:nvGrpSpPr>
          <p:grpSpPr bwMode="auto">
            <a:xfrm>
              <a:off x="3888" y="1488"/>
              <a:ext cx="1056" cy="1008"/>
              <a:chOff x="2160" y="960"/>
              <a:chExt cx="1056" cy="1008"/>
            </a:xfrm>
          </p:grpSpPr>
          <p:grpSp>
            <p:nvGrpSpPr>
              <p:cNvPr id="1664" name="Group 531"/>
              <p:cNvGrpSpPr/>
              <p:nvPr/>
            </p:nvGrpSpPr>
            <p:grpSpPr bwMode="auto">
              <a:xfrm>
                <a:off x="2256" y="1008"/>
                <a:ext cx="912" cy="864"/>
                <a:chOff x="3456" y="2928"/>
                <a:chExt cx="912" cy="864"/>
              </a:xfrm>
            </p:grpSpPr>
            <p:sp>
              <p:nvSpPr>
                <p:cNvPr id="1673" name="Line 532"/>
                <p:cNvSpPr>
                  <a:spLocks noChangeShapeType="1"/>
                </p:cNvSpPr>
                <p:nvPr/>
              </p:nvSpPr>
              <p:spPr bwMode="auto">
                <a:xfrm>
                  <a:off x="3696" y="3600"/>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74" name="Line 533"/>
                <p:cNvSpPr>
                  <a:spLocks noChangeShapeType="1"/>
                </p:cNvSpPr>
                <p:nvPr/>
              </p:nvSpPr>
              <p:spPr bwMode="auto">
                <a:xfrm flipV="1">
                  <a:off x="4128"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75" name="Line 534"/>
                <p:cNvSpPr>
                  <a:spLocks noChangeShapeType="1"/>
                </p:cNvSpPr>
                <p:nvPr/>
              </p:nvSpPr>
              <p:spPr bwMode="auto">
                <a:xfrm flipV="1">
                  <a:off x="3456" y="2928"/>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76" name="Line 535"/>
                <p:cNvSpPr>
                  <a:spLocks noChangeShapeType="1"/>
                </p:cNvSpPr>
                <p:nvPr/>
              </p:nvSpPr>
              <p:spPr bwMode="auto">
                <a:xfrm flipV="1">
                  <a:off x="3456" y="3600"/>
                  <a:ext cx="240" cy="19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77" name="Line 536"/>
                <p:cNvSpPr>
                  <a:spLocks noChangeShapeType="1"/>
                </p:cNvSpPr>
                <p:nvPr/>
              </p:nvSpPr>
              <p:spPr bwMode="auto">
                <a:xfrm flipV="1">
                  <a:off x="4128" y="3600"/>
                  <a:ext cx="240" cy="19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78" name="Line 537"/>
                <p:cNvSpPr>
                  <a:spLocks noChangeShapeType="1"/>
                </p:cNvSpPr>
                <p:nvPr/>
              </p:nvSpPr>
              <p:spPr bwMode="auto">
                <a:xfrm>
                  <a:off x="3696" y="2928"/>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79" name="Line 538"/>
                <p:cNvSpPr>
                  <a:spLocks noChangeShapeType="1"/>
                </p:cNvSpPr>
                <p:nvPr/>
              </p:nvSpPr>
              <p:spPr bwMode="auto">
                <a:xfrm>
                  <a:off x="3696" y="2928"/>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80" name="Line 539"/>
                <p:cNvSpPr>
                  <a:spLocks noChangeShapeType="1"/>
                </p:cNvSpPr>
                <p:nvPr/>
              </p:nvSpPr>
              <p:spPr bwMode="auto">
                <a:xfrm>
                  <a:off x="4368" y="2928"/>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81" name="Line 540"/>
                <p:cNvSpPr>
                  <a:spLocks noChangeShapeType="1"/>
                </p:cNvSpPr>
                <p:nvPr/>
              </p:nvSpPr>
              <p:spPr bwMode="auto">
                <a:xfrm>
                  <a:off x="3456" y="3120"/>
                  <a:ext cx="672" cy="0"/>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82" name="Line 541"/>
                <p:cNvSpPr>
                  <a:spLocks noChangeShapeType="1"/>
                </p:cNvSpPr>
                <p:nvPr/>
              </p:nvSpPr>
              <p:spPr bwMode="auto">
                <a:xfrm>
                  <a:off x="3456" y="3792"/>
                  <a:ext cx="672" cy="0"/>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83" name="Line 542"/>
                <p:cNvSpPr>
                  <a:spLocks noChangeShapeType="1"/>
                </p:cNvSpPr>
                <p:nvPr/>
              </p:nvSpPr>
              <p:spPr bwMode="auto">
                <a:xfrm>
                  <a:off x="3456" y="3120"/>
                  <a:ext cx="0" cy="672"/>
                </a:xfrm>
                <a:prstGeom prst="line">
                  <a:avLst/>
                </a:prstGeom>
                <a:noFill/>
                <a:ln w="28575">
                  <a:solidFill>
                    <a:srgbClr val="CC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84" name="Line 543"/>
                <p:cNvSpPr>
                  <a:spLocks noChangeShapeType="1"/>
                </p:cNvSpPr>
                <p:nvPr/>
              </p:nvSpPr>
              <p:spPr bwMode="auto">
                <a:xfrm>
                  <a:off x="4128" y="3120"/>
                  <a:ext cx="0" cy="672"/>
                </a:xfrm>
                <a:prstGeom prst="line">
                  <a:avLst/>
                </a:prstGeom>
                <a:noFill/>
                <a:ln w="28575">
                  <a:solidFill>
                    <a:srgbClr val="CC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665" name="Oval 544"/>
              <p:cNvSpPr>
                <a:spLocks noChangeArrowheads="1"/>
              </p:cNvSpPr>
              <p:nvPr/>
            </p:nvSpPr>
            <p:spPr bwMode="auto">
              <a:xfrm>
                <a:off x="2400"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66" name="Oval 545"/>
              <p:cNvSpPr>
                <a:spLocks noChangeArrowheads="1"/>
              </p:cNvSpPr>
              <p:nvPr/>
            </p:nvSpPr>
            <p:spPr bwMode="auto">
              <a:xfrm>
                <a:off x="2160"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67" name="Oval 546"/>
              <p:cNvSpPr>
                <a:spLocks noChangeArrowheads="1"/>
              </p:cNvSpPr>
              <p:nvPr/>
            </p:nvSpPr>
            <p:spPr bwMode="auto">
              <a:xfrm>
                <a:off x="2160"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68" name="Oval 547"/>
              <p:cNvSpPr>
                <a:spLocks noChangeArrowheads="1"/>
              </p:cNvSpPr>
              <p:nvPr/>
            </p:nvSpPr>
            <p:spPr bwMode="auto">
              <a:xfrm>
                <a:off x="2400"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69" name="Oval 548"/>
              <p:cNvSpPr>
                <a:spLocks noChangeArrowheads="1"/>
              </p:cNvSpPr>
              <p:nvPr/>
            </p:nvSpPr>
            <p:spPr bwMode="auto">
              <a:xfrm>
                <a:off x="3072" y="960"/>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70" name="Oval 549"/>
              <p:cNvSpPr>
                <a:spLocks noChangeArrowheads="1"/>
              </p:cNvSpPr>
              <p:nvPr/>
            </p:nvSpPr>
            <p:spPr bwMode="auto">
              <a:xfrm>
                <a:off x="2832" y="115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71" name="Oval 550"/>
              <p:cNvSpPr>
                <a:spLocks noChangeArrowheads="1"/>
              </p:cNvSpPr>
              <p:nvPr/>
            </p:nvSpPr>
            <p:spPr bwMode="auto">
              <a:xfrm>
                <a:off x="2832" y="1824"/>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72" name="Oval 551"/>
              <p:cNvSpPr>
                <a:spLocks noChangeArrowheads="1"/>
              </p:cNvSpPr>
              <p:nvPr/>
            </p:nvSpPr>
            <p:spPr bwMode="auto">
              <a:xfrm>
                <a:off x="3072" y="1632"/>
                <a:ext cx="144" cy="144"/>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663" name="Oval 552"/>
            <p:cNvSpPr>
              <a:spLocks noChangeArrowheads="1"/>
            </p:cNvSpPr>
            <p:nvPr/>
          </p:nvSpPr>
          <p:spPr bwMode="auto">
            <a:xfrm>
              <a:off x="4320" y="1824"/>
              <a:ext cx="240" cy="240"/>
            </a:xfrm>
            <a:prstGeom prst="ellipse">
              <a:avLst/>
            </a:prstGeom>
            <a:solidFill>
              <a:srgbClr val="0000FF"/>
            </a:solidFill>
            <a:ln w="12700" cap="sq">
              <a:solidFill>
                <a:srgbClr val="CC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685" name="Group 553"/>
          <p:cNvGrpSpPr/>
          <p:nvPr/>
        </p:nvGrpSpPr>
        <p:grpSpPr bwMode="auto">
          <a:xfrm>
            <a:off x="4495800" y="2895600"/>
            <a:ext cx="1676400" cy="1600200"/>
            <a:chOff x="3888" y="1488"/>
            <a:chExt cx="1056" cy="1008"/>
          </a:xfrm>
        </p:grpSpPr>
        <p:grpSp>
          <p:nvGrpSpPr>
            <p:cNvPr id="1686" name="Group 554"/>
            <p:cNvGrpSpPr/>
            <p:nvPr/>
          </p:nvGrpSpPr>
          <p:grpSpPr bwMode="auto">
            <a:xfrm>
              <a:off x="3888" y="1488"/>
              <a:ext cx="1056" cy="1008"/>
              <a:chOff x="2160" y="960"/>
              <a:chExt cx="1056" cy="1008"/>
            </a:xfrm>
          </p:grpSpPr>
          <p:grpSp>
            <p:nvGrpSpPr>
              <p:cNvPr id="1688" name="Group 555"/>
              <p:cNvGrpSpPr/>
              <p:nvPr/>
            </p:nvGrpSpPr>
            <p:grpSpPr bwMode="auto">
              <a:xfrm>
                <a:off x="2256" y="1008"/>
                <a:ext cx="912" cy="864"/>
                <a:chOff x="3456" y="2928"/>
                <a:chExt cx="912" cy="864"/>
              </a:xfrm>
            </p:grpSpPr>
            <p:sp>
              <p:nvSpPr>
                <p:cNvPr id="1697" name="Line 556"/>
                <p:cNvSpPr>
                  <a:spLocks noChangeShapeType="1"/>
                </p:cNvSpPr>
                <p:nvPr/>
              </p:nvSpPr>
              <p:spPr bwMode="auto">
                <a:xfrm>
                  <a:off x="3696" y="3600"/>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98" name="Line 557"/>
                <p:cNvSpPr>
                  <a:spLocks noChangeShapeType="1"/>
                </p:cNvSpPr>
                <p:nvPr/>
              </p:nvSpPr>
              <p:spPr bwMode="auto">
                <a:xfrm flipV="1">
                  <a:off x="4128"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699" name="Line 558"/>
                <p:cNvSpPr>
                  <a:spLocks noChangeShapeType="1"/>
                </p:cNvSpPr>
                <p:nvPr/>
              </p:nvSpPr>
              <p:spPr bwMode="auto">
                <a:xfrm flipV="1">
                  <a:off x="3456" y="2928"/>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00" name="Line 559"/>
                <p:cNvSpPr>
                  <a:spLocks noChangeShapeType="1"/>
                </p:cNvSpPr>
                <p:nvPr/>
              </p:nvSpPr>
              <p:spPr bwMode="auto">
                <a:xfrm flipV="1">
                  <a:off x="3456" y="3600"/>
                  <a:ext cx="240" cy="19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01" name="Line 560"/>
                <p:cNvSpPr>
                  <a:spLocks noChangeShapeType="1"/>
                </p:cNvSpPr>
                <p:nvPr/>
              </p:nvSpPr>
              <p:spPr bwMode="auto">
                <a:xfrm flipV="1">
                  <a:off x="4128" y="3600"/>
                  <a:ext cx="240" cy="19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02" name="Line 561"/>
                <p:cNvSpPr>
                  <a:spLocks noChangeShapeType="1"/>
                </p:cNvSpPr>
                <p:nvPr/>
              </p:nvSpPr>
              <p:spPr bwMode="auto">
                <a:xfrm>
                  <a:off x="3696" y="2928"/>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03" name="Line 562"/>
                <p:cNvSpPr>
                  <a:spLocks noChangeShapeType="1"/>
                </p:cNvSpPr>
                <p:nvPr/>
              </p:nvSpPr>
              <p:spPr bwMode="auto">
                <a:xfrm>
                  <a:off x="3696" y="2928"/>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04" name="Line 563"/>
                <p:cNvSpPr>
                  <a:spLocks noChangeShapeType="1"/>
                </p:cNvSpPr>
                <p:nvPr/>
              </p:nvSpPr>
              <p:spPr bwMode="auto">
                <a:xfrm>
                  <a:off x="4368" y="2928"/>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05" name="Line 564"/>
                <p:cNvSpPr>
                  <a:spLocks noChangeShapeType="1"/>
                </p:cNvSpPr>
                <p:nvPr/>
              </p:nvSpPr>
              <p:spPr bwMode="auto">
                <a:xfrm>
                  <a:off x="3456" y="3120"/>
                  <a:ext cx="672" cy="0"/>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06" name="Line 565"/>
                <p:cNvSpPr>
                  <a:spLocks noChangeShapeType="1"/>
                </p:cNvSpPr>
                <p:nvPr/>
              </p:nvSpPr>
              <p:spPr bwMode="auto">
                <a:xfrm>
                  <a:off x="3456" y="3792"/>
                  <a:ext cx="672" cy="0"/>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07" name="Line 566"/>
                <p:cNvSpPr>
                  <a:spLocks noChangeShapeType="1"/>
                </p:cNvSpPr>
                <p:nvPr/>
              </p:nvSpPr>
              <p:spPr bwMode="auto">
                <a:xfrm>
                  <a:off x="3456" y="3120"/>
                  <a:ext cx="0" cy="672"/>
                </a:xfrm>
                <a:prstGeom prst="line">
                  <a:avLst/>
                </a:prstGeom>
                <a:noFill/>
                <a:ln w="28575">
                  <a:solidFill>
                    <a:srgbClr val="CC99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08" name="Line 567"/>
                <p:cNvSpPr>
                  <a:spLocks noChangeShapeType="1"/>
                </p:cNvSpPr>
                <p:nvPr/>
              </p:nvSpPr>
              <p:spPr bwMode="auto">
                <a:xfrm>
                  <a:off x="4128" y="3120"/>
                  <a:ext cx="0" cy="672"/>
                </a:xfrm>
                <a:prstGeom prst="line">
                  <a:avLst/>
                </a:prstGeom>
                <a:noFill/>
                <a:ln w="28575">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sp>
            <p:nvSpPr>
              <p:cNvPr id="1689" name="Oval 568"/>
              <p:cNvSpPr>
                <a:spLocks noChangeArrowheads="1"/>
              </p:cNvSpPr>
              <p:nvPr/>
            </p:nvSpPr>
            <p:spPr bwMode="auto">
              <a:xfrm>
                <a:off x="2400"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90" name="Oval 569"/>
              <p:cNvSpPr>
                <a:spLocks noChangeArrowheads="1"/>
              </p:cNvSpPr>
              <p:nvPr/>
            </p:nvSpPr>
            <p:spPr bwMode="auto">
              <a:xfrm>
                <a:off x="2160"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91" name="Oval 570"/>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92" name="Oval 571"/>
              <p:cNvSpPr>
                <a:spLocks noChangeArrowheads="1"/>
              </p:cNvSpPr>
              <p:nvPr/>
            </p:nvSpPr>
            <p:spPr bwMode="auto">
              <a:xfrm>
                <a:off x="2400"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93" name="Oval 572"/>
              <p:cNvSpPr>
                <a:spLocks noChangeArrowheads="1"/>
              </p:cNvSpPr>
              <p:nvPr/>
            </p:nvSpPr>
            <p:spPr bwMode="auto">
              <a:xfrm>
                <a:off x="3072" y="960"/>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94" name="Oval 573"/>
              <p:cNvSpPr>
                <a:spLocks noChangeArrowheads="1"/>
              </p:cNvSpPr>
              <p:nvPr/>
            </p:nvSpPr>
            <p:spPr bwMode="auto">
              <a:xfrm>
                <a:off x="2832" y="115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95" name="Oval 574"/>
              <p:cNvSpPr>
                <a:spLocks noChangeArrowheads="1"/>
              </p:cNvSpPr>
              <p:nvPr/>
            </p:nvSpPr>
            <p:spPr bwMode="auto">
              <a:xfrm>
                <a:off x="2832"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696" name="Oval 575"/>
              <p:cNvSpPr>
                <a:spLocks noChangeArrowheads="1"/>
              </p:cNvSpPr>
              <p:nvPr/>
            </p:nvSpPr>
            <p:spPr bwMode="auto">
              <a:xfrm>
                <a:off x="3072" y="1632"/>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687" name="Oval 576"/>
            <p:cNvSpPr>
              <a:spLocks noChangeArrowheads="1"/>
            </p:cNvSpPr>
            <p:nvPr/>
          </p:nvSpPr>
          <p:spPr bwMode="auto">
            <a:xfrm>
              <a:off x="4320" y="1824"/>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709" name="Line 577"/>
          <p:cNvSpPr>
            <a:spLocks noChangeShapeType="1"/>
          </p:cNvSpPr>
          <p:nvPr/>
        </p:nvSpPr>
        <p:spPr bwMode="auto">
          <a:xfrm flipV="1">
            <a:off x="5562600" y="3429000"/>
            <a:ext cx="2514600" cy="228600"/>
          </a:xfrm>
          <a:prstGeom prst="line">
            <a:avLst/>
          </a:prstGeom>
          <a:noFill/>
          <a:ln w="41275" cap="sq">
            <a:solidFill>
              <a:srgbClr val="FF33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710" name="Group 578"/>
          <p:cNvGrpSpPr/>
          <p:nvPr/>
        </p:nvGrpSpPr>
        <p:grpSpPr bwMode="auto">
          <a:xfrm>
            <a:off x="7391400" y="2667000"/>
            <a:ext cx="1676400" cy="1600200"/>
            <a:chOff x="3984" y="960"/>
            <a:chExt cx="1056" cy="1008"/>
          </a:xfrm>
        </p:grpSpPr>
        <p:sp>
          <p:nvSpPr>
            <p:cNvPr id="1711" name="Line 579"/>
            <p:cNvSpPr>
              <a:spLocks noChangeShapeType="1"/>
            </p:cNvSpPr>
            <p:nvPr/>
          </p:nvSpPr>
          <p:spPr bwMode="auto">
            <a:xfrm>
              <a:off x="4320" y="1680"/>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12" name="Line 580"/>
            <p:cNvSpPr>
              <a:spLocks noChangeShapeType="1"/>
            </p:cNvSpPr>
            <p:nvPr/>
          </p:nvSpPr>
          <p:spPr bwMode="auto">
            <a:xfrm flipV="1">
              <a:off x="4752" y="1008"/>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13" name="Line 581"/>
            <p:cNvSpPr>
              <a:spLocks noChangeShapeType="1"/>
            </p:cNvSpPr>
            <p:nvPr/>
          </p:nvSpPr>
          <p:spPr bwMode="auto">
            <a:xfrm flipV="1">
              <a:off x="4080" y="1008"/>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14" name="Line 582"/>
            <p:cNvSpPr>
              <a:spLocks noChangeShapeType="1"/>
            </p:cNvSpPr>
            <p:nvPr/>
          </p:nvSpPr>
          <p:spPr bwMode="auto">
            <a:xfrm flipV="1">
              <a:off x="4080" y="1680"/>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15" name="Line 583"/>
            <p:cNvSpPr>
              <a:spLocks noChangeShapeType="1"/>
            </p:cNvSpPr>
            <p:nvPr/>
          </p:nvSpPr>
          <p:spPr bwMode="auto">
            <a:xfrm flipV="1">
              <a:off x="4752" y="1680"/>
              <a:ext cx="240" cy="19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16" name="Line 584"/>
            <p:cNvSpPr>
              <a:spLocks noChangeShapeType="1"/>
            </p:cNvSpPr>
            <p:nvPr/>
          </p:nvSpPr>
          <p:spPr bwMode="auto">
            <a:xfrm>
              <a:off x="4320" y="1008"/>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17" name="Line 585"/>
            <p:cNvSpPr>
              <a:spLocks noChangeShapeType="1"/>
            </p:cNvSpPr>
            <p:nvPr/>
          </p:nvSpPr>
          <p:spPr bwMode="auto">
            <a:xfrm>
              <a:off x="4320" y="1008"/>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18" name="Line 586"/>
            <p:cNvSpPr>
              <a:spLocks noChangeShapeType="1"/>
            </p:cNvSpPr>
            <p:nvPr/>
          </p:nvSpPr>
          <p:spPr bwMode="auto">
            <a:xfrm>
              <a:off x="4992" y="1008"/>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19" name="Line 587"/>
            <p:cNvSpPr>
              <a:spLocks noChangeShapeType="1"/>
            </p:cNvSpPr>
            <p:nvPr/>
          </p:nvSpPr>
          <p:spPr bwMode="auto">
            <a:xfrm>
              <a:off x="4080" y="1200"/>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20" name="Line 588"/>
            <p:cNvSpPr>
              <a:spLocks noChangeShapeType="1"/>
            </p:cNvSpPr>
            <p:nvPr/>
          </p:nvSpPr>
          <p:spPr bwMode="auto">
            <a:xfrm>
              <a:off x="4080" y="1872"/>
              <a:ext cx="672" cy="0"/>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21" name="Line 589"/>
            <p:cNvSpPr>
              <a:spLocks noChangeShapeType="1"/>
            </p:cNvSpPr>
            <p:nvPr/>
          </p:nvSpPr>
          <p:spPr bwMode="auto">
            <a:xfrm>
              <a:off x="4080" y="1200"/>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22" name="Line 590"/>
            <p:cNvSpPr>
              <a:spLocks noChangeShapeType="1"/>
            </p:cNvSpPr>
            <p:nvPr/>
          </p:nvSpPr>
          <p:spPr bwMode="auto">
            <a:xfrm>
              <a:off x="4752" y="1200"/>
              <a:ext cx="0" cy="672"/>
            </a:xfrm>
            <a:prstGeom prst="line">
              <a:avLst/>
            </a:prstGeom>
            <a:noFill/>
            <a:ln w="28575">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723" name="Group 591"/>
            <p:cNvGrpSpPr/>
            <p:nvPr/>
          </p:nvGrpSpPr>
          <p:grpSpPr bwMode="auto">
            <a:xfrm>
              <a:off x="3984" y="960"/>
              <a:ext cx="1056" cy="1008"/>
              <a:chOff x="4032" y="960"/>
              <a:chExt cx="1056" cy="1008"/>
            </a:xfrm>
          </p:grpSpPr>
          <p:sp>
            <p:nvSpPr>
              <p:cNvPr id="1725" name="Oval 592"/>
              <p:cNvSpPr>
                <a:spLocks noChangeArrowheads="1"/>
              </p:cNvSpPr>
              <p:nvPr/>
            </p:nvSpPr>
            <p:spPr bwMode="auto">
              <a:xfrm>
                <a:off x="4272" y="960"/>
                <a:ext cx="144" cy="144"/>
              </a:xfrm>
              <a:prstGeom prst="ellipse">
                <a:avLst/>
              </a:prstGeom>
              <a:gradFill rotWithShape="0">
                <a:gsLst>
                  <a:gs pos="0">
                    <a:schemeClr val="tx1"/>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rgbClr val="FFFF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26" name="Oval 593"/>
              <p:cNvSpPr>
                <a:spLocks noChangeArrowheads="1"/>
              </p:cNvSpPr>
              <p:nvPr/>
            </p:nvSpPr>
            <p:spPr bwMode="auto">
              <a:xfrm>
                <a:off x="4032" y="1152"/>
                <a:ext cx="144" cy="144"/>
              </a:xfrm>
              <a:prstGeom prst="ellipse">
                <a:avLst/>
              </a:prstGeom>
              <a:gradFill rotWithShape="0">
                <a:gsLst>
                  <a:gs pos="0">
                    <a:schemeClr val="tx1"/>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rgbClr val="FFFF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27" name="Oval 594"/>
              <p:cNvSpPr>
                <a:spLocks noChangeArrowheads="1"/>
              </p:cNvSpPr>
              <p:nvPr/>
            </p:nvSpPr>
            <p:spPr bwMode="auto">
              <a:xfrm>
                <a:off x="4032" y="1824"/>
                <a:ext cx="144" cy="144"/>
              </a:xfrm>
              <a:prstGeom prst="ellipse">
                <a:avLst/>
              </a:prstGeom>
              <a:gradFill rotWithShape="0">
                <a:gsLst>
                  <a:gs pos="0">
                    <a:schemeClr val="tx1"/>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rgbClr val="FFFF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28" name="Oval 595"/>
              <p:cNvSpPr>
                <a:spLocks noChangeArrowheads="1"/>
              </p:cNvSpPr>
              <p:nvPr/>
            </p:nvSpPr>
            <p:spPr bwMode="auto">
              <a:xfrm>
                <a:off x="4272" y="1632"/>
                <a:ext cx="144" cy="144"/>
              </a:xfrm>
              <a:prstGeom prst="ellipse">
                <a:avLst/>
              </a:prstGeom>
              <a:gradFill rotWithShape="0">
                <a:gsLst>
                  <a:gs pos="0">
                    <a:schemeClr val="tx1"/>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rgbClr val="FFFF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29" name="Oval 596"/>
              <p:cNvSpPr>
                <a:spLocks noChangeArrowheads="1"/>
              </p:cNvSpPr>
              <p:nvPr/>
            </p:nvSpPr>
            <p:spPr bwMode="auto">
              <a:xfrm>
                <a:off x="4944" y="960"/>
                <a:ext cx="144" cy="144"/>
              </a:xfrm>
              <a:prstGeom prst="ellipse">
                <a:avLst/>
              </a:prstGeom>
              <a:gradFill rotWithShape="0">
                <a:gsLst>
                  <a:gs pos="0">
                    <a:schemeClr val="tx1"/>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rgbClr val="FFFF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30" name="Oval 597"/>
              <p:cNvSpPr>
                <a:spLocks noChangeArrowheads="1"/>
              </p:cNvSpPr>
              <p:nvPr/>
            </p:nvSpPr>
            <p:spPr bwMode="auto">
              <a:xfrm>
                <a:off x="4704" y="1152"/>
                <a:ext cx="144" cy="144"/>
              </a:xfrm>
              <a:prstGeom prst="ellipse">
                <a:avLst/>
              </a:prstGeom>
              <a:gradFill rotWithShape="0">
                <a:gsLst>
                  <a:gs pos="0">
                    <a:schemeClr val="tx1"/>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rgbClr val="FFFF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31" name="Oval 598"/>
              <p:cNvSpPr>
                <a:spLocks noChangeArrowheads="1"/>
              </p:cNvSpPr>
              <p:nvPr/>
            </p:nvSpPr>
            <p:spPr bwMode="auto">
              <a:xfrm>
                <a:off x="4704" y="1824"/>
                <a:ext cx="144" cy="144"/>
              </a:xfrm>
              <a:prstGeom prst="ellipse">
                <a:avLst/>
              </a:prstGeom>
              <a:gradFill rotWithShape="0">
                <a:gsLst>
                  <a:gs pos="0">
                    <a:schemeClr val="tx1"/>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rgbClr val="FFFF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32" name="Oval 599"/>
              <p:cNvSpPr>
                <a:spLocks noChangeArrowheads="1"/>
              </p:cNvSpPr>
              <p:nvPr/>
            </p:nvSpPr>
            <p:spPr bwMode="auto">
              <a:xfrm>
                <a:off x="4944" y="1632"/>
                <a:ext cx="144" cy="144"/>
              </a:xfrm>
              <a:prstGeom prst="ellipse">
                <a:avLst/>
              </a:prstGeom>
              <a:gradFill rotWithShape="0">
                <a:gsLst>
                  <a:gs pos="0">
                    <a:schemeClr val="tx1"/>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rgbClr val="FFFF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1724" name="Oval 600"/>
            <p:cNvSpPr>
              <a:spLocks noChangeArrowheads="1"/>
            </p:cNvSpPr>
            <p:nvPr/>
          </p:nvSpPr>
          <p:spPr bwMode="auto">
            <a:xfrm>
              <a:off x="4416" y="1296"/>
              <a:ext cx="240" cy="240"/>
            </a:xfrm>
            <a:prstGeom prst="ellipse">
              <a:avLst/>
            </a:prstGeom>
            <a:gradFill rotWithShape="0">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nvGrpSpPr>
          <p:cNvPr id="1733" name="Group 601"/>
          <p:cNvGrpSpPr/>
          <p:nvPr/>
        </p:nvGrpSpPr>
        <p:grpSpPr bwMode="auto">
          <a:xfrm>
            <a:off x="3733800" y="3429000"/>
            <a:ext cx="1828800" cy="1752600"/>
            <a:chOff x="1680" y="1296"/>
            <a:chExt cx="1152" cy="1104"/>
          </a:xfrm>
        </p:grpSpPr>
        <p:sp>
          <p:nvSpPr>
            <p:cNvPr id="1734" name="Line 602"/>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35" name="Line 603"/>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36" name="Line 604"/>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37" name="Line 605"/>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38" name="Line 606"/>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39" name="Line 607"/>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40" name="Line 608"/>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41" name="Line 609"/>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42" name="Line 610"/>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43" name="Line 611"/>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44" name="Line 612"/>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45" name="Line 613"/>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746" name="Group 614"/>
            <p:cNvGrpSpPr/>
            <p:nvPr/>
          </p:nvGrpSpPr>
          <p:grpSpPr bwMode="auto">
            <a:xfrm>
              <a:off x="1680" y="1296"/>
              <a:ext cx="1152" cy="1104"/>
              <a:chOff x="1680" y="1296"/>
              <a:chExt cx="1152" cy="1104"/>
            </a:xfrm>
          </p:grpSpPr>
          <p:sp>
            <p:nvSpPr>
              <p:cNvPr id="1747" name="Oval 615"/>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48" name="Oval 616"/>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49" name="Oval 617"/>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50" name="Oval 618"/>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51" name="Oval 619"/>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52" name="Oval 620"/>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53" name="Oval 621"/>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54" name="Oval 622"/>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55" name="Oval 623"/>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756" name="Group 624"/>
          <p:cNvGrpSpPr/>
          <p:nvPr/>
        </p:nvGrpSpPr>
        <p:grpSpPr bwMode="auto">
          <a:xfrm>
            <a:off x="3733800" y="3429000"/>
            <a:ext cx="1828800" cy="1752600"/>
            <a:chOff x="1680" y="1296"/>
            <a:chExt cx="1152" cy="1104"/>
          </a:xfrm>
        </p:grpSpPr>
        <p:sp>
          <p:nvSpPr>
            <p:cNvPr id="1757" name="Line 625"/>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58" name="Line 626"/>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59" name="Line 627"/>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60" name="Line 628"/>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61" name="Line 629"/>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62" name="Line 630"/>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63" name="Line 631"/>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64" name="Line 632"/>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65" name="Line 633"/>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66" name="Line 634"/>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67" name="Line 635"/>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68" name="Line 636"/>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769" name="Group 637"/>
            <p:cNvGrpSpPr/>
            <p:nvPr/>
          </p:nvGrpSpPr>
          <p:grpSpPr bwMode="auto">
            <a:xfrm>
              <a:off x="1680" y="1296"/>
              <a:ext cx="1152" cy="1104"/>
              <a:chOff x="1680" y="1296"/>
              <a:chExt cx="1152" cy="1104"/>
            </a:xfrm>
          </p:grpSpPr>
          <p:sp>
            <p:nvSpPr>
              <p:cNvPr id="1770" name="Oval 638"/>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71" name="Oval 639"/>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72" name="Oval 640"/>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73" name="Oval 641"/>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74" name="Oval 642"/>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75" name="Oval 643"/>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76" name="Oval 644"/>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77" name="Oval 645"/>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78" name="Oval 646"/>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779" name="Group 647"/>
          <p:cNvGrpSpPr/>
          <p:nvPr/>
        </p:nvGrpSpPr>
        <p:grpSpPr bwMode="auto">
          <a:xfrm>
            <a:off x="3733800" y="3429000"/>
            <a:ext cx="1828800" cy="1752600"/>
            <a:chOff x="1680" y="1296"/>
            <a:chExt cx="1152" cy="1104"/>
          </a:xfrm>
        </p:grpSpPr>
        <p:sp>
          <p:nvSpPr>
            <p:cNvPr id="1780" name="Line 648"/>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81" name="Line 649"/>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82" name="Line 650"/>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83" name="Line 651"/>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84" name="Line 652"/>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85" name="Line 653"/>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86" name="Line 654"/>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87" name="Line 655"/>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88" name="Line 656"/>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89" name="Line 657"/>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90" name="Line 658"/>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791" name="Line 659"/>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792" name="Group 660"/>
            <p:cNvGrpSpPr/>
            <p:nvPr/>
          </p:nvGrpSpPr>
          <p:grpSpPr bwMode="auto">
            <a:xfrm>
              <a:off x="1680" y="1296"/>
              <a:ext cx="1152" cy="1104"/>
              <a:chOff x="1680" y="1296"/>
              <a:chExt cx="1152" cy="1104"/>
            </a:xfrm>
          </p:grpSpPr>
          <p:sp>
            <p:nvSpPr>
              <p:cNvPr id="1793" name="Oval 661"/>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94" name="Oval 662"/>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95" name="Oval 663"/>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96" name="Oval 664"/>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97" name="Oval 665"/>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98" name="Oval 666"/>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799" name="Oval 667"/>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00" name="Oval 668"/>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01" name="Oval 669"/>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802" name="Group 670"/>
          <p:cNvGrpSpPr/>
          <p:nvPr/>
        </p:nvGrpSpPr>
        <p:grpSpPr bwMode="auto">
          <a:xfrm>
            <a:off x="3733800" y="3429000"/>
            <a:ext cx="1828800" cy="1752600"/>
            <a:chOff x="1680" y="1296"/>
            <a:chExt cx="1152" cy="1104"/>
          </a:xfrm>
        </p:grpSpPr>
        <p:sp>
          <p:nvSpPr>
            <p:cNvPr id="1803" name="Line 671"/>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04" name="Line 672"/>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05" name="Line 673"/>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06" name="Line 674"/>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07" name="Line 675"/>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08" name="Line 676"/>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09" name="Line 677"/>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10" name="Line 678"/>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11" name="Line 679"/>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12" name="Line 680"/>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13" name="Line 681"/>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14" name="Line 682"/>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815" name="Group 683"/>
            <p:cNvGrpSpPr/>
            <p:nvPr/>
          </p:nvGrpSpPr>
          <p:grpSpPr bwMode="auto">
            <a:xfrm>
              <a:off x="1680" y="1296"/>
              <a:ext cx="1152" cy="1104"/>
              <a:chOff x="1680" y="1296"/>
              <a:chExt cx="1152" cy="1104"/>
            </a:xfrm>
          </p:grpSpPr>
          <p:sp>
            <p:nvSpPr>
              <p:cNvPr id="1816" name="Oval 684"/>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17" name="Oval 685"/>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18" name="Oval 686"/>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19" name="Oval 687"/>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20" name="Oval 688"/>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21" name="Oval 689"/>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22" name="Oval 690"/>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23" name="Oval 691"/>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24" name="Oval 692"/>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825" name="Group 693"/>
          <p:cNvGrpSpPr/>
          <p:nvPr/>
        </p:nvGrpSpPr>
        <p:grpSpPr bwMode="auto">
          <a:xfrm>
            <a:off x="3733800" y="3429000"/>
            <a:ext cx="1828800" cy="1752600"/>
            <a:chOff x="1680" y="1296"/>
            <a:chExt cx="1152" cy="1104"/>
          </a:xfrm>
        </p:grpSpPr>
        <p:sp>
          <p:nvSpPr>
            <p:cNvPr id="1826" name="Line 694"/>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27" name="Line 695"/>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28" name="Line 696"/>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29" name="Line 697"/>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30" name="Line 698"/>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31" name="Line 699"/>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32" name="Line 700"/>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33" name="Line 701"/>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34" name="Line 702"/>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35" name="Line 703"/>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36" name="Line 704"/>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37" name="Line 705"/>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838" name="Group 706"/>
            <p:cNvGrpSpPr/>
            <p:nvPr/>
          </p:nvGrpSpPr>
          <p:grpSpPr bwMode="auto">
            <a:xfrm>
              <a:off x="1680" y="1296"/>
              <a:ext cx="1152" cy="1104"/>
              <a:chOff x="1680" y="1296"/>
              <a:chExt cx="1152" cy="1104"/>
            </a:xfrm>
          </p:grpSpPr>
          <p:sp>
            <p:nvSpPr>
              <p:cNvPr id="1839" name="Oval 707"/>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40" name="Oval 708"/>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41" name="Oval 709"/>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42" name="Oval 710"/>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43" name="Oval 711"/>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44" name="Oval 712"/>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45" name="Oval 713"/>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46" name="Oval 714"/>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47" name="Oval 715"/>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848" name="Group 716"/>
          <p:cNvGrpSpPr/>
          <p:nvPr/>
        </p:nvGrpSpPr>
        <p:grpSpPr bwMode="auto">
          <a:xfrm>
            <a:off x="3733800" y="3429000"/>
            <a:ext cx="1828800" cy="1752600"/>
            <a:chOff x="1680" y="1296"/>
            <a:chExt cx="1152" cy="1104"/>
          </a:xfrm>
        </p:grpSpPr>
        <p:sp>
          <p:nvSpPr>
            <p:cNvPr id="1849" name="Line 717"/>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0" name="Line 718"/>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1" name="Line 719"/>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2" name="Line 720"/>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3" name="Line 721"/>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4" name="Line 722"/>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5" name="Line 723"/>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6" name="Line 724"/>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7" name="Line 725"/>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8" name="Line 726"/>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59" name="Line 727"/>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60" name="Line 728"/>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861" name="Group 729"/>
            <p:cNvGrpSpPr/>
            <p:nvPr/>
          </p:nvGrpSpPr>
          <p:grpSpPr bwMode="auto">
            <a:xfrm>
              <a:off x="1680" y="1296"/>
              <a:ext cx="1152" cy="1104"/>
              <a:chOff x="1680" y="1296"/>
              <a:chExt cx="1152" cy="1104"/>
            </a:xfrm>
          </p:grpSpPr>
          <p:sp>
            <p:nvSpPr>
              <p:cNvPr id="1862" name="Oval 730"/>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63" name="Oval 731"/>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64" name="Oval 732"/>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65" name="Oval 733"/>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66" name="Oval 734"/>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67" name="Oval 735"/>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68" name="Oval 736"/>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69" name="Oval 737"/>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70" name="Oval 738"/>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871" name="Group 739"/>
          <p:cNvGrpSpPr/>
          <p:nvPr/>
        </p:nvGrpSpPr>
        <p:grpSpPr bwMode="auto">
          <a:xfrm>
            <a:off x="3733800" y="3429000"/>
            <a:ext cx="1828800" cy="1752600"/>
            <a:chOff x="1680" y="1296"/>
            <a:chExt cx="1152" cy="1104"/>
          </a:xfrm>
        </p:grpSpPr>
        <p:sp>
          <p:nvSpPr>
            <p:cNvPr id="1872" name="Line 740"/>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73" name="Line 741"/>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74" name="Line 742"/>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75" name="Line 743"/>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76" name="Line 744"/>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77" name="Line 745"/>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78" name="Line 746"/>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79" name="Line 747"/>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80" name="Line 748"/>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81" name="Line 749"/>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82" name="Line 750"/>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83" name="Line 751"/>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884" name="Group 752"/>
            <p:cNvGrpSpPr/>
            <p:nvPr/>
          </p:nvGrpSpPr>
          <p:grpSpPr bwMode="auto">
            <a:xfrm>
              <a:off x="1680" y="1296"/>
              <a:ext cx="1152" cy="1104"/>
              <a:chOff x="1680" y="1296"/>
              <a:chExt cx="1152" cy="1104"/>
            </a:xfrm>
          </p:grpSpPr>
          <p:sp>
            <p:nvSpPr>
              <p:cNvPr id="1885" name="Oval 753"/>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86" name="Oval 754"/>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87" name="Oval 755"/>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88" name="Oval 756"/>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89" name="Oval 757"/>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90" name="Oval 758"/>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91" name="Oval 759"/>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92" name="Oval 760"/>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893" name="Oval 761"/>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894" name="Group 762"/>
          <p:cNvGrpSpPr/>
          <p:nvPr/>
        </p:nvGrpSpPr>
        <p:grpSpPr bwMode="auto">
          <a:xfrm>
            <a:off x="3733800" y="3429000"/>
            <a:ext cx="1828800" cy="1752600"/>
            <a:chOff x="1680" y="1296"/>
            <a:chExt cx="1152" cy="1104"/>
          </a:xfrm>
        </p:grpSpPr>
        <p:sp>
          <p:nvSpPr>
            <p:cNvPr id="1895" name="Line 763"/>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96" name="Line 764"/>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97" name="Line 765"/>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98" name="Line 766"/>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899" name="Line 767"/>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00" name="Line 768"/>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01" name="Line 769"/>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02" name="Line 770"/>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03" name="Line 771"/>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04" name="Line 772"/>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05" name="Line 773"/>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06" name="Line 774"/>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907" name="Group 775"/>
            <p:cNvGrpSpPr/>
            <p:nvPr/>
          </p:nvGrpSpPr>
          <p:grpSpPr bwMode="auto">
            <a:xfrm>
              <a:off x="1680" y="1296"/>
              <a:ext cx="1152" cy="1104"/>
              <a:chOff x="1680" y="1296"/>
              <a:chExt cx="1152" cy="1104"/>
            </a:xfrm>
          </p:grpSpPr>
          <p:sp>
            <p:nvSpPr>
              <p:cNvPr id="1908" name="Oval 776"/>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09" name="Oval 777"/>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10" name="Oval 778"/>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11" name="Oval 779"/>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12" name="Oval 780"/>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13" name="Oval 781"/>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14" name="Oval 782"/>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15" name="Oval 783"/>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16" name="Oval 784"/>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917" name="Group 785"/>
          <p:cNvGrpSpPr/>
          <p:nvPr/>
        </p:nvGrpSpPr>
        <p:grpSpPr bwMode="auto">
          <a:xfrm>
            <a:off x="3733800" y="3429000"/>
            <a:ext cx="1828800" cy="1752600"/>
            <a:chOff x="1680" y="1296"/>
            <a:chExt cx="1152" cy="1104"/>
          </a:xfrm>
        </p:grpSpPr>
        <p:sp>
          <p:nvSpPr>
            <p:cNvPr id="1918" name="Line 786"/>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19" name="Line 787"/>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0" name="Line 788"/>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1" name="Line 789"/>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2" name="Line 790"/>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3" name="Line 791"/>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4" name="Line 792"/>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5" name="Line 793"/>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6" name="Line 794"/>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7" name="Line 795"/>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8" name="Line 796"/>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29" name="Line 797"/>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930" name="Group 798"/>
            <p:cNvGrpSpPr/>
            <p:nvPr/>
          </p:nvGrpSpPr>
          <p:grpSpPr bwMode="auto">
            <a:xfrm>
              <a:off x="1680" y="1296"/>
              <a:ext cx="1152" cy="1104"/>
              <a:chOff x="1680" y="1296"/>
              <a:chExt cx="1152" cy="1104"/>
            </a:xfrm>
          </p:grpSpPr>
          <p:sp>
            <p:nvSpPr>
              <p:cNvPr id="1931" name="Oval 799"/>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32" name="Oval 800"/>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33" name="Oval 801"/>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34" name="Oval 802"/>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35" name="Oval 803"/>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36" name="Oval 804"/>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37" name="Oval 805"/>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38" name="Oval 806"/>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39" name="Oval 807"/>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940" name="Group 808"/>
          <p:cNvGrpSpPr/>
          <p:nvPr/>
        </p:nvGrpSpPr>
        <p:grpSpPr bwMode="auto">
          <a:xfrm>
            <a:off x="3733800" y="3429000"/>
            <a:ext cx="1828800" cy="1752600"/>
            <a:chOff x="1680" y="1296"/>
            <a:chExt cx="1152" cy="1104"/>
          </a:xfrm>
        </p:grpSpPr>
        <p:sp>
          <p:nvSpPr>
            <p:cNvPr id="1941" name="Line 809"/>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42" name="Line 810"/>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43" name="Line 811"/>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44" name="Line 812"/>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45" name="Line 813"/>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46" name="Line 814"/>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47" name="Line 815"/>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48" name="Line 816"/>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49" name="Line 817"/>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50" name="Line 818"/>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51" name="Line 819"/>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52" name="Line 820"/>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953" name="Group 821"/>
            <p:cNvGrpSpPr/>
            <p:nvPr/>
          </p:nvGrpSpPr>
          <p:grpSpPr bwMode="auto">
            <a:xfrm>
              <a:off x="1680" y="1296"/>
              <a:ext cx="1152" cy="1104"/>
              <a:chOff x="1680" y="1296"/>
              <a:chExt cx="1152" cy="1104"/>
            </a:xfrm>
          </p:grpSpPr>
          <p:sp>
            <p:nvSpPr>
              <p:cNvPr id="1954" name="Oval 822"/>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55" name="Oval 823"/>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56" name="Oval 824"/>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57" name="Oval 825"/>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58" name="Oval 826"/>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59" name="Oval 827"/>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60" name="Oval 828"/>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61" name="Oval 829"/>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62" name="Oval 830"/>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963" name="Group 831"/>
          <p:cNvGrpSpPr/>
          <p:nvPr/>
        </p:nvGrpSpPr>
        <p:grpSpPr bwMode="auto">
          <a:xfrm>
            <a:off x="3733800" y="3429000"/>
            <a:ext cx="1828800" cy="1752600"/>
            <a:chOff x="1680" y="1296"/>
            <a:chExt cx="1152" cy="1104"/>
          </a:xfrm>
        </p:grpSpPr>
        <p:sp>
          <p:nvSpPr>
            <p:cNvPr id="1964" name="Line 832"/>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65" name="Line 833"/>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66" name="Line 834"/>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67" name="Line 835"/>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68" name="Line 836"/>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69" name="Line 837"/>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70" name="Line 838"/>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71" name="Line 839"/>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72" name="Line 840"/>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73" name="Line 841"/>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74" name="Line 842"/>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75" name="Line 843"/>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976" name="Group 844"/>
            <p:cNvGrpSpPr/>
            <p:nvPr/>
          </p:nvGrpSpPr>
          <p:grpSpPr bwMode="auto">
            <a:xfrm>
              <a:off x="1680" y="1296"/>
              <a:ext cx="1152" cy="1104"/>
              <a:chOff x="1680" y="1296"/>
              <a:chExt cx="1152" cy="1104"/>
            </a:xfrm>
          </p:grpSpPr>
          <p:sp>
            <p:nvSpPr>
              <p:cNvPr id="1977" name="Oval 845"/>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78" name="Oval 846"/>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79" name="Oval 847"/>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80" name="Oval 848"/>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81" name="Oval 849"/>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82" name="Oval 850"/>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83" name="Oval 851"/>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84" name="Oval 852"/>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1985" name="Oval 853"/>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1986" name="Group 854"/>
          <p:cNvGrpSpPr/>
          <p:nvPr/>
        </p:nvGrpSpPr>
        <p:grpSpPr bwMode="auto">
          <a:xfrm>
            <a:off x="3733800" y="3429000"/>
            <a:ext cx="1828800" cy="1752600"/>
            <a:chOff x="1680" y="1296"/>
            <a:chExt cx="1152" cy="1104"/>
          </a:xfrm>
        </p:grpSpPr>
        <p:sp>
          <p:nvSpPr>
            <p:cNvPr id="1987" name="Line 855"/>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88" name="Line 856"/>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89" name="Line 857"/>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90" name="Line 858"/>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91" name="Line 859"/>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92" name="Line 860"/>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93" name="Line 861"/>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94" name="Line 862"/>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95" name="Line 863"/>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96" name="Line 864"/>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97" name="Line 865"/>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1998" name="Line 866"/>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1999" name="Group 867"/>
            <p:cNvGrpSpPr/>
            <p:nvPr/>
          </p:nvGrpSpPr>
          <p:grpSpPr bwMode="auto">
            <a:xfrm>
              <a:off x="1680" y="1296"/>
              <a:ext cx="1152" cy="1104"/>
              <a:chOff x="1680" y="1296"/>
              <a:chExt cx="1152" cy="1104"/>
            </a:xfrm>
          </p:grpSpPr>
          <p:sp>
            <p:nvSpPr>
              <p:cNvPr id="2000" name="Oval 868"/>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01" name="Oval 869"/>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02" name="Oval 870"/>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03" name="Oval 871"/>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04" name="Oval 872"/>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05" name="Oval 873"/>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06" name="Oval 874"/>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07" name="Oval 875"/>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08" name="Oval 876"/>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009" name="Group 877"/>
          <p:cNvGrpSpPr/>
          <p:nvPr/>
        </p:nvGrpSpPr>
        <p:grpSpPr bwMode="auto">
          <a:xfrm>
            <a:off x="3733800" y="3429000"/>
            <a:ext cx="1828800" cy="1752600"/>
            <a:chOff x="1680" y="1296"/>
            <a:chExt cx="1152" cy="1104"/>
          </a:xfrm>
        </p:grpSpPr>
        <p:sp>
          <p:nvSpPr>
            <p:cNvPr id="2010" name="Line 878"/>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11" name="Line 879"/>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12" name="Line 880"/>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13" name="Line 881"/>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14" name="Line 882"/>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15" name="Line 883"/>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16" name="Line 884"/>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17" name="Line 885"/>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18" name="Line 886"/>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19" name="Line 887"/>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20" name="Line 888"/>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21" name="Line 889"/>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022" name="Group 890"/>
            <p:cNvGrpSpPr/>
            <p:nvPr/>
          </p:nvGrpSpPr>
          <p:grpSpPr bwMode="auto">
            <a:xfrm>
              <a:off x="1680" y="1296"/>
              <a:ext cx="1152" cy="1104"/>
              <a:chOff x="1680" y="1296"/>
              <a:chExt cx="1152" cy="1104"/>
            </a:xfrm>
          </p:grpSpPr>
          <p:sp>
            <p:nvSpPr>
              <p:cNvPr id="2023" name="Oval 891"/>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24" name="Oval 892"/>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25" name="Oval 893"/>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26" name="Oval 894"/>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27" name="Oval 895"/>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28" name="Oval 896"/>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29" name="Oval 897"/>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30" name="Oval 898"/>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31" name="Oval 899"/>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032" name="Group 900"/>
          <p:cNvGrpSpPr/>
          <p:nvPr/>
        </p:nvGrpSpPr>
        <p:grpSpPr bwMode="auto">
          <a:xfrm>
            <a:off x="3733800" y="3429000"/>
            <a:ext cx="1828800" cy="1752600"/>
            <a:chOff x="1680" y="1296"/>
            <a:chExt cx="1152" cy="1104"/>
          </a:xfrm>
        </p:grpSpPr>
        <p:sp>
          <p:nvSpPr>
            <p:cNvPr id="2033" name="Line 901"/>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34" name="Line 902"/>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35" name="Line 903"/>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36" name="Line 904"/>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37" name="Line 905"/>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38" name="Line 906"/>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39" name="Line 907"/>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40" name="Line 908"/>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41" name="Line 909"/>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42" name="Line 910"/>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43" name="Line 911"/>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44" name="Line 912"/>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045" name="Group 913"/>
            <p:cNvGrpSpPr/>
            <p:nvPr/>
          </p:nvGrpSpPr>
          <p:grpSpPr bwMode="auto">
            <a:xfrm>
              <a:off x="1680" y="1296"/>
              <a:ext cx="1152" cy="1104"/>
              <a:chOff x="1680" y="1296"/>
              <a:chExt cx="1152" cy="1104"/>
            </a:xfrm>
          </p:grpSpPr>
          <p:sp>
            <p:nvSpPr>
              <p:cNvPr id="2046" name="Oval 914"/>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47" name="Oval 915"/>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48" name="Oval 916"/>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49" name="Oval 917"/>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50" name="Oval 918"/>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51" name="Oval 919"/>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52" name="Oval 920"/>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53" name="Oval 921"/>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54" name="Oval 922"/>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055" name="Group 923"/>
          <p:cNvGrpSpPr/>
          <p:nvPr/>
        </p:nvGrpSpPr>
        <p:grpSpPr bwMode="auto">
          <a:xfrm>
            <a:off x="3733800" y="3429000"/>
            <a:ext cx="1828800" cy="1752600"/>
            <a:chOff x="1680" y="1296"/>
            <a:chExt cx="1152" cy="1104"/>
          </a:xfrm>
        </p:grpSpPr>
        <p:sp>
          <p:nvSpPr>
            <p:cNvPr id="2056" name="Line 924"/>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57" name="Line 925"/>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58" name="Line 926"/>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59" name="Line 927"/>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60" name="Line 928"/>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61" name="Line 929"/>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62" name="Line 930"/>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63" name="Line 931"/>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64" name="Line 932"/>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65" name="Line 933"/>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66" name="Line 934"/>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67" name="Line 935"/>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068" name="Group 936"/>
            <p:cNvGrpSpPr/>
            <p:nvPr/>
          </p:nvGrpSpPr>
          <p:grpSpPr bwMode="auto">
            <a:xfrm>
              <a:off x="1680" y="1296"/>
              <a:ext cx="1152" cy="1104"/>
              <a:chOff x="1680" y="1296"/>
              <a:chExt cx="1152" cy="1104"/>
            </a:xfrm>
          </p:grpSpPr>
          <p:sp>
            <p:nvSpPr>
              <p:cNvPr id="2069" name="Oval 937"/>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70" name="Oval 938"/>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71" name="Oval 939"/>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72" name="Oval 940"/>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73" name="Oval 941"/>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74" name="Oval 942"/>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75" name="Oval 943"/>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76" name="Oval 944"/>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77" name="Oval 945"/>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078" name="Group 946"/>
          <p:cNvGrpSpPr/>
          <p:nvPr/>
        </p:nvGrpSpPr>
        <p:grpSpPr bwMode="auto">
          <a:xfrm>
            <a:off x="3733800" y="3429000"/>
            <a:ext cx="1828800" cy="1752600"/>
            <a:chOff x="1680" y="1296"/>
            <a:chExt cx="1152" cy="1104"/>
          </a:xfrm>
        </p:grpSpPr>
        <p:sp>
          <p:nvSpPr>
            <p:cNvPr id="2079" name="Line 947"/>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0" name="Line 948"/>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1" name="Line 949"/>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2" name="Line 950"/>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3" name="Line 951"/>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4" name="Line 952"/>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5" name="Line 953"/>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6" name="Line 954"/>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7" name="Line 955"/>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8" name="Line 956"/>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89" name="Line 957"/>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090" name="Line 958"/>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091" name="Group 959"/>
            <p:cNvGrpSpPr/>
            <p:nvPr/>
          </p:nvGrpSpPr>
          <p:grpSpPr bwMode="auto">
            <a:xfrm>
              <a:off x="1680" y="1296"/>
              <a:ext cx="1152" cy="1104"/>
              <a:chOff x="1680" y="1296"/>
              <a:chExt cx="1152" cy="1104"/>
            </a:xfrm>
          </p:grpSpPr>
          <p:sp>
            <p:nvSpPr>
              <p:cNvPr id="2092" name="Oval 960"/>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93" name="Oval 961"/>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94" name="Oval 962"/>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95" name="Oval 963"/>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96" name="Oval 964"/>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97" name="Oval 965"/>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98" name="Oval 966"/>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099" name="Oval 967"/>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00" name="Oval 968"/>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101" name="Group 969"/>
          <p:cNvGrpSpPr/>
          <p:nvPr/>
        </p:nvGrpSpPr>
        <p:grpSpPr bwMode="auto">
          <a:xfrm>
            <a:off x="3733800" y="3429000"/>
            <a:ext cx="1828800" cy="1752600"/>
            <a:chOff x="1680" y="1296"/>
            <a:chExt cx="1152" cy="1104"/>
          </a:xfrm>
        </p:grpSpPr>
        <p:sp>
          <p:nvSpPr>
            <p:cNvPr id="2102" name="Line 970"/>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03" name="Line 971"/>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04" name="Line 972"/>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05" name="Line 973"/>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06" name="Line 974"/>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07" name="Line 975"/>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08" name="Line 976"/>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09" name="Line 977"/>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10" name="Line 978"/>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11" name="Line 979"/>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12" name="Line 980"/>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13" name="Line 981"/>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114" name="Group 982"/>
            <p:cNvGrpSpPr/>
            <p:nvPr/>
          </p:nvGrpSpPr>
          <p:grpSpPr bwMode="auto">
            <a:xfrm>
              <a:off x="1680" y="1296"/>
              <a:ext cx="1152" cy="1104"/>
              <a:chOff x="1680" y="1296"/>
              <a:chExt cx="1152" cy="1104"/>
            </a:xfrm>
          </p:grpSpPr>
          <p:sp>
            <p:nvSpPr>
              <p:cNvPr id="2115" name="Oval 983"/>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16" name="Oval 984"/>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17" name="Oval 985"/>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18" name="Oval 986"/>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19" name="Oval 987"/>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20" name="Oval 988"/>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21" name="Oval 989"/>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22" name="Oval 990"/>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23" name="Oval 991"/>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124" name="Group 992"/>
          <p:cNvGrpSpPr/>
          <p:nvPr/>
        </p:nvGrpSpPr>
        <p:grpSpPr bwMode="auto">
          <a:xfrm>
            <a:off x="3733800" y="3429000"/>
            <a:ext cx="1828800" cy="1752600"/>
            <a:chOff x="1680" y="1296"/>
            <a:chExt cx="1152" cy="1104"/>
          </a:xfrm>
        </p:grpSpPr>
        <p:sp>
          <p:nvSpPr>
            <p:cNvPr id="2125" name="Line 993"/>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26" name="Line 994"/>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27" name="Line 995"/>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28" name="Line 996"/>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29" name="Line 997"/>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30" name="Line 998"/>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31" name="Line 999"/>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32" name="Line 1000"/>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33" name="Line 1001"/>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34" name="Line 1002"/>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35" name="Line 1003"/>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36" name="Line 1004"/>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137" name="Group 1005"/>
            <p:cNvGrpSpPr/>
            <p:nvPr/>
          </p:nvGrpSpPr>
          <p:grpSpPr bwMode="auto">
            <a:xfrm>
              <a:off x="1680" y="1296"/>
              <a:ext cx="1152" cy="1104"/>
              <a:chOff x="1680" y="1296"/>
              <a:chExt cx="1152" cy="1104"/>
            </a:xfrm>
          </p:grpSpPr>
          <p:sp>
            <p:nvSpPr>
              <p:cNvPr id="2138" name="Oval 1006"/>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39" name="Oval 1007"/>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40" name="Oval 1008"/>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41" name="Oval 1009"/>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42" name="Oval 1010"/>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43" name="Oval 1011"/>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44" name="Oval 1012"/>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45" name="Oval 1013"/>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46" name="Oval 1014"/>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147" name="Group 1015"/>
          <p:cNvGrpSpPr/>
          <p:nvPr/>
        </p:nvGrpSpPr>
        <p:grpSpPr bwMode="auto">
          <a:xfrm>
            <a:off x="3733800" y="3429000"/>
            <a:ext cx="1828800" cy="1752600"/>
            <a:chOff x="1680" y="1296"/>
            <a:chExt cx="1152" cy="1104"/>
          </a:xfrm>
        </p:grpSpPr>
        <p:sp>
          <p:nvSpPr>
            <p:cNvPr id="2148" name="Line 1016"/>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49" name="Line 1017"/>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0" name="Line 1018"/>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1" name="Line 1019"/>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2" name="Line 1020"/>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3" name="Line 1021"/>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4" name="Line 1022"/>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5" name="Line 1023"/>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6" name="Line 1024"/>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7" name="Line 1025"/>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8" name="Line 1026"/>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59" name="Line 1027"/>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160" name="Group 1028"/>
            <p:cNvGrpSpPr/>
            <p:nvPr/>
          </p:nvGrpSpPr>
          <p:grpSpPr bwMode="auto">
            <a:xfrm>
              <a:off x="1680" y="1296"/>
              <a:ext cx="1152" cy="1104"/>
              <a:chOff x="1680" y="1296"/>
              <a:chExt cx="1152" cy="1104"/>
            </a:xfrm>
          </p:grpSpPr>
          <p:sp>
            <p:nvSpPr>
              <p:cNvPr id="2161" name="Oval 1029"/>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62" name="Oval 1030"/>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63" name="Oval 1031"/>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64" name="Oval 1032"/>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65" name="Oval 1033"/>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66" name="Oval 1034"/>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67" name="Oval 1035"/>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68" name="Oval 1036"/>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69" name="Oval 1037"/>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170" name="Group 1038"/>
          <p:cNvGrpSpPr/>
          <p:nvPr/>
        </p:nvGrpSpPr>
        <p:grpSpPr bwMode="auto">
          <a:xfrm>
            <a:off x="3733800" y="3429000"/>
            <a:ext cx="1828800" cy="1752600"/>
            <a:chOff x="1680" y="1296"/>
            <a:chExt cx="1152" cy="1104"/>
          </a:xfrm>
        </p:grpSpPr>
        <p:sp>
          <p:nvSpPr>
            <p:cNvPr id="2171" name="Line 1039"/>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72" name="Line 1040"/>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73" name="Line 1041"/>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74" name="Line 1042"/>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75" name="Line 1043"/>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76" name="Line 1044"/>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77" name="Line 1045"/>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78" name="Line 1046"/>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79" name="Line 1047"/>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80" name="Line 1048"/>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81" name="Line 1049"/>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82" name="Line 1050"/>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183" name="Group 1051"/>
            <p:cNvGrpSpPr/>
            <p:nvPr/>
          </p:nvGrpSpPr>
          <p:grpSpPr bwMode="auto">
            <a:xfrm>
              <a:off x="1680" y="1296"/>
              <a:ext cx="1152" cy="1104"/>
              <a:chOff x="1680" y="1296"/>
              <a:chExt cx="1152" cy="1104"/>
            </a:xfrm>
          </p:grpSpPr>
          <p:sp>
            <p:nvSpPr>
              <p:cNvPr id="2184" name="Oval 1052"/>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85" name="Oval 1053"/>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86" name="Oval 1054"/>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87" name="Oval 1055"/>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88" name="Oval 1056"/>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89" name="Oval 1057"/>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90" name="Oval 1058"/>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91" name="Oval 1059"/>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192" name="Oval 1060"/>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193" name="Group 1061"/>
          <p:cNvGrpSpPr/>
          <p:nvPr/>
        </p:nvGrpSpPr>
        <p:grpSpPr bwMode="auto">
          <a:xfrm>
            <a:off x="3733800" y="3429000"/>
            <a:ext cx="1828800" cy="1752600"/>
            <a:chOff x="1680" y="1296"/>
            <a:chExt cx="1152" cy="1104"/>
          </a:xfrm>
        </p:grpSpPr>
        <p:sp>
          <p:nvSpPr>
            <p:cNvPr id="2194" name="Line 1062"/>
            <p:cNvSpPr>
              <a:spLocks noChangeShapeType="1"/>
            </p:cNvSpPr>
            <p:nvPr/>
          </p:nvSpPr>
          <p:spPr bwMode="auto">
            <a:xfrm flipV="1">
              <a:off x="1824"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95" name="Line 1063"/>
            <p:cNvSpPr>
              <a:spLocks noChangeShapeType="1"/>
            </p:cNvSpPr>
            <p:nvPr/>
          </p:nvSpPr>
          <p:spPr bwMode="auto">
            <a:xfrm>
              <a:off x="2064" y="2064"/>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96" name="Line 1064"/>
            <p:cNvSpPr>
              <a:spLocks noChangeShapeType="1"/>
            </p:cNvSpPr>
            <p:nvPr/>
          </p:nvSpPr>
          <p:spPr bwMode="auto">
            <a:xfrm flipV="1">
              <a:off x="2496" y="216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97" name="Line 1065"/>
            <p:cNvSpPr>
              <a:spLocks noChangeShapeType="1"/>
            </p:cNvSpPr>
            <p:nvPr/>
          </p:nvSpPr>
          <p:spPr bwMode="auto">
            <a:xfrm>
              <a:off x="1824" y="235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98" name="Line 1066"/>
            <p:cNvSpPr>
              <a:spLocks noChangeShapeType="1"/>
            </p:cNvSpPr>
            <p:nvPr/>
          </p:nvSpPr>
          <p:spPr bwMode="auto">
            <a:xfrm>
              <a:off x="1824" y="1632"/>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199" name="Line 1067"/>
            <p:cNvSpPr>
              <a:spLocks noChangeShapeType="1"/>
            </p:cNvSpPr>
            <p:nvPr/>
          </p:nvSpPr>
          <p:spPr bwMode="auto">
            <a:xfrm flipV="1">
              <a:off x="2448" y="1488"/>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00" name="Line 1068"/>
            <p:cNvSpPr>
              <a:spLocks noChangeShapeType="1"/>
            </p:cNvSpPr>
            <p:nvPr/>
          </p:nvSpPr>
          <p:spPr bwMode="auto">
            <a:xfrm>
              <a:off x="2688"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01" name="Line 1069"/>
            <p:cNvSpPr>
              <a:spLocks noChangeShapeType="1"/>
            </p:cNvSpPr>
            <p:nvPr/>
          </p:nvSpPr>
          <p:spPr bwMode="auto">
            <a:xfrm>
              <a:off x="2496" y="1584"/>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02" name="Line 1070"/>
            <p:cNvSpPr>
              <a:spLocks noChangeShapeType="1"/>
            </p:cNvSpPr>
            <p:nvPr/>
          </p:nvSpPr>
          <p:spPr bwMode="auto">
            <a:xfrm>
              <a:off x="2016" y="1440"/>
              <a:ext cx="0" cy="672"/>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03" name="Line 1071"/>
            <p:cNvSpPr>
              <a:spLocks noChangeShapeType="1"/>
            </p:cNvSpPr>
            <p:nvPr/>
          </p:nvSpPr>
          <p:spPr bwMode="auto">
            <a:xfrm>
              <a:off x="1776" y="1680"/>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04" name="Line 1072"/>
            <p:cNvSpPr>
              <a:spLocks noChangeShapeType="1"/>
            </p:cNvSpPr>
            <p:nvPr/>
          </p:nvSpPr>
          <p:spPr bwMode="auto">
            <a:xfrm flipV="1">
              <a:off x="1824" y="1440"/>
              <a:ext cx="192" cy="111"/>
            </a:xfrm>
            <a:prstGeom prst="line">
              <a:avLst/>
            </a:prstGeom>
            <a:noFill/>
            <a:ln w="31750"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05" name="Line 1073"/>
            <p:cNvSpPr>
              <a:spLocks noChangeShapeType="1"/>
            </p:cNvSpPr>
            <p:nvPr/>
          </p:nvSpPr>
          <p:spPr bwMode="auto">
            <a:xfrm>
              <a:off x="2016" y="1392"/>
              <a:ext cx="672" cy="0"/>
            </a:xfrm>
            <a:prstGeom prst="line">
              <a:avLst/>
            </a:prstGeom>
            <a:noFill/>
            <a:ln w="34925" cap="sq">
              <a:solidFill>
                <a:srgbClr val="99CC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206" name="Group 1074"/>
            <p:cNvGrpSpPr/>
            <p:nvPr/>
          </p:nvGrpSpPr>
          <p:grpSpPr bwMode="auto">
            <a:xfrm>
              <a:off x="1680" y="1296"/>
              <a:ext cx="1152" cy="1104"/>
              <a:chOff x="1680" y="1296"/>
              <a:chExt cx="1152" cy="1104"/>
            </a:xfrm>
          </p:grpSpPr>
          <p:sp>
            <p:nvSpPr>
              <p:cNvPr id="2207" name="Oval 1075"/>
              <p:cNvSpPr>
                <a:spLocks noChangeArrowheads="1"/>
              </p:cNvSpPr>
              <p:nvPr/>
            </p:nvSpPr>
            <p:spPr bwMode="auto">
              <a:xfrm>
                <a:off x="1920"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08" name="Oval 1076"/>
              <p:cNvSpPr>
                <a:spLocks noChangeArrowheads="1"/>
              </p:cNvSpPr>
              <p:nvPr/>
            </p:nvSpPr>
            <p:spPr bwMode="auto">
              <a:xfrm>
                <a:off x="1680"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09" name="Oval 1077"/>
              <p:cNvSpPr>
                <a:spLocks noChangeArrowheads="1"/>
              </p:cNvSpPr>
              <p:nvPr/>
            </p:nvSpPr>
            <p:spPr bwMode="auto">
              <a:xfrm>
                <a:off x="2592" y="1296"/>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10" name="Oval 1078"/>
              <p:cNvSpPr>
                <a:spLocks noChangeArrowheads="1"/>
              </p:cNvSpPr>
              <p:nvPr/>
            </p:nvSpPr>
            <p:spPr bwMode="auto">
              <a:xfrm>
                <a:off x="2304" y="148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11" name="Oval 1079"/>
              <p:cNvSpPr>
                <a:spLocks noChangeArrowheads="1"/>
              </p:cNvSpPr>
              <p:nvPr/>
            </p:nvSpPr>
            <p:spPr bwMode="auto">
              <a:xfrm>
                <a:off x="1920"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12" name="Oval 1080"/>
              <p:cNvSpPr>
                <a:spLocks noChangeArrowheads="1"/>
              </p:cNvSpPr>
              <p:nvPr/>
            </p:nvSpPr>
            <p:spPr bwMode="auto">
              <a:xfrm>
                <a:off x="1680"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13" name="Oval 1081"/>
              <p:cNvSpPr>
                <a:spLocks noChangeArrowheads="1"/>
              </p:cNvSpPr>
              <p:nvPr/>
            </p:nvSpPr>
            <p:spPr bwMode="auto">
              <a:xfrm>
                <a:off x="2592" y="1968"/>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14" name="Oval 1082"/>
              <p:cNvSpPr>
                <a:spLocks noChangeArrowheads="1"/>
              </p:cNvSpPr>
              <p:nvPr/>
            </p:nvSpPr>
            <p:spPr bwMode="auto">
              <a:xfrm>
                <a:off x="2352" y="2160"/>
                <a:ext cx="240" cy="240"/>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15" name="Oval 1083"/>
              <p:cNvSpPr>
                <a:spLocks noChangeArrowheads="1"/>
              </p:cNvSpPr>
              <p:nvPr/>
            </p:nvSpPr>
            <p:spPr bwMode="auto">
              <a:xfrm>
                <a:off x="2160" y="1824"/>
                <a:ext cx="144" cy="144"/>
              </a:xfrm>
              <a:prstGeom prst="ellipse">
                <a:avLst/>
              </a:prstGeom>
              <a:solidFill>
                <a:srgbClr val="0000FF"/>
              </a:solidFill>
              <a:ln w="12700" cap="sq">
                <a:solidFill>
                  <a:srgbClr val="99CC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grpSp>
        <p:nvGrpSpPr>
          <p:cNvPr id="2216" name="Group 1084"/>
          <p:cNvGrpSpPr/>
          <p:nvPr/>
        </p:nvGrpSpPr>
        <p:grpSpPr bwMode="auto">
          <a:xfrm>
            <a:off x="3733800" y="3429000"/>
            <a:ext cx="1828800" cy="1752600"/>
            <a:chOff x="1680" y="1296"/>
            <a:chExt cx="1152" cy="1104"/>
          </a:xfrm>
        </p:grpSpPr>
        <p:sp>
          <p:nvSpPr>
            <p:cNvPr id="2217" name="Line 1085"/>
            <p:cNvSpPr>
              <a:spLocks noChangeShapeType="1"/>
            </p:cNvSpPr>
            <p:nvPr/>
          </p:nvSpPr>
          <p:spPr bwMode="auto">
            <a:xfrm flipV="1">
              <a:off x="1824"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18" name="Line 1086"/>
            <p:cNvSpPr>
              <a:spLocks noChangeShapeType="1"/>
            </p:cNvSpPr>
            <p:nvPr/>
          </p:nvSpPr>
          <p:spPr bwMode="auto">
            <a:xfrm>
              <a:off x="2064" y="2064"/>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19" name="Line 1087"/>
            <p:cNvSpPr>
              <a:spLocks noChangeShapeType="1"/>
            </p:cNvSpPr>
            <p:nvPr/>
          </p:nvSpPr>
          <p:spPr bwMode="auto">
            <a:xfrm flipV="1">
              <a:off x="2496" y="216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20" name="Line 1088"/>
            <p:cNvSpPr>
              <a:spLocks noChangeShapeType="1"/>
            </p:cNvSpPr>
            <p:nvPr/>
          </p:nvSpPr>
          <p:spPr bwMode="auto">
            <a:xfrm>
              <a:off x="1824" y="235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21" name="Line 1089"/>
            <p:cNvSpPr>
              <a:spLocks noChangeShapeType="1"/>
            </p:cNvSpPr>
            <p:nvPr/>
          </p:nvSpPr>
          <p:spPr bwMode="auto">
            <a:xfrm>
              <a:off x="1824" y="1632"/>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22" name="Line 1090"/>
            <p:cNvSpPr>
              <a:spLocks noChangeShapeType="1"/>
            </p:cNvSpPr>
            <p:nvPr/>
          </p:nvSpPr>
          <p:spPr bwMode="auto">
            <a:xfrm flipV="1">
              <a:off x="2448" y="1488"/>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23" name="Line 1091"/>
            <p:cNvSpPr>
              <a:spLocks noChangeShapeType="1"/>
            </p:cNvSpPr>
            <p:nvPr/>
          </p:nvSpPr>
          <p:spPr bwMode="auto">
            <a:xfrm>
              <a:off x="2688"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24" name="Line 1092"/>
            <p:cNvSpPr>
              <a:spLocks noChangeShapeType="1"/>
            </p:cNvSpPr>
            <p:nvPr/>
          </p:nvSpPr>
          <p:spPr bwMode="auto">
            <a:xfrm>
              <a:off x="2496" y="1584"/>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25" name="Line 1093"/>
            <p:cNvSpPr>
              <a:spLocks noChangeShapeType="1"/>
            </p:cNvSpPr>
            <p:nvPr/>
          </p:nvSpPr>
          <p:spPr bwMode="auto">
            <a:xfrm>
              <a:off x="2016" y="1440"/>
              <a:ext cx="0" cy="672"/>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26" name="Line 1094"/>
            <p:cNvSpPr>
              <a:spLocks noChangeShapeType="1"/>
            </p:cNvSpPr>
            <p:nvPr/>
          </p:nvSpPr>
          <p:spPr bwMode="auto">
            <a:xfrm>
              <a:off x="1776" y="1680"/>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27" name="Line 1095"/>
            <p:cNvSpPr>
              <a:spLocks noChangeShapeType="1"/>
            </p:cNvSpPr>
            <p:nvPr/>
          </p:nvSpPr>
          <p:spPr bwMode="auto">
            <a:xfrm flipV="1">
              <a:off x="1824" y="1440"/>
              <a:ext cx="192" cy="111"/>
            </a:xfrm>
            <a:prstGeom prst="line">
              <a:avLst/>
            </a:prstGeom>
            <a:noFill/>
            <a:ln w="31750"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28" name="Line 1096"/>
            <p:cNvSpPr>
              <a:spLocks noChangeShapeType="1"/>
            </p:cNvSpPr>
            <p:nvPr/>
          </p:nvSpPr>
          <p:spPr bwMode="auto">
            <a:xfrm>
              <a:off x="2016" y="1392"/>
              <a:ext cx="672" cy="0"/>
            </a:xfrm>
            <a:prstGeom prst="line">
              <a:avLst/>
            </a:prstGeom>
            <a:noFill/>
            <a:ln w="34925" cap="sq">
              <a:solidFill>
                <a:srgbClr val="CC99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229" name="Group 1097"/>
            <p:cNvGrpSpPr/>
            <p:nvPr/>
          </p:nvGrpSpPr>
          <p:grpSpPr bwMode="auto">
            <a:xfrm>
              <a:off x="1680" y="1296"/>
              <a:ext cx="1152" cy="1104"/>
              <a:chOff x="1680" y="1296"/>
              <a:chExt cx="1152" cy="1104"/>
            </a:xfrm>
          </p:grpSpPr>
          <p:sp>
            <p:nvSpPr>
              <p:cNvPr id="2230" name="Oval 1098"/>
              <p:cNvSpPr>
                <a:spLocks noChangeArrowheads="1"/>
              </p:cNvSpPr>
              <p:nvPr/>
            </p:nvSpPr>
            <p:spPr bwMode="auto">
              <a:xfrm>
                <a:off x="1920"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31" name="Oval 1099"/>
              <p:cNvSpPr>
                <a:spLocks noChangeArrowheads="1"/>
              </p:cNvSpPr>
              <p:nvPr/>
            </p:nvSpPr>
            <p:spPr bwMode="auto">
              <a:xfrm>
                <a:off x="1680"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32" name="Oval 1100"/>
              <p:cNvSpPr>
                <a:spLocks noChangeArrowheads="1"/>
              </p:cNvSpPr>
              <p:nvPr/>
            </p:nvSpPr>
            <p:spPr bwMode="auto">
              <a:xfrm>
                <a:off x="2592" y="1296"/>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33" name="Oval 1101"/>
              <p:cNvSpPr>
                <a:spLocks noChangeArrowheads="1"/>
              </p:cNvSpPr>
              <p:nvPr/>
            </p:nvSpPr>
            <p:spPr bwMode="auto">
              <a:xfrm>
                <a:off x="2304" y="148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34" name="Oval 1102"/>
              <p:cNvSpPr>
                <a:spLocks noChangeArrowheads="1"/>
              </p:cNvSpPr>
              <p:nvPr/>
            </p:nvSpPr>
            <p:spPr bwMode="auto">
              <a:xfrm>
                <a:off x="1920"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35" name="Oval 1103"/>
              <p:cNvSpPr>
                <a:spLocks noChangeArrowheads="1"/>
              </p:cNvSpPr>
              <p:nvPr/>
            </p:nvSpPr>
            <p:spPr bwMode="auto">
              <a:xfrm>
                <a:off x="1680"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36" name="Oval 1104"/>
              <p:cNvSpPr>
                <a:spLocks noChangeArrowheads="1"/>
              </p:cNvSpPr>
              <p:nvPr/>
            </p:nvSpPr>
            <p:spPr bwMode="auto">
              <a:xfrm>
                <a:off x="2592" y="1968"/>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37" name="Oval 1105"/>
              <p:cNvSpPr>
                <a:spLocks noChangeArrowheads="1"/>
              </p:cNvSpPr>
              <p:nvPr/>
            </p:nvSpPr>
            <p:spPr bwMode="auto">
              <a:xfrm>
                <a:off x="2352" y="2160"/>
                <a:ext cx="240" cy="240"/>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38" name="Oval 1106"/>
              <p:cNvSpPr>
                <a:spLocks noChangeArrowheads="1"/>
              </p:cNvSpPr>
              <p:nvPr/>
            </p:nvSpPr>
            <p:spPr bwMode="auto">
              <a:xfrm>
                <a:off x="2160" y="1824"/>
                <a:ext cx="144" cy="144"/>
              </a:xfrm>
              <a:prstGeom prst="ellipse">
                <a:avLst/>
              </a:prstGeom>
              <a:solidFill>
                <a:srgbClr val="FF00FF"/>
              </a:solidFill>
              <a:ln w="12700" cap="sq">
                <a:solidFill>
                  <a:srgbClr val="CC99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grpSp>
      <p:sp>
        <p:nvSpPr>
          <p:cNvPr id="2239" name="Line 1107"/>
          <p:cNvSpPr>
            <a:spLocks noChangeShapeType="1"/>
          </p:cNvSpPr>
          <p:nvPr/>
        </p:nvSpPr>
        <p:spPr bwMode="auto">
          <a:xfrm>
            <a:off x="4724400" y="4495800"/>
            <a:ext cx="3810000" cy="1143000"/>
          </a:xfrm>
          <a:prstGeom prst="line">
            <a:avLst/>
          </a:prstGeom>
          <a:noFill/>
          <a:ln w="38100" cap="sq">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nvGrpSpPr>
          <p:cNvPr id="2240" name="Group 1108"/>
          <p:cNvGrpSpPr/>
          <p:nvPr/>
        </p:nvGrpSpPr>
        <p:grpSpPr bwMode="auto">
          <a:xfrm>
            <a:off x="7848600" y="4724400"/>
            <a:ext cx="1828800" cy="1752600"/>
            <a:chOff x="4320" y="2016"/>
            <a:chExt cx="1152" cy="1104"/>
          </a:xfrm>
        </p:grpSpPr>
        <p:grpSp>
          <p:nvGrpSpPr>
            <p:cNvPr id="2241" name="Group 1109"/>
            <p:cNvGrpSpPr/>
            <p:nvPr/>
          </p:nvGrpSpPr>
          <p:grpSpPr bwMode="auto">
            <a:xfrm>
              <a:off x="4416" y="2112"/>
              <a:ext cx="960" cy="960"/>
              <a:chOff x="4416" y="2112"/>
              <a:chExt cx="960" cy="960"/>
            </a:xfrm>
          </p:grpSpPr>
          <p:sp>
            <p:nvSpPr>
              <p:cNvPr id="2252" name="Line 1110"/>
              <p:cNvSpPr>
                <a:spLocks noChangeShapeType="1"/>
              </p:cNvSpPr>
              <p:nvPr/>
            </p:nvSpPr>
            <p:spPr bwMode="auto">
              <a:xfrm flipV="1">
                <a:off x="4464" y="2880"/>
                <a:ext cx="192" cy="111"/>
              </a:xfrm>
              <a:prstGeom prst="line">
                <a:avLst/>
              </a:prstGeom>
              <a:noFill/>
              <a:ln w="31750"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53" name="Line 1111"/>
              <p:cNvSpPr>
                <a:spLocks noChangeShapeType="1"/>
              </p:cNvSpPr>
              <p:nvPr/>
            </p:nvSpPr>
            <p:spPr bwMode="auto">
              <a:xfrm>
                <a:off x="4704" y="2784"/>
                <a:ext cx="672" cy="0"/>
              </a:xfrm>
              <a:prstGeom prst="line">
                <a:avLst/>
              </a:prstGeom>
              <a:noFill/>
              <a:ln w="34925"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54" name="Line 1112"/>
              <p:cNvSpPr>
                <a:spLocks noChangeShapeType="1"/>
              </p:cNvSpPr>
              <p:nvPr/>
            </p:nvSpPr>
            <p:spPr bwMode="auto">
              <a:xfrm flipV="1">
                <a:off x="5136" y="2880"/>
                <a:ext cx="192" cy="111"/>
              </a:xfrm>
              <a:prstGeom prst="line">
                <a:avLst/>
              </a:prstGeom>
              <a:noFill/>
              <a:ln w="31750"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55" name="Line 1113"/>
              <p:cNvSpPr>
                <a:spLocks noChangeShapeType="1"/>
              </p:cNvSpPr>
              <p:nvPr/>
            </p:nvSpPr>
            <p:spPr bwMode="auto">
              <a:xfrm>
                <a:off x="4464" y="3072"/>
                <a:ext cx="672" cy="0"/>
              </a:xfrm>
              <a:prstGeom prst="line">
                <a:avLst/>
              </a:prstGeom>
              <a:noFill/>
              <a:ln w="34925"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56" name="Line 1114"/>
              <p:cNvSpPr>
                <a:spLocks noChangeShapeType="1"/>
              </p:cNvSpPr>
              <p:nvPr/>
            </p:nvSpPr>
            <p:spPr bwMode="auto">
              <a:xfrm>
                <a:off x="4464" y="2352"/>
                <a:ext cx="0" cy="672"/>
              </a:xfrm>
              <a:prstGeom prst="line">
                <a:avLst/>
              </a:prstGeom>
              <a:noFill/>
              <a:ln w="34925"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57" name="Line 1115"/>
              <p:cNvSpPr>
                <a:spLocks noChangeShapeType="1"/>
              </p:cNvSpPr>
              <p:nvPr/>
            </p:nvSpPr>
            <p:spPr bwMode="auto">
              <a:xfrm flipV="1">
                <a:off x="5088" y="2208"/>
                <a:ext cx="192" cy="111"/>
              </a:xfrm>
              <a:prstGeom prst="line">
                <a:avLst/>
              </a:prstGeom>
              <a:noFill/>
              <a:ln w="31750"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58" name="Line 1116"/>
              <p:cNvSpPr>
                <a:spLocks noChangeShapeType="1"/>
              </p:cNvSpPr>
              <p:nvPr/>
            </p:nvSpPr>
            <p:spPr bwMode="auto">
              <a:xfrm>
                <a:off x="5328" y="2160"/>
                <a:ext cx="0" cy="672"/>
              </a:xfrm>
              <a:prstGeom prst="line">
                <a:avLst/>
              </a:prstGeom>
              <a:noFill/>
              <a:ln w="34925"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59" name="Line 1117"/>
              <p:cNvSpPr>
                <a:spLocks noChangeShapeType="1"/>
              </p:cNvSpPr>
              <p:nvPr/>
            </p:nvSpPr>
            <p:spPr bwMode="auto">
              <a:xfrm>
                <a:off x="5136" y="2304"/>
                <a:ext cx="0" cy="672"/>
              </a:xfrm>
              <a:prstGeom prst="line">
                <a:avLst/>
              </a:prstGeom>
              <a:noFill/>
              <a:ln w="34925"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60" name="Line 1118"/>
              <p:cNvSpPr>
                <a:spLocks noChangeShapeType="1"/>
              </p:cNvSpPr>
              <p:nvPr/>
            </p:nvSpPr>
            <p:spPr bwMode="auto">
              <a:xfrm>
                <a:off x="4656" y="2160"/>
                <a:ext cx="0" cy="672"/>
              </a:xfrm>
              <a:prstGeom prst="line">
                <a:avLst/>
              </a:prstGeom>
              <a:noFill/>
              <a:ln w="34925"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61" name="Line 1119"/>
              <p:cNvSpPr>
                <a:spLocks noChangeShapeType="1"/>
              </p:cNvSpPr>
              <p:nvPr/>
            </p:nvSpPr>
            <p:spPr bwMode="auto">
              <a:xfrm>
                <a:off x="4416" y="2400"/>
                <a:ext cx="672" cy="0"/>
              </a:xfrm>
              <a:prstGeom prst="line">
                <a:avLst/>
              </a:prstGeom>
              <a:noFill/>
              <a:ln w="34925"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62" name="Line 1120"/>
              <p:cNvSpPr>
                <a:spLocks noChangeShapeType="1"/>
              </p:cNvSpPr>
              <p:nvPr/>
            </p:nvSpPr>
            <p:spPr bwMode="auto">
              <a:xfrm flipV="1">
                <a:off x="4464" y="2160"/>
                <a:ext cx="192" cy="111"/>
              </a:xfrm>
              <a:prstGeom prst="line">
                <a:avLst/>
              </a:prstGeom>
              <a:noFill/>
              <a:ln w="31750"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sp>
            <p:nvSpPr>
              <p:cNvPr id="2263" name="Line 1121"/>
              <p:cNvSpPr>
                <a:spLocks noChangeShapeType="1"/>
              </p:cNvSpPr>
              <p:nvPr/>
            </p:nvSpPr>
            <p:spPr bwMode="auto">
              <a:xfrm>
                <a:off x="4656" y="2112"/>
                <a:ext cx="672" cy="0"/>
              </a:xfrm>
              <a:prstGeom prst="line">
                <a:avLst/>
              </a:prstGeom>
              <a:noFill/>
              <a:ln w="34925" cap="sq">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ea typeface="微软雅黑" panose="020B0503020204020204" pitchFamily="34" charset="-122"/>
                </a:endParaRPr>
              </a:p>
            </p:txBody>
          </p:sp>
        </p:grpSp>
        <p:grpSp>
          <p:nvGrpSpPr>
            <p:cNvPr id="2242" name="Group 1122"/>
            <p:cNvGrpSpPr/>
            <p:nvPr/>
          </p:nvGrpSpPr>
          <p:grpSpPr bwMode="auto">
            <a:xfrm>
              <a:off x="4320" y="2016"/>
              <a:ext cx="1152" cy="1104"/>
              <a:chOff x="4320" y="2016"/>
              <a:chExt cx="1152" cy="1104"/>
            </a:xfrm>
          </p:grpSpPr>
          <p:sp>
            <p:nvSpPr>
              <p:cNvPr id="2244" name="Oval 1123"/>
              <p:cNvSpPr>
                <a:spLocks noChangeArrowheads="1"/>
              </p:cNvSpPr>
              <p:nvPr/>
            </p:nvSpPr>
            <p:spPr bwMode="auto">
              <a:xfrm>
                <a:off x="4560" y="2016"/>
                <a:ext cx="240" cy="240"/>
              </a:xfrm>
              <a:prstGeom prst="ellipse">
                <a:avLst/>
              </a:prstGeom>
              <a:gradFill rotWithShape="0">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45" name="Oval 1124"/>
              <p:cNvSpPr>
                <a:spLocks noChangeArrowheads="1"/>
              </p:cNvSpPr>
              <p:nvPr/>
            </p:nvSpPr>
            <p:spPr bwMode="auto">
              <a:xfrm>
                <a:off x="4320" y="2208"/>
                <a:ext cx="240" cy="240"/>
              </a:xfrm>
              <a:prstGeom prst="ellipse">
                <a:avLst/>
              </a:prstGeom>
              <a:gradFill rotWithShape="0">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46" name="Oval 1125"/>
              <p:cNvSpPr>
                <a:spLocks noChangeArrowheads="1"/>
              </p:cNvSpPr>
              <p:nvPr/>
            </p:nvSpPr>
            <p:spPr bwMode="auto">
              <a:xfrm>
                <a:off x="5232" y="2016"/>
                <a:ext cx="240" cy="240"/>
              </a:xfrm>
              <a:prstGeom prst="ellipse">
                <a:avLst/>
              </a:prstGeom>
              <a:gradFill rotWithShape="0">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47" name="Oval 1126"/>
              <p:cNvSpPr>
                <a:spLocks noChangeArrowheads="1"/>
              </p:cNvSpPr>
              <p:nvPr/>
            </p:nvSpPr>
            <p:spPr bwMode="auto">
              <a:xfrm>
                <a:off x="4944" y="2208"/>
                <a:ext cx="240" cy="240"/>
              </a:xfrm>
              <a:prstGeom prst="ellipse">
                <a:avLst/>
              </a:prstGeom>
              <a:gradFill rotWithShape="0">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48" name="Oval 1127"/>
              <p:cNvSpPr>
                <a:spLocks noChangeArrowheads="1"/>
              </p:cNvSpPr>
              <p:nvPr/>
            </p:nvSpPr>
            <p:spPr bwMode="auto">
              <a:xfrm>
                <a:off x="4560" y="2688"/>
                <a:ext cx="240" cy="240"/>
              </a:xfrm>
              <a:prstGeom prst="ellipse">
                <a:avLst/>
              </a:prstGeom>
              <a:gradFill rotWithShape="0">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49" name="Oval 1128"/>
              <p:cNvSpPr>
                <a:spLocks noChangeArrowheads="1"/>
              </p:cNvSpPr>
              <p:nvPr/>
            </p:nvSpPr>
            <p:spPr bwMode="auto">
              <a:xfrm>
                <a:off x="4320" y="2880"/>
                <a:ext cx="240" cy="240"/>
              </a:xfrm>
              <a:prstGeom prst="ellipse">
                <a:avLst/>
              </a:prstGeom>
              <a:gradFill rotWithShape="0">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50" name="Oval 1129"/>
              <p:cNvSpPr>
                <a:spLocks noChangeArrowheads="1"/>
              </p:cNvSpPr>
              <p:nvPr/>
            </p:nvSpPr>
            <p:spPr bwMode="auto">
              <a:xfrm>
                <a:off x="5232" y="2688"/>
                <a:ext cx="240" cy="240"/>
              </a:xfrm>
              <a:prstGeom prst="ellipse">
                <a:avLst/>
              </a:prstGeom>
              <a:gradFill rotWithShape="0">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sp>
            <p:nvSpPr>
              <p:cNvPr id="2251" name="Oval 1130"/>
              <p:cNvSpPr>
                <a:spLocks noChangeArrowheads="1"/>
              </p:cNvSpPr>
              <p:nvPr/>
            </p:nvSpPr>
            <p:spPr bwMode="auto">
              <a:xfrm>
                <a:off x="4992" y="2880"/>
                <a:ext cx="240" cy="240"/>
              </a:xfrm>
              <a:prstGeom prst="ellipse">
                <a:avLst/>
              </a:prstGeom>
              <a:gradFill rotWithShape="0">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2243" name="Oval 1131"/>
            <p:cNvSpPr>
              <a:spLocks noChangeArrowheads="1"/>
            </p:cNvSpPr>
            <p:nvPr/>
          </p:nvSpPr>
          <p:spPr bwMode="auto">
            <a:xfrm>
              <a:off x="4800" y="2544"/>
              <a:ext cx="144" cy="144"/>
            </a:xfrm>
            <a:prstGeom prst="ellipse">
              <a:avLst/>
            </a:prstGeom>
            <a:gradFill rotWithShape="0">
              <a:gsLst>
                <a:gs pos="0">
                  <a:schemeClr val="tx1"/>
                </a:gs>
                <a:gs pos="100000">
                  <a:srgbClr val="FF3300"/>
                </a:gs>
              </a:gsLst>
              <a:path path="shape">
                <a:fillToRect l="50000" t="50000" r="50000" b="50000"/>
              </a:path>
            </a:gradFill>
            <a:ln>
              <a:noFill/>
            </a:ln>
            <a:effectLst/>
            <a:extLst>
              <a:ext uri="{91240B29-F687-4F45-9708-019B960494DF}">
                <a14:hiddenLine xmlns:a14="http://schemas.microsoft.com/office/drawing/2010/main" w="12700">
                  <a:solidFill>
                    <a:srgbClr val="CC99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FFFF00"/>
                </a:solidFill>
                <a:ea typeface="微软雅黑" panose="020B0503020204020204" pitchFamily="34" charset="-122"/>
              </a:endParaRPr>
            </a:p>
          </p:txBody>
        </p:sp>
      </p:grpSp>
      <p:sp>
        <p:nvSpPr>
          <p:cNvPr id="2264" name="WordArt 1132"/>
          <p:cNvSpPr>
            <a:spLocks noChangeArrowheads="1" noChangeShapeType="1" noTextEdit="1"/>
          </p:cNvSpPr>
          <p:nvPr/>
        </p:nvSpPr>
        <p:spPr bwMode="auto">
          <a:xfrm>
            <a:off x="2847975" y="1295400"/>
            <a:ext cx="4695825" cy="4572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defRPr/>
            </a:pPr>
            <a:r>
              <a:rPr lang="en-US" altLang="zh-CN" sz="3600" b="1" kern="10" dirty="0" err="1">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CsCl</a:t>
            </a:r>
            <a:r>
              <a:rPr lang="zh-CN" altLang="en-US" sz="3600" b="1" kern="10"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的晶体结构示意图</a:t>
            </a:r>
            <a:endParaRPr lang="zh-CN" altLang="en-US" sz="3600" b="1" kern="10"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7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25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1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23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32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130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158"/>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1206"/>
                                        </p:tgtEl>
                                        <p:attrNameLst>
                                          <p:attrName>style.visibility</p:attrName>
                                        </p:attrNameLst>
                                      </p:cBhvr>
                                      <p:to>
                                        <p:strVal val="visible"/>
                                      </p:to>
                                    </p:set>
                                  </p:childTnLst>
                                </p:cTn>
                              </p:par>
                            </p:childTnLst>
                          </p:cTn>
                        </p:par>
                        <p:par>
                          <p:cTn id="28" fill="hold">
                            <p:stCondLst>
                              <p:cond delay="4000"/>
                            </p:stCondLst>
                            <p:childTnLst>
                              <p:par>
                                <p:cTn id="29" presetID="11" presetClass="entr" presetSubtype="0" fill="hold" nodeType="afterEffect">
                                  <p:stCondLst>
                                    <p:cond delay="0"/>
                                  </p:stCondLst>
                                  <p:childTnLst>
                                    <p:set>
                                      <p:cBhvr>
                                        <p:cTn id="30" dur="75">
                                          <p:stCondLst>
                                            <p:cond delay="0"/>
                                          </p:stCondLst>
                                        </p:cTn>
                                        <p:tgtEl>
                                          <p:spTgt spid="1182"/>
                                        </p:tgtEl>
                                        <p:attrNameLst>
                                          <p:attrName>style.visibility</p:attrName>
                                        </p:attrNameLst>
                                      </p:cBhvr>
                                      <p:to>
                                        <p:strVal val="visible"/>
                                      </p:to>
                                    </p:set>
                                  </p:childTnLst>
                                </p:cTn>
                              </p:par>
                            </p:childTnLst>
                          </p:cTn>
                        </p:par>
                        <p:par>
                          <p:cTn id="31" fill="hold">
                            <p:stCondLst>
                              <p:cond delay="4500"/>
                            </p:stCondLst>
                            <p:childTnLst>
                              <p:par>
                                <p:cTn id="32" presetID="11" presetClass="entr" presetSubtype="0" fill="hold" nodeType="afterEffect">
                                  <p:stCondLst>
                                    <p:cond delay="0"/>
                                  </p:stCondLst>
                                  <p:childTnLst>
                                    <p:set>
                                      <p:cBhvr>
                                        <p:cTn id="33" dur="75">
                                          <p:stCondLst>
                                            <p:cond delay="0"/>
                                          </p:stCondLst>
                                        </p:cTn>
                                        <p:tgtEl>
                                          <p:spTgt spid="1349"/>
                                        </p:tgtEl>
                                        <p:attrNameLst>
                                          <p:attrName>style.visibility</p:attrName>
                                        </p:attrNameLst>
                                      </p:cBhvr>
                                      <p:to>
                                        <p:strVal val="visible"/>
                                      </p:to>
                                    </p:set>
                                  </p:childTnLst>
                                </p:cTn>
                              </p:par>
                            </p:childTnLst>
                          </p:cTn>
                        </p:par>
                        <p:par>
                          <p:cTn id="34" fill="hold">
                            <p:stCondLst>
                              <p:cond delay="5000"/>
                            </p:stCondLst>
                            <p:childTnLst>
                              <p:par>
                                <p:cTn id="35" presetID="11" presetClass="entr" presetSubtype="0" fill="hold" nodeType="afterEffect">
                                  <p:stCondLst>
                                    <p:cond delay="0"/>
                                  </p:stCondLst>
                                  <p:childTnLst>
                                    <p:set>
                                      <p:cBhvr>
                                        <p:cTn id="36" dur="75">
                                          <p:stCondLst>
                                            <p:cond delay="0"/>
                                          </p:stCondLst>
                                        </p:cTn>
                                        <p:tgtEl>
                                          <p:spTgt spid="1373"/>
                                        </p:tgtEl>
                                        <p:attrNameLst>
                                          <p:attrName>style.visibility</p:attrName>
                                        </p:attrNameLst>
                                      </p:cBhvr>
                                      <p:to>
                                        <p:strVal val="visible"/>
                                      </p:to>
                                    </p:set>
                                  </p:childTnLst>
                                </p:cTn>
                              </p:par>
                            </p:childTnLst>
                          </p:cTn>
                        </p:par>
                        <p:par>
                          <p:cTn id="37" fill="hold">
                            <p:stCondLst>
                              <p:cond delay="5500"/>
                            </p:stCondLst>
                            <p:childTnLst>
                              <p:par>
                                <p:cTn id="38" presetID="11" presetClass="entr" presetSubtype="0" fill="hold" nodeType="afterEffect">
                                  <p:stCondLst>
                                    <p:cond delay="0"/>
                                  </p:stCondLst>
                                  <p:childTnLst>
                                    <p:set>
                                      <p:cBhvr>
                                        <p:cTn id="39" dur="75">
                                          <p:stCondLst>
                                            <p:cond delay="0"/>
                                          </p:stCondLst>
                                        </p:cTn>
                                        <p:tgtEl>
                                          <p:spTgt spid="1397"/>
                                        </p:tgtEl>
                                        <p:attrNameLst>
                                          <p:attrName>style.visibility</p:attrName>
                                        </p:attrNameLst>
                                      </p:cBhvr>
                                      <p:to>
                                        <p:strVal val="visible"/>
                                      </p:to>
                                    </p:set>
                                  </p:childTnLst>
                                </p:cTn>
                              </p:par>
                            </p:childTnLst>
                          </p:cTn>
                        </p:par>
                        <p:par>
                          <p:cTn id="40" fill="hold">
                            <p:stCondLst>
                              <p:cond delay="6000"/>
                            </p:stCondLst>
                            <p:childTnLst>
                              <p:par>
                                <p:cTn id="41" presetID="11" presetClass="entr" presetSubtype="0" fill="hold" nodeType="afterEffect">
                                  <p:stCondLst>
                                    <p:cond delay="0"/>
                                  </p:stCondLst>
                                  <p:childTnLst>
                                    <p:set>
                                      <p:cBhvr>
                                        <p:cTn id="42" dur="75">
                                          <p:stCondLst>
                                            <p:cond delay="0"/>
                                          </p:stCondLst>
                                        </p:cTn>
                                        <p:tgtEl>
                                          <p:spTgt spid="1421"/>
                                        </p:tgtEl>
                                        <p:attrNameLst>
                                          <p:attrName>style.visibility</p:attrName>
                                        </p:attrNameLst>
                                      </p:cBhvr>
                                      <p:to>
                                        <p:strVal val="visible"/>
                                      </p:to>
                                    </p:set>
                                  </p:childTnLst>
                                </p:cTn>
                              </p:par>
                            </p:childTnLst>
                          </p:cTn>
                        </p:par>
                        <p:par>
                          <p:cTn id="43" fill="hold">
                            <p:stCondLst>
                              <p:cond delay="6500"/>
                            </p:stCondLst>
                            <p:childTnLst>
                              <p:par>
                                <p:cTn id="44" presetID="11" presetClass="entr" presetSubtype="0" fill="hold" nodeType="afterEffect">
                                  <p:stCondLst>
                                    <p:cond delay="0"/>
                                  </p:stCondLst>
                                  <p:childTnLst>
                                    <p:set>
                                      <p:cBhvr>
                                        <p:cTn id="45" dur="75">
                                          <p:stCondLst>
                                            <p:cond delay="0"/>
                                          </p:stCondLst>
                                        </p:cTn>
                                        <p:tgtEl>
                                          <p:spTgt spid="1445"/>
                                        </p:tgtEl>
                                        <p:attrNameLst>
                                          <p:attrName>style.visibility</p:attrName>
                                        </p:attrNameLst>
                                      </p:cBhvr>
                                      <p:to>
                                        <p:strVal val="visible"/>
                                      </p:to>
                                    </p:set>
                                  </p:childTnLst>
                                </p:cTn>
                              </p:par>
                            </p:childTnLst>
                          </p:cTn>
                        </p:par>
                        <p:par>
                          <p:cTn id="46" fill="hold">
                            <p:stCondLst>
                              <p:cond delay="7000"/>
                            </p:stCondLst>
                            <p:childTnLst>
                              <p:par>
                                <p:cTn id="47" presetID="11" presetClass="entr" presetSubtype="0" fill="hold" nodeType="afterEffect">
                                  <p:stCondLst>
                                    <p:cond delay="0"/>
                                  </p:stCondLst>
                                  <p:childTnLst>
                                    <p:set>
                                      <p:cBhvr>
                                        <p:cTn id="48" dur="75">
                                          <p:stCondLst>
                                            <p:cond delay="0"/>
                                          </p:stCondLst>
                                        </p:cTn>
                                        <p:tgtEl>
                                          <p:spTgt spid="1469"/>
                                        </p:tgtEl>
                                        <p:attrNameLst>
                                          <p:attrName>style.visibility</p:attrName>
                                        </p:attrNameLst>
                                      </p:cBhvr>
                                      <p:to>
                                        <p:strVal val="visible"/>
                                      </p:to>
                                    </p:set>
                                  </p:childTnLst>
                                </p:cTn>
                              </p:par>
                            </p:childTnLst>
                          </p:cTn>
                        </p:par>
                        <p:par>
                          <p:cTn id="49" fill="hold">
                            <p:stCondLst>
                              <p:cond delay="7500"/>
                            </p:stCondLst>
                            <p:childTnLst>
                              <p:par>
                                <p:cTn id="50" presetID="11" presetClass="entr" presetSubtype="0" fill="hold" nodeType="afterEffect">
                                  <p:stCondLst>
                                    <p:cond delay="0"/>
                                  </p:stCondLst>
                                  <p:childTnLst>
                                    <p:set>
                                      <p:cBhvr>
                                        <p:cTn id="51" dur="75">
                                          <p:stCondLst>
                                            <p:cond delay="0"/>
                                          </p:stCondLst>
                                        </p:cTn>
                                        <p:tgtEl>
                                          <p:spTgt spid="1493"/>
                                        </p:tgtEl>
                                        <p:attrNameLst>
                                          <p:attrName>style.visibility</p:attrName>
                                        </p:attrNameLst>
                                      </p:cBhvr>
                                      <p:to>
                                        <p:strVal val="visible"/>
                                      </p:to>
                                    </p:set>
                                  </p:childTnLst>
                                </p:cTn>
                              </p:par>
                            </p:childTnLst>
                          </p:cTn>
                        </p:par>
                        <p:par>
                          <p:cTn id="52" fill="hold">
                            <p:stCondLst>
                              <p:cond delay="8000"/>
                            </p:stCondLst>
                            <p:childTnLst>
                              <p:par>
                                <p:cTn id="53" presetID="11" presetClass="entr" presetSubtype="0" fill="hold" nodeType="afterEffect">
                                  <p:stCondLst>
                                    <p:cond delay="0"/>
                                  </p:stCondLst>
                                  <p:childTnLst>
                                    <p:set>
                                      <p:cBhvr>
                                        <p:cTn id="54" dur="75">
                                          <p:stCondLst>
                                            <p:cond delay="0"/>
                                          </p:stCondLst>
                                        </p:cTn>
                                        <p:tgtEl>
                                          <p:spTgt spid="1517"/>
                                        </p:tgtEl>
                                        <p:attrNameLst>
                                          <p:attrName>style.visibility</p:attrName>
                                        </p:attrNameLst>
                                      </p:cBhvr>
                                      <p:to>
                                        <p:strVal val="visible"/>
                                      </p:to>
                                    </p:set>
                                  </p:childTnLst>
                                </p:cTn>
                              </p:par>
                            </p:childTnLst>
                          </p:cTn>
                        </p:par>
                        <p:par>
                          <p:cTn id="55" fill="hold">
                            <p:stCondLst>
                              <p:cond delay="8500"/>
                            </p:stCondLst>
                            <p:childTnLst>
                              <p:par>
                                <p:cTn id="56" presetID="11" presetClass="entr" presetSubtype="0" fill="hold" nodeType="afterEffect">
                                  <p:stCondLst>
                                    <p:cond delay="0"/>
                                  </p:stCondLst>
                                  <p:childTnLst>
                                    <p:set>
                                      <p:cBhvr>
                                        <p:cTn id="57" dur="75">
                                          <p:stCondLst>
                                            <p:cond delay="0"/>
                                          </p:stCondLst>
                                        </p:cTn>
                                        <p:tgtEl>
                                          <p:spTgt spid="1541"/>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nodeType="afterEffect">
                                  <p:stCondLst>
                                    <p:cond delay="0"/>
                                  </p:stCondLst>
                                  <p:childTnLst>
                                    <p:set>
                                      <p:cBhvr>
                                        <p:cTn id="60" dur="75">
                                          <p:stCondLst>
                                            <p:cond delay="0"/>
                                          </p:stCondLst>
                                        </p:cTn>
                                        <p:tgtEl>
                                          <p:spTgt spid="1565"/>
                                        </p:tgtEl>
                                        <p:attrNameLst>
                                          <p:attrName>style.visibility</p:attrName>
                                        </p:attrNameLst>
                                      </p:cBhvr>
                                      <p:to>
                                        <p:strVal val="visible"/>
                                      </p:to>
                                    </p:set>
                                  </p:childTnLst>
                                </p:cTn>
                              </p:par>
                            </p:childTnLst>
                          </p:cTn>
                        </p:par>
                        <p:par>
                          <p:cTn id="61" fill="hold">
                            <p:stCondLst>
                              <p:cond delay="9500"/>
                            </p:stCondLst>
                            <p:childTnLst>
                              <p:par>
                                <p:cTn id="62" presetID="11" presetClass="entr" presetSubtype="0" fill="hold" nodeType="afterEffect">
                                  <p:stCondLst>
                                    <p:cond delay="0"/>
                                  </p:stCondLst>
                                  <p:childTnLst>
                                    <p:set>
                                      <p:cBhvr>
                                        <p:cTn id="63" dur="75">
                                          <p:stCondLst>
                                            <p:cond delay="0"/>
                                          </p:stCondLst>
                                        </p:cTn>
                                        <p:tgtEl>
                                          <p:spTgt spid="1589"/>
                                        </p:tgtEl>
                                        <p:attrNameLst>
                                          <p:attrName>style.visibility</p:attrName>
                                        </p:attrNameLst>
                                      </p:cBhvr>
                                      <p:to>
                                        <p:strVal val="visible"/>
                                      </p:to>
                                    </p:set>
                                  </p:childTnLst>
                                </p:cTn>
                              </p:par>
                            </p:childTnLst>
                          </p:cTn>
                        </p:par>
                        <p:par>
                          <p:cTn id="64" fill="hold">
                            <p:stCondLst>
                              <p:cond delay="10000"/>
                            </p:stCondLst>
                            <p:childTnLst>
                              <p:par>
                                <p:cTn id="65" presetID="11" presetClass="entr" presetSubtype="0" fill="hold" nodeType="afterEffect">
                                  <p:stCondLst>
                                    <p:cond delay="0"/>
                                  </p:stCondLst>
                                  <p:childTnLst>
                                    <p:set>
                                      <p:cBhvr>
                                        <p:cTn id="66" dur="75">
                                          <p:stCondLst>
                                            <p:cond delay="0"/>
                                          </p:stCondLst>
                                        </p:cTn>
                                        <p:tgtEl>
                                          <p:spTgt spid="1613"/>
                                        </p:tgtEl>
                                        <p:attrNameLst>
                                          <p:attrName>style.visibility</p:attrName>
                                        </p:attrNameLst>
                                      </p:cBhvr>
                                      <p:to>
                                        <p:strVal val="visible"/>
                                      </p:to>
                                    </p:set>
                                  </p:childTnLst>
                                </p:cTn>
                              </p:par>
                            </p:childTnLst>
                          </p:cTn>
                        </p:par>
                        <p:par>
                          <p:cTn id="67" fill="hold">
                            <p:stCondLst>
                              <p:cond delay="10500"/>
                            </p:stCondLst>
                            <p:childTnLst>
                              <p:par>
                                <p:cTn id="68" presetID="11" presetClass="entr" presetSubtype="0" fill="hold" nodeType="afterEffect">
                                  <p:stCondLst>
                                    <p:cond delay="0"/>
                                  </p:stCondLst>
                                  <p:childTnLst>
                                    <p:set>
                                      <p:cBhvr>
                                        <p:cTn id="69" dur="75">
                                          <p:stCondLst>
                                            <p:cond delay="0"/>
                                          </p:stCondLst>
                                        </p:cTn>
                                        <p:tgtEl>
                                          <p:spTgt spid="1637"/>
                                        </p:tgtEl>
                                        <p:attrNameLst>
                                          <p:attrName>style.visibility</p:attrName>
                                        </p:attrNameLst>
                                      </p:cBhvr>
                                      <p:to>
                                        <p:strVal val="visible"/>
                                      </p:to>
                                    </p:set>
                                  </p:childTnLst>
                                </p:cTn>
                              </p:par>
                            </p:childTnLst>
                          </p:cTn>
                        </p:par>
                        <p:par>
                          <p:cTn id="70" fill="hold">
                            <p:stCondLst>
                              <p:cond delay="11000"/>
                            </p:stCondLst>
                            <p:childTnLst>
                              <p:par>
                                <p:cTn id="71" presetID="11" presetClass="entr" presetSubtype="0" fill="hold" nodeType="afterEffect">
                                  <p:stCondLst>
                                    <p:cond delay="0"/>
                                  </p:stCondLst>
                                  <p:childTnLst>
                                    <p:set>
                                      <p:cBhvr>
                                        <p:cTn id="72" dur="75">
                                          <p:stCondLst>
                                            <p:cond delay="0"/>
                                          </p:stCondLst>
                                        </p:cTn>
                                        <p:tgtEl>
                                          <p:spTgt spid="1661"/>
                                        </p:tgtEl>
                                        <p:attrNameLst>
                                          <p:attrName>style.visibility</p:attrName>
                                        </p:attrNameLst>
                                      </p:cBhvr>
                                      <p:to>
                                        <p:strVal val="visible"/>
                                      </p:to>
                                    </p:set>
                                  </p:childTnLst>
                                </p:cTn>
                              </p:par>
                            </p:childTnLst>
                          </p:cTn>
                        </p:par>
                        <p:par>
                          <p:cTn id="73" fill="hold">
                            <p:stCondLst>
                              <p:cond delay="11500"/>
                            </p:stCondLst>
                            <p:childTnLst>
                              <p:par>
                                <p:cTn id="74" presetID="11" presetClass="entr" presetSubtype="0" fill="hold" nodeType="afterEffect">
                                  <p:stCondLst>
                                    <p:cond delay="0"/>
                                  </p:stCondLst>
                                  <p:childTnLst>
                                    <p:set>
                                      <p:cBhvr>
                                        <p:cTn id="75" dur="75">
                                          <p:stCondLst>
                                            <p:cond delay="0"/>
                                          </p:stCondLst>
                                        </p:cTn>
                                        <p:tgtEl>
                                          <p:spTgt spid="1685"/>
                                        </p:tgtEl>
                                        <p:attrNameLst>
                                          <p:attrName>style.visibility</p:attrName>
                                        </p:attrNameLst>
                                      </p:cBhvr>
                                      <p:to>
                                        <p:strVal val="visible"/>
                                      </p:to>
                                    </p:set>
                                  </p:childTnLst>
                                </p:cTn>
                              </p:par>
                            </p:childTnLst>
                          </p:cTn>
                        </p:par>
                        <p:par>
                          <p:cTn id="76" fill="hold">
                            <p:stCondLst>
                              <p:cond delay="12000"/>
                            </p:stCondLst>
                            <p:childTnLst>
                              <p:par>
                                <p:cTn id="77" presetID="16" presetClass="entr" presetSubtype="37" fill="hold" grpId="0" nodeType="afterEffect">
                                  <p:stCondLst>
                                    <p:cond delay="0"/>
                                  </p:stCondLst>
                                  <p:childTnLst>
                                    <p:set>
                                      <p:cBhvr>
                                        <p:cTn id="78" dur="1" fill="hold">
                                          <p:stCondLst>
                                            <p:cond delay="0"/>
                                          </p:stCondLst>
                                        </p:cTn>
                                        <p:tgtEl>
                                          <p:spTgt spid="1709"/>
                                        </p:tgtEl>
                                        <p:attrNameLst>
                                          <p:attrName>style.visibility</p:attrName>
                                        </p:attrNameLst>
                                      </p:cBhvr>
                                      <p:to>
                                        <p:strVal val="visible"/>
                                      </p:to>
                                    </p:set>
                                    <p:animEffect transition="in" filter="barn(outVertical)">
                                      <p:cBhvr>
                                        <p:cTn id="79" dur="500"/>
                                        <p:tgtEl>
                                          <p:spTgt spid="1709"/>
                                        </p:tgtEl>
                                      </p:cBhvr>
                                    </p:animEffect>
                                  </p:childTnLst>
                                </p:cTn>
                              </p:par>
                            </p:childTnLst>
                          </p:cTn>
                        </p:par>
                        <p:par>
                          <p:cTn id="80" fill="hold">
                            <p:stCondLst>
                              <p:cond delay="12500"/>
                            </p:stCondLst>
                            <p:childTnLst>
                              <p:par>
                                <p:cTn id="81" presetID="1" presetClass="entr" presetSubtype="0" fill="hold" nodeType="afterEffect">
                                  <p:stCondLst>
                                    <p:cond delay="0"/>
                                  </p:stCondLst>
                                  <p:childTnLst>
                                    <p:set>
                                      <p:cBhvr>
                                        <p:cTn id="82" dur="1" fill="hold">
                                          <p:stCondLst>
                                            <p:cond delay="499"/>
                                          </p:stCondLst>
                                        </p:cTn>
                                        <p:tgtEl>
                                          <p:spTgt spid="1710"/>
                                        </p:tgtEl>
                                        <p:attrNameLst>
                                          <p:attrName>style.visibility</p:attrName>
                                        </p:attrNameLst>
                                      </p:cBhvr>
                                      <p:to>
                                        <p:strVal val="visible"/>
                                      </p:to>
                                    </p:set>
                                  </p:childTnLst>
                                </p:cTn>
                              </p:par>
                            </p:childTnLst>
                          </p:cTn>
                        </p:par>
                        <p:par>
                          <p:cTn id="83" fill="hold">
                            <p:stCondLst>
                              <p:cond delay="13000"/>
                            </p:stCondLst>
                            <p:childTnLst>
                              <p:par>
                                <p:cTn id="84" presetID="11" presetClass="entr" presetSubtype="0" fill="hold" nodeType="afterEffect">
                                  <p:stCondLst>
                                    <p:cond delay="0"/>
                                  </p:stCondLst>
                                  <p:childTnLst>
                                    <p:set>
                                      <p:cBhvr>
                                        <p:cTn id="85" dur="75">
                                          <p:stCondLst>
                                            <p:cond delay="0"/>
                                          </p:stCondLst>
                                        </p:cTn>
                                        <p:tgtEl>
                                          <p:spTgt spid="1733"/>
                                        </p:tgtEl>
                                        <p:attrNameLst>
                                          <p:attrName>style.visibility</p:attrName>
                                        </p:attrNameLst>
                                      </p:cBhvr>
                                      <p:to>
                                        <p:strVal val="visible"/>
                                      </p:to>
                                    </p:set>
                                  </p:childTnLst>
                                </p:cTn>
                              </p:par>
                            </p:childTnLst>
                          </p:cTn>
                        </p:par>
                        <p:par>
                          <p:cTn id="86" fill="hold">
                            <p:stCondLst>
                              <p:cond delay="13500"/>
                            </p:stCondLst>
                            <p:childTnLst>
                              <p:par>
                                <p:cTn id="87" presetID="11" presetClass="entr" presetSubtype="0" fill="hold" nodeType="afterEffect">
                                  <p:stCondLst>
                                    <p:cond delay="0"/>
                                  </p:stCondLst>
                                  <p:childTnLst>
                                    <p:set>
                                      <p:cBhvr>
                                        <p:cTn id="88" dur="75">
                                          <p:stCondLst>
                                            <p:cond delay="0"/>
                                          </p:stCondLst>
                                        </p:cTn>
                                        <p:tgtEl>
                                          <p:spTgt spid="1756"/>
                                        </p:tgtEl>
                                        <p:attrNameLst>
                                          <p:attrName>style.visibility</p:attrName>
                                        </p:attrNameLst>
                                      </p:cBhvr>
                                      <p:to>
                                        <p:strVal val="visible"/>
                                      </p:to>
                                    </p:set>
                                  </p:childTnLst>
                                </p:cTn>
                              </p:par>
                            </p:childTnLst>
                          </p:cTn>
                        </p:par>
                        <p:par>
                          <p:cTn id="89" fill="hold">
                            <p:stCondLst>
                              <p:cond delay="14000"/>
                            </p:stCondLst>
                            <p:childTnLst>
                              <p:par>
                                <p:cTn id="90" presetID="11" presetClass="entr" presetSubtype="0" fill="hold" nodeType="afterEffect">
                                  <p:stCondLst>
                                    <p:cond delay="0"/>
                                  </p:stCondLst>
                                  <p:childTnLst>
                                    <p:set>
                                      <p:cBhvr>
                                        <p:cTn id="91" dur="75">
                                          <p:stCondLst>
                                            <p:cond delay="0"/>
                                          </p:stCondLst>
                                        </p:cTn>
                                        <p:tgtEl>
                                          <p:spTgt spid="1779"/>
                                        </p:tgtEl>
                                        <p:attrNameLst>
                                          <p:attrName>style.visibility</p:attrName>
                                        </p:attrNameLst>
                                      </p:cBhvr>
                                      <p:to>
                                        <p:strVal val="visible"/>
                                      </p:to>
                                    </p:set>
                                  </p:childTnLst>
                                </p:cTn>
                              </p:par>
                            </p:childTnLst>
                          </p:cTn>
                        </p:par>
                        <p:par>
                          <p:cTn id="92" fill="hold">
                            <p:stCondLst>
                              <p:cond delay="14500"/>
                            </p:stCondLst>
                            <p:childTnLst>
                              <p:par>
                                <p:cTn id="93" presetID="11" presetClass="entr" presetSubtype="0" fill="hold" nodeType="afterEffect">
                                  <p:stCondLst>
                                    <p:cond delay="0"/>
                                  </p:stCondLst>
                                  <p:childTnLst>
                                    <p:set>
                                      <p:cBhvr>
                                        <p:cTn id="94" dur="75">
                                          <p:stCondLst>
                                            <p:cond delay="0"/>
                                          </p:stCondLst>
                                        </p:cTn>
                                        <p:tgtEl>
                                          <p:spTgt spid="1802"/>
                                        </p:tgtEl>
                                        <p:attrNameLst>
                                          <p:attrName>style.visibility</p:attrName>
                                        </p:attrNameLst>
                                      </p:cBhvr>
                                      <p:to>
                                        <p:strVal val="visible"/>
                                      </p:to>
                                    </p:set>
                                  </p:childTnLst>
                                </p:cTn>
                              </p:par>
                            </p:childTnLst>
                          </p:cTn>
                        </p:par>
                        <p:par>
                          <p:cTn id="95" fill="hold">
                            <p:stCondLst>
                              <p:cond delay="15000"/>
                            </p:stCondLst>
                            <p:childTnLst>
                              <p:par>
                                <p:cTn id="96" presetID="11" presetClass="entr" presetSubtype="0" fill="hold" nodeType="afterEffect">
                                  <p:stCondLst>
                                    <p:cond delay="0"/>
                                  </p:stCondLst>
                                  <p:childTnLst>
                                    <p:set>
                                      <p:cBhvr>
                                        <p:cTn id="97" dur="75">
                                          <p:stCondLst>
                                            <p:cond delay="0"/>
                                          </p:stCondLst>
                                        </p:cTn>
                                        <p:tgtEl>
                                          <p:spTgt spid="1825"/>
                                        </p:tgtEl>
                                        <p:attrNameLst>
                                          <p:attrName>style.visibility</p:attrName>
                                        </p:attrNameLst>
                                      </p:cBhvr>
                                      <p:to>
                                        <p:strVal val="visible"/>
                                      </p:to>
                                    </p:set>
                                  </p:childTnLst>
                                </p:cTn>
                              </p:par>
                            </p:childTnLst>
                          </p:cTn>
                        </p:par>
                        <p:par>
                          <p:cTn id="98" fill="hold">
                            <p:stCondLst>
                              <p:cond delay="15500"/>
                            </p:stCondLst>
                            <p:childTnLst>
                              <p:par>
                                <p:cTn id="99" presetID="11" presetClass="entr" presetSubtype="0" fill="hold" nodeType="afterEffect">
                                  <p:stCondLst>
                                    <p:cond delay="0"/>
                                  </p:stCondLst>
                                  <p:childTnLst>
                                    <p:set>
                                      <p:cBhvr>
                                        <p:cTn id="100" dur="75">
                                          <p:stCondLst>
                                            <p:cond delay="0"/>
                                          </p:stCondLst>
                                        </p:cTn>
                                        <p:tgtEl>
                                          <p:spTgt spid="1848"/>
                                        </p:tgtEl>
                                        <p:attrNameLst>
                                          <p:attrName>style.visibility</p:attrName>
                                        </p:attrNameLst>
                                      </p:cBhvr>
                                      <p:to>
                                        <p:strVal val="visible"/>
                                      </p:to>
                                    </p:set>
                                  </p:childTnLst>
                                </p:cTn>
                              </p:par>
                            </p:childTnLst>
                          </p:cTn>
                        </p:par>
                        <p:par>
                          <p:cTn id="101" fill="hold">
                            <p:stCondLst>
                              <p:cond delay="16000"/>
                            </p:stCondLst>
                            <p:childTnLst>
                              <p:par>
                                <p:cTn id="102" presetID="11" presetClass="entr" presetSubtype="0" fill="hold" nodeType="afterEffect">
                                  <p:stCondLst>
                                    <p:cond delay="0"/>
                                  </p:stCondLst>
                                  <p:childTnLst>
                                    <p:set>
                                      <p:cBhvr>
                                        <p:cTn id="103" dur="75">
                                          <p:stCondLst>
                                            <p:cond delay="0"/>
                                          </p:stCondLst>
                                        </p:cTn>
                                        <p:tgtEl>
                                          <p:spTgt spid="1871"/>
                                        </p:tgtEl>
                                        <p:attrNameLst>
                                          <p:attrName>style.visibility</p:attrName>
                                        </p:attrNameLst>
                                      </p:cBhvr>
                                      <p:to>
                                        <p:strVal val="visible"/>
                                      </p:to>
                                    </p:set>
                                  </p:childTnLst>
                                </p:cTn>
                              </p:par>
                            </p:childTnLst>
                          </p:cTn>
                        </p:par>
                        <p:par>
                          <p:cTn id="104" fill="hold">
                            <p:stCondLst>
                              <p:cond delay="16500"/>
                            </p:stCondLst>
                            <p:childTnLst>
                              <p:par>
                                <p:cTn id="105" presetID="11" presetClass="entr" presetSubtype="0" fill="hold" nodeType="afterEffect">
                                  <p:stCondLst>
                                    <p:cond delay="0"/>
                                  </p:stCondLst>
                                  <p:childTnLst>
                                    <p:set>
                                      <p:cBhvr>
                                        <p:cTn id="106" dur="75">
                                          <p:stCondLst>
                                            <p:cond delay="0"/>
                                          </p:stCondLst>
                                        </p:cTn>
                                        <p:tgtEl>
                                          <p:spTgt spid="1894"/>
                                        </p:tgtEl>
                                        <p:attrNameLst>
                                          <p:attrName>style.visibility</p:attrName>
                                        </p:attrNameLst>
                                      </p:cBhvr>
                                      <p:to>
                                        <p:strVal val="visible"/>
                                      </p:to>
                                    </p:set>
                                  </p:childTnLst>
                                </p:cTn>
                              </p:par>
                            </p:childTnLst>
                          </p:cTn>
                        </p:par>
                        <p:par>
                          <p:cTn id="107" fill="hold">
                            <p:stCondLst>
                              <p:cond delay="17000"/>
                            </p:stCondLst>
                            <p:childTnLst>
                              <p:par>
                                <p:cTn id="108" presetID="11" presetClass="entr" presetSubtype="0" fill="hold" nodeType="afterEffect">
                                  <p:stCondLst>
                                    <p:cond delay="0"/>
                                  </p:stCondLst>
                                  <p:childTnLst>
                                    <p:set>
                                      <p:cBhvr>
                                        <p:cTn id="109" dur="75">
                                          <p:stCondLst>
                                            <p:cond delay="0"/>
                                          </p:stCondLst>
                                        </p:cTn>
                                        <p:tgtEl>
                                          <p:spTgt spid="1917"/>
                                        </p:tgtEl>
                                        <p:attrNameLst>
                                          <p:attrName>style.visibility</p:attrName>
                                        </p:attrNameLst>
                                      </p:cBhvr>
                                      <p:to>
                                        <p:strVal val="visible"/>
                                      </p:to>
                                    </p:set>
                                  </p:childTnLst>
                                </p:cTn>
                              </p:par>
                            </p:childTnLst>
                          </p:cTn>
                        </p:par>
                        <p:par>
                          <p:cTn id="110" fill="hold">
                            <p:stCondLst>
                              <p:cond delay="17500"/>
                            </p:stCondLst>
                            <p:childTnLst>
                              <p:par>
                                <p:cTn id="111" presetID="11" presetClass="entr" presetSubtype="0" fill="hold" nodeType="afterEffect">
                                  <p:stCondLst>
                                    <p:cond delay="0"/>
                                  </p:stCondLst>
                                  <p:childTnLst>
                                    <p:set>
                                      <p:cBhvr>
                                        <p:cTn id="112" dur="75">
                                          <p:stCondLst>
                                            <p:cond delay="0"/>
                                          </p:stCondLst>
                                        </p:cTn>
                                        <p:tgtEl>
                                          <p:spTgt spid="1940"/>
                                        </p:tgtEl>
                                        <p:attrNameLst>
                                          <p:attrName>style.visibility</p:attrName>
                                        </p:attrNameLst>
                                      </p:cBhvr>
                                      <p:to>
                                        <p:strVal val="visible"/>
                                      </p:to>
                                    </p:set>
                                  </p:childTnLst>
                                </p:cTn>
                              </p:par>
                            </p:childTnLst>
                          </p:cTn>
                        </p:par>
                        <p:par>
                          <p:cTn id="113" fill="hold">
                            <p:stCondLst>
                              <p:cond delay="18000"/>
                            </p:stCondLst>
                            <p:childTnLst>
                              <p:par>
                                <p:cTn id="114" presetID="11" presetClass="entr" presetSubtype="0" fill="hold" nodeType="afterEffect">
                                  <p:stCondLst>
                                    <p:cond delay="0"/>
                                  </p:stCondLst>
                                  <p:childTnLst>
                                    <p:set>
                                      <p:cBhvr>
                                        <p:cTn id="115" dur="75">
                                          <p:stCondLst>
                                            <p:cond delay="0"/>
                                          </p:stCondLst>
                                        </p:cTn>
                                        <p:tgtEl>
                                          <p:spTgt spid="1963"/>
                                        </p:tgtEl>
                                        <p:attrNameLst>
                                          <p:attrName>style.visibility</p:attrName>
                                        </p:attrNameLst>
                                      </p:cBhvr>
                                      <p:to>
                                        <p:strVal val="visible"/>
                                      </p:to>
                                    </p:set>
                                  </p:childTnLst>
                                </p:cTn>
                              </p:par>
                            </p:childTnLst>
                          </p:cTn>
                        </p:par>
                        <p:par>
                          <p:cTn id="116" fill="hold">
                            <p:stCondLst>
                              <p:cond delay="18500"/>
                            </p:stCondLst>
                            <p:childTnLst>
                              <p:par>
                                <p:cTn id="117" presetID="11" presetClass="entr" presetSubtype="0" fill="hold" nodeType="afterEffect">
                                  <p:stCondLst>
                                    <p:cond delay="0"/>
                                  </p:stCondLst>
                                  <p:childTnLst>
                                    <p:set>
                                      <p:cBhvr>
                                        <p:cTn id="118" dur="75">
                                          <p:stCondLst>
                                            <p:cond delay="0"/>
                                          </p:stCondLst>
                                        </p:cTn>
                                        <p:tgtEl>
                                          <p:spTgt spid="1986"/>
                                        </p:tgtEl>
                                        <p:attrNameLst>
                                          <p:attrName>style.visibility</p:attrName>
                                        </p:attrNameLst>
                                      </p:cBhvr>
                                      <p:to>
                                        <p:strVal val="visible"/>
                                      </p:to>
                                    </p:set>
                                  </p:childTnLst>
                                </p:cTn>
                              </p:par>
                            </p:childTnLst>
                          </p:cTn>
                        </p:par>
                        <p:par>
                          <p:cTn id="119" fill="hold">
                            <p:stCondLst>
                              <p:cond delay="19000"/>
                            </p:stCondLst>
                            <p:childTnLst>
                              <p:par>
                                <p:cTn id="120" presetID="11" presetClass="entr" presetSubtype="0" fill="hold" nodeType="afterEffect">
                                  <p:stCondLst>
                                    <p:cond delay="0"/>
                                  </p:stCondLst>
                                  <p:childTnLst>
                                    <p:set>
                                      <p:cBhvr>
                                        <p:cTn id="121" dur="75">
                                          <p:stCondLst>
                                            <p:cond delay="0"/>
                                          </p:stCondLst>
                                        </p:cTn>
                                        <p:tgtEl>
                                          <p:spTgt spid="2009"/>
                                        </p:tgtEl>
                                        <p:attrNameLst>
                                          <p:attrName>style.visibility</p:attrName>
                                        </p:attrNameLst>
                                      </p:cBhvr>
                                      <p:to>
                                        <p:strVal val="visible"/>
                                      </p:to>
                                    </p:set>
                                  </p:childTnLst>
                                </p:cTn>
                              </p:par>
                            </p:childTnLst>
                          </p:cTn>
                        </p:par>
                        <p:par>
                          <p:cTn id="122" fill="hold">
                            <p:stCondLst>
                              <p:cond delay="19500"/>
                            </p:stCondLst>
                            <p:childTnLst>
                              <p:par>
                                <p:cTn id="123" presetID="11" presetClass="entr" presetSubtype="0" fill="hold" nodeType="afterEffect">
                                  <p:stCondLst>
                                    <p:cond delay="0"/>
                                  </p:stCondLst>
                                  <p:childTnLst>
                                    <p:set>
                                      <p:cBhvr>
                                        <p:cTn id="124" dur="75">
                                          <p:stCondLst>
                                            <p:cond delay="0"/>
                                          </p:stCondLst>
                                        </p:cTn>
                                        <p:tgtEl>
                                          <p:spTgt spid="2032"/>
                                        </p:tgtEl>
                                        <p:attrNameLst>
                                          <p:attrName>style.visibility</p:attrName>
                                        </p:attrNameLst>
                                      </p:cBhvr>
                                      <p:to>
                                        <p:strVal val="visible"/>
                                      </p:to>
                                    </p:set>
                                  </p:childTnLst>
                                </p:cTn>
                              </p:par>
                            </p:childTnLst>
                          </p:cTn>
                        </p:par>
                        <p:par>
                          <p:cTn id="125" fill="hold">
                            <p:stCondLst>
                              <p:cond delay="20000"/>
                            </p:stCondLst>
                            <p:childTnLst>
                              <p:par>
                                <p:cTn id="126" presetID="11" presetClass="entr" presetSubtype="0" fill="hold" nodeType="afterEffect">
                                  <p:stCondLst>
                                    <p:cond delay="0"/>
                                  </p:stCondLst>
                                  <p:childTnLst>
                                    <p:set>
                                      <p:cBhvr>
                                        <p:cTn id="127" dur="75">
                                          <p:stCondLst>
                                            <p:cond delay="0"/>
                                          </p:stCondLst>
                                        </p:cTn>
                                        <p:tgtEl>
                                          <p:spTgt spid="2055"/>
                                        </p:tgtEl>
                                        <p:attrNameLst>
                                          <p:attrName>style.visibility</p:attrName>
                                        </p:attrNameLst>
                                      </p:cBhvr>
                                      <p:to>
                                        <p:strVal val="visible"/>
                                      </p:to>
                                    </p:set>
                                  </p:childTnLst>
                                </p:cTn>
                              </p:par>
                            </p:childTnLst>
                          </p:cTn>
                        </p:par>
                        <p:par>
                          <p:cTn id="128" fill="hold">
                            <p:stCondLst>
                              <p:cond delay="20500"/>
                            </p:stCondLst>
                            <p:childTnLst>
                              <p:par>
                                <p:cTn id="129" presetID="11" presetClass="entr" presetSubtype="0" fill="hold" nodeType="afterEffect">
                                  <p:stCondLst>
                                    <p:cond delay="0"/>
                                  </p:stCondLst>
                                  <p:childTnLst>
                                    <p:set>
                                      <p:cBhvr>
                                        <p:cTn id="130" dur="75">
                                          <p:stCondLst>
                                            <p:cond delay="0"/>
                                          </p:stCondLst>
                                        </p:cTn>
                                        <p:tgtEl>
                                          <p:spTgt spid="2078"/>
                                        </p:tgtEl>
                                        <p:attrNameLst>
                                          <p:attrName>style.visibility</p:attrName>
                                        </p:attrNameLst>
                                      </p:cBhvr>
                                      <p:to>
                                        <p:strVal val="visible"/>
                                      </p:to>
                                    </p:set>
                                  </p:childTnLst>
                                </p:cTn>
                              </p:par>
                            </p:childTnLst>
                          </p:cTn>
                        </p:par>
                        <p:par>
                          <p:cTn id="131" fill="hold">
                            <p:stCondLst>
                              <p:cond delay="21000"/>
                            </p:stCondLst>
                            <p:childTnLst>
                              <p:par>
                                <p:cTn id="132" presetID="11" presetClass="entr" presetSubtype="0" fill="hold" nodeType="afterEffect">
                                  <p:stCondLst>
                                    <p:cond delay="0"/>
                                  </p:stCondLst>
                                  <p:childTnLst>
                                    <p:set>
                                      <p:cBhvr>
                                        <p:cTn id="133" dur="75">
                                          <p:stCondLst>
                                            <p:cond delay="0"/>
                                          </p:stCondLst>
                                        </p:cTn>
                                        <p:tgtEl>
                                          <p:spTgt spid="2101"/>
                                        </p:tgtEl>
                                        <p:attrNameLst>
                                          <p:attrName>style.visibility</p:attrName>
                                        </p:attrNameLst>
                                      </p:cBhvr>
                                      <p:to>
                                        <p:strVal val="visible"/>
                                      </p:to>
                                    </p:set>
                                  </p:childTnLst>
                                </p:cTn>
                              </p:par>
                            </p:childTnLst>
                          </p:cTn>
                        </p:par>
                        <p:par>
                          <p:cTn id="134" fill="hold">
                            <p:stCondLst>
                              <p:cond delay="21500"/>
                            </p:stCondLst>
                            <p:childTnLst>
                              <p:par>
                                <p:cTn id="135" presetID="11" presetClass="entr" presetSubtype="0" fill="hold" nodeType="afterEffect">
                                  <p:stCondLst>
                                    <p:cond delay="0"/>
                                  </p:stCondLst>
                                  <p:childTnLst>
                                    <p:set>
                                      <p:cBhvr>
                                        <p:cTn id="136" dur="75">
                                          <p:stCondLst>
                                            <p:cond delay="0"/>
                                          </p:stCondLst>
                                        </p:cTn>
                                        <p:tgtEl>
                                          <p:spTgt spid="2124"/>
                                        </p:tgtEl>
                                        <p:attrNameLst>
                                          <p:attrName>style.visibility</p:attrName>
                                        </p:attrNameLst>
                                      </p:cBhvr>
                                      <p:to>
                                        <p:strVal val="visible"/>
                                      </p:to>
                                    </p:set>
                                  </p:childTnLst>
                                </p:cTn>
                              </p:par>
                            </p:childTnLst>
                          </p:cTn>
                        </p:par>
                        <p:par>
                          <p:cTn id="137" fill="hold">
                            <p:stCondLst>
                              <p:cond delay="22000"/>
                            </p:stCondLst>
                            <p:childTnLst>
                              <p:par>
                                <p:cTn id="138" presetID="11" presetClass="entr" presetSubtype="0" fill="hold" nodeType="afterEffect">
                                  <p:stCondLst>
                                    <p:cond delay="0"/>
                                  </p:stCondLst>
                                  <p:childTnLst>
                                    <p:set>
                                      <p:cBhvr>
                                        <p:cTn id="139" dur="75">
                                          <p:stCondLst>
                                            <p:cond delay="0"/>
                                          </p:stCondLst>
                                        </p:cTn>
                                        <p:tgtEl>
                                          <p:spTgt spid="2147"/>
                                        </p:tgtEl>
                                        <p:attrNameLst>
                                          <p:attrName>style.visibility</p:attrName>
                                        </p:attrNameLst>
                                      </p:cBhvr>
                                      <p:to>
                                        <p:strVal val="visible"/>
                                      </p:to>
                                    </p:set>
                                  </p:childTnLst>
                                </p:cTn>
                              </p:par>
                            </p:childTnLst>
                          </p:cTn>
                        </p:par>
                        <p:par>
                          <p:cTn id="140" fill="hold">
                            <p:stCondLst>
                              <p:cond delay="22500"/>
                            </p:stCondLst>
                            <p:childTnLst>
                              <p:par>
                                <p:cTn id="141" presetID="11" presetClass="entr" presetSubtype="0" fill="hold" nodeType="afterEffect">
                                  <p:stCondLst>
                                    <p:cond delay="0"/>
                                  </p:stCondLst>
                                  <p:childTnLst>
                                    <p:set>
                                      <p:cBhvr>
                                        <p:cTn id="142" dur="75">
                                          <p:stCondLst>
                                            <p:cond delay="0"/>
                                          </p:stCondLst>
                                        </p:cTn>
                                        <p:tgtEl>
                                          <p:spTgt spid="2170"/>
                                        </p:tgtEl>
                                        <p:attrNameLst>
                                          <p:attrName>style.visibility</p:attrName>
                                        </p:attrNameLst>
                                      </p:cBhvr>
                                      <p:to>
                                        <p:strVal val="visible"/>
                                      </p:to>
                                    </p:set>
                                  </p:childTnLst>
                                </p:cTn>
                              </p:par>
                            </p:childTnLst>
                          </p:cTn>
                        </p:par>
                        <p:par>
                          <p:cTn id="143" fill="hold">
                            <p:stCondLst>
                              <p:cond delay="23000"/>
                            </p:stCondLst>
                            <p:childTnLst>
                              <p:par>
                                <p:cTn id="144" presetID="11" presetClass="entr" presetSubtype="0" fill="hold" nodeType="afterEffect">
                                  <p:stCondLst>
                                    <p:cond delay="0"/>
                                  </p:stCondLst>
                                  <p:childTnLst>
                                    <p:set>
                                      <p:cBhvr>
                                        <p:cTn id="145" dur="75">
                                          <p:stCondLst>
                                            <p:cond delay="0"/>
                                          </p:stCondLst>
                                        </p:cTn>
                                        <p:tgtEl>
                                          <p:spTgt spid="2193"/>
                                        </p:tgtEl>
                                        <p:attrNameLst>
                                          <p:attrName>style.visibility</p:attrName>
                                        </p:attrNameLst>
                                      </p:cBhvr>
                                      <p:to>
                                        <p:strVal val="visible"/>
                                      </p:to>
                                    </p:set>
                                  </p:childTnLst>
                                </p:cTn>
                              </p:par>
                            </p:childTnLst>
                          </p:cTn>
                        </p:par>
                        <p:par>
                          <p:cTn id="146" fill="hold">
                            <p:stCondLst>
                              <p:cond delay="23500"/>
                            </p:stCondLst>
                            <p:childTnLst>
                              <p:par>
                                <p:cTn id="147" presetID="11" presetClass="entr" presetSubtype="0" fill="hold" nodeType="afterEffect">
                                  <p:stCondLst>
                                    <p:cond delay="0"/>
                                  </p:stCondLst>
                                  <p:childTnLst>
                                    <p:set>
                                      <p:cBhvr>
                                        <p:cTn id="148" dur="75">
                                          <p:stCondLst>
                                            <p:cond delay="0"/>
                                          </p:stCondLst>
                                        </p:cTn>
                                        <p:tgtEl>
                                          <p:spTgt spid="2216"/>
                                        </p:tgtEl>
                                        <p:attrNameLst>
                                          <p:attrName>style.visibility</p:attrName>
                                        </p:attrNameLst>
                                      </p:cBhvr>
                                      <p:to>
                                        <p:strVal val="visible"/>
                                      </p:to>
                                    </p:set>
                                  </p:childTnLst>
                                </p:cTn>
                              </p:par>
                            </p:childTnLst>
                          </p:cTn>
                        </p:par>
                        <p:par>
                          <p:cTn id="149" fill="hold">
                            <p:stCondLst>
                              <p:cond delay="24000"/>
                            </p:stCondLst>
                            <p:childTnLst>
                              <p:par>
                                <p:cTn id="150" presetID="16" presetClass="entr" presetSubtype="37" fill="hold" grpId="0" nodeType="afterEffect">
                                  <p:stCondLst>
                                    <p:cond delay="0"/>
                                  </p:stCondLst>
                                  <p:childTnLst>
                                    <p:set>
                                      <p:cBhvr>
                                        <p:cTn id="151" dur="1" fill="hold">
                                          <p:stCondLst>
                                            <p:cond delay="0"/>
                                          </p:stCondLst>
                                        </p:cTn>
                                        <p:tgtEl>
                                          <p:spTgt spid="2239"/>
                                        </p:tgtEl>
                                        <p:attrNameLst>
                                          <p:attrName>style.visibility</p:attrName>
                                        </p:attrNameLst>
                                      </p:cBhvr>
                                      <p:to>
                                        <p:strVal val="visible"/>
                                      </p:to>
                                    </p:set>
                                    <p:animEffect transition="in" filter="barn(outVertical)">
                                      <p:cBhvr>
                                        <p:cTn id="152" dur="500"/>
                                        <p:tgtEl>
                                          <p:spTgt spid="2239"/>
                                        </p:tgtEl>
                                      </p:cBhvr>
                                    </p:animEffect>
                                  </p:childTnLst>
                                </p:cTn>
                              </p:par>
                            </p:childTnLst>
                          </p:cTn>
                        </p:par>
                        <p:par>
                          <p:cTn id="153" fill="hold">
                            <p:stCondLst>
                              <p:cond delay="24500"/>
                            </p:stCondLst>
                            <p:childTnLst>
                              <p:par>
                                <p:cTn id="154" presetID="1" presetClass="entr" presetSubtype="0" fill="hold" nodeType="afterEffect">
                                  <p:stCondLst>
                                    <p:cond delay="0"/>
                                  </p:stCondLst>
                                  <p:childTnLst>
                                    <p:set>
                                      <p:cBhvr>
                                        <p:cTn id="155" dur="1" fill="hold">
                                          <p:stCondLst>
                                            <p:cond delay="499"/>
                                          </p:stCondLst>
                                        </p:cTn>
                                        <p:tgtEl>
                                          <p:spTgt spid="2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9" grpId="0" animBg="1"/>
      <p:bldP spid="22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97774" y="1020171"/>
            <a:ext cx="4754880" cy="685800"/>
          </a:xfrm>
        </p:spPr>
        <p:txBody>
          <a:bodyPr/>
          <a:lstStyle/>
          <a:p>
            <a:pPr algn="l"/>
            <a:r>
              <a:rPr lang="en-US" altLang="zh-CN" sz="2800" b="1" dirty="0" smtClean="0">
                <a:cs typeface="Times New Roman" panose="02020603050405020304" pitchFamily="18" charset="0"/>
              </a:rPr>
              <a:t>4</a:t>
            </a:r>
            <a:r>
              <a:rPr lang="zh-CN" altLang="en-US" sz="2800" b="1" dirty="0" smtClean="0">
                <a:cs typeface="Times New Roman" panose="02020603050405020304" pitchFamily="18" charset="0"/>
              </a:rPr>
              <a:t>、离子键与共价键的</a:t>
            </a:r>
            <a:r>
              <a:rPr lang="zh-CN" altLang="en-US" sz="2800" b="1" dirty="0" smtClean="0">
                <a:solidFill>
                  <a:srgbClr val="0000FF"/>
                </a:solidFill>
                <a:cs typeface="Times New Roman" panose="02020603050405020304" pitchFamily="18" charset="0"/>
              </a:rPr>
              <a:t>区别</a:t>
            </a:r>
            <a:endParaRPr lang="zh-CN" altLang="en-US" sz="2800" b="1" dirty="0" smtClean="0">
              <a:solidFill>
                <a:srgbClr val="0000FF"/>
              </a:solidFill>
              <a:cs typeface="Times New Roman" panose="02020603050405020304" pitchFamily="18" charset="0"/>
            </a:endParaRPr>
          </a:p>
        </p:txBody>
      </p:sp>
      <p:graphicFrame>
        <p:nvGraphicFramePr>
          <p:cNvPr id="2" name="表格 1"/>
          <p:cNvGraphicFramePr>
            <a:graphicFrameLocks noGrp="1"/>
          </p:cNvGraphicFramePr>
          <p:nvPr/>
        </p:nvGraphicFramePr>
        <p:xfrm>
          <a:off x="980896" y="1805586"/>
          <a:ext cx="10806546" cy="4047778"/>
        </p:xfrm>
        <a:graphic>
          <a:graphicData uri="http://schemas.openxmlformats.org/drawingml/2006/table">
            <a:tbl>
              <a:tblPr firstRow="1" bandRow="1">
                <a:tableStyleId>{5C22544A-7EE6-4342-B048-85BDC9FD1C3A}</a:tableStyleId>
              </a:tblPr>
              <a:tblGrid>
                <a:gridCol w="2440705"/>
                <a:gridCol w="4558612"/>
                <a:gridCol w="3807229"/>
              </a:tblGrid>
              <a:tr h="389208">
                <a:tc>
                  <a:txBody>
                    <a:bodyPr/>
                    <a:lstStyle/>
                    <a:p>
                      <a:pPr algn="ct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键型</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离子键</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0258">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概念</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阴阳离子间通过静电作用形成的化学键</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原子间通过共用电子形成的化学键</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208">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成键微粒</a:t>
                      </a:r>
                      <a:endParaRPr lang="zh-CN" alt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阴阳离子</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原子</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973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微粒间作用力</a:t>
                      </a:r>
                      <a:endParaRPr lang="zh-CN" alt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静电作用</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共用电子与原子核间的电性作用</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451">
                <a:tc>
                  <a:txBody>
                    <a:bodyPr/>
                    <a:lstStyle/>
                    <a:p>
                      <a:pPr algn="ct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成键元素</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活泼金属与活泼非金属元素</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非金属元素</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1451">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特征</a:t>
                      </a:r>
                      <a:endParaRPr lang="zh-CN" alt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无方向性、无饱和性</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方向性、饱和性</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919942" y="1208118"/>
            <a:ext cx="1081762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离子的极化</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：在电场的作用下产生的离子中的电子分布发生</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偏移</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的现象称为</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离子的极化</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离子</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的极化可能导致阴阳离子的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外层轨道发生重叠</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，从而使得许多离子键不同程度地带一些</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共价性</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7" name="Text Box 7"/>
          <p:cNvSpPr txBox="1">
            <a:spLocks noChangeArrowheads="1"/>
          </p:cNvSpPr>
          <p:nvPr/>
        </p:nvSpPr>
        <p:spPr bwMode="auto">
          <a:xfrm>
            <a:off x="965352" y="2017223"/>
            <a:ext cx="104648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实验</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证明，氨分子能与</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反应生成</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铵根离子</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2800" b="1"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），其反应可用下式表示：</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algn="ctr"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2800" b="1" baseline="-25000" dirty="0" smtClean="0">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H</a:t>
            </a:r>
            <a:r>
              <a:rPr lang="en-US" altLang="zh-CN" sz="2800" b="1" baseline="300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NH</a:t>
            </a:r>
            <a:r>
              <a:rPr lang="en-US" altLang="zh-CN" sz="2800" b="1" baseline="-25000" dirty="0" smtClean="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那么，氨作为一个分子，是怎样与</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结合的呢？</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显然</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，在这个反应中氨分子与</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之间形成了一种新的化学键。这种新的化学键与离子键、共价键有何异同？它常存在于哪些物质中？</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8" name="Group 114"/>
          <p:cNvGrpSpPr/>
          <p:nvPr/>
        </p:nvGrpSpPr>
        <p:grpSpPr bwMode="auto">
          <a:xfrm>
            <a:off x="920331" y="1076787"/>
            <a:ext cx="2140895" cy="740713"/>
            <a:chOff x="3696" y="1490"/>
            <a:chExt cx="1363" cy="1800"/>
          </a:xfrm>
        </p:grpSpPr>
        <p:sp>
          <p:nvSpPr>
            <p:cNvPr id="9" name="AutoShape 115"/>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AutoShape 116"/>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AutoShape 117"/>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AutoShape 118"/>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Text Box 126"/>
            <p:cNvSpPr txBox="1">
              <a:spLocks noChangeArrowheads="1"/>
            </p:cNvSpPr>
            <p:nvPr/>
          </p:nvSpPr>
          <p:spPr bwMode="gray">
            <a:xfrm>
              <a:off x="3767" y="1745"/>
              <a:ext cx="1223"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800" b="1">
                  <a:latin typeface="Times New Roman" panose="02020603050405020304" pitchFamily="18" charset="0"/>
                  <a:ea typeface="微软雅黑" panose="020B0503020204020204" pitchFamily="34" charset="-122"/>
                  <a:cs typeface="Times New Roman" panose="02020603050405020304" pitchFamily="18" charset="0"/>
                </a:defRPr>
              </a:lvl1pPr>
            </a:lstStyle>
            <a:p>
              <a:pPr algn="ctr"/>
              <a:r>
                <a:rPr lang="zh-CN" altLang="en-US" dirty="0" smtClean="0">
                  <a:solidFill>
                    <a:srgbClr val="0000FF"/>
                  </a:solidFill>
                </a:rPr>
                <a:t>联想质疑</a:t>
              </a:r>
              <a:endParaRPr lang="zh-CN" altLang="en-US" dirty="0">
                <a:solidFill>
                  <a:srgbClr val="0000FF"/>
                </a:solidFill>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304801" y="3027816"/>
            <a:ext cx="11538856" cy="83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4" tIns="45717" rIns="91434" bIns="45717"/>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4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二、配位键和配合物</a:t>
            </a:r>
            <a:endParaRPr lang="zh-CN" altLang="en-US" sz="4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304801" y="3027816"/>
            <a:ext cx="11538856" cy="83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4" tIns="45717" rIns="91434" bIns="45717"/>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4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一、离子键</a:t>
            </a:r>
            <a:endParaRPr lang="zh-CN" altLang="en-US" sz="4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47920" y="1152263"/>
            <a:ext cx="36491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、配位键</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7987" name="Text Box 3"/>
          <p:cNvSpPr txBox="1">
            <a:spLocks noChangeArrowheads="1"/>
          </p:cNvSpPr>
          <p:nvPr/>
        </p:nvSpPr>
        <p:spPr bwMode="auto">
          <a:xfrm>
            <a:off x="947919" y="1916113"/>
            <a:ext cx="10752667" cy="387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定义</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pP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一</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个原子提供一对</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孤对</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电子</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，与另一个</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sym typeface="+mn-ea"/>
              </a:rPr>
              <a:t>原子有</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空轨道</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接受电子所</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形成的化学键。即：成键的两个原子一方提供孤对电子，一方提供空轨道而形成的化学键</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pP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形成条件</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lnSpc>
                <a:spcPct val="150000"/>
              </a:lnSpc>
            </a:pP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一个原子有</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孤电子对</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，另一个原子有接受孤电子对的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空轨道</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Effect transition="in" filter="wipe(left)">
                                      <p:cBhvr>
                                        <p:cTn id="7" dur="500"/>
                                        <p:tgtEl>
                                          <p:spTgt spid="297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7987">
                                            <p:txEl>
                                              <p:pRg st="1" end="1"/>
                                            </p:txEl>
                                          </p:spTgt>
                                        </p:tgtEl>
                                        <p:attrNameLst>
                                          <p:attrName>style.visibility</p:attrName>
                                        </p:attrNameLst>
                                      </p:cBhvr>
                                      <p:to>
                                        <p:strVal val="visible"/>
                                      </p:to>
                                    </p:set>
                                    <p:animEffect transition="in" filter="wipe(left)">
                                      <p:cBhvr>
                                        <p:cTn id="12" dur="500"/>
                                        <p:tgtEl>
                                          <p:spTgt spid="297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7987">
                                            <p:txEl>
                                              <p:pRg st="2" end="2"/>
                                            </p:txEl>
                                          </p:spTgt>
                                        </p:tgtEl>
                                        <p:attrNameLst>
                                          <p:attrName>style.visibility</p:attrName>
                                        </p:attrNameLst>
                                      </p:cBhvr>
                                      <p:to>
                                        <p:strVal val="visible"/>
                                      </p:to>
                                    </p:set>
                                    <p:animEffect transition="in" filter="wipe(left)">
                                      <p:cBhvr>
                                        <p:cTn id="17" dur="500"/>
                                        <p:tgtEl>
                                          <p:spTgt spid="297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7987">
                                            <p:txEl>
                                              <p:pRg st="3" end="3"/>
                                            </p:txEl>
                                          </p:spTgt>
                                        </p:tgtEl>
                                        <p:attrNameLst>
                                          <p:attrName>style.visibility</p:attrName>
                                        </p:attrNameLst>
                                      </p:cBhvr>
                                      <p:to>
                                        <p:strVal val="visible"/>
                                      </p:to>
                                    </p:set>
                                    <p:animEffect transition="in" filter="wipe(left)">
                                      <p:cBhvr>
                                        <p:cTn id="22" dur="500"/>
                                        <p:tgtEl>
                                          <p:spTgt spid="297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883535" y="4478752"/>
            <a:ext cx="694916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练习：写出水合氢离子的电子式和结构式。</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483" name="Text Box 3"/>
          <p:cNvSpPr txBox="1">
            <a:spLocks noChangeArrowheads="1"/>
          </p:cNvSpPr>
          <p:nvPr/>
        </p:nvSpPr>
        <p:spPr bwMode="auto">
          <a:xfrm>
            <a:off x="883535" y="1215370"/>
            <a:ext cx="29070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）结构表示</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式</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9012" name="Text Box 4"/>
          <p:cNvSpPr txBox="1">
            <a:spLocks noChangeArrowheads="1"/>
          </p:cNvSpPr>
          <p:nvPr/>
        </p:nvSpPr>
        <p:spPr bwMode="auto">
          <a:xfrm>
            <a:off x="3839634" y="1215370"/>
            <a:ext cx="18245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A→B</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9013" name="Text Box 5"/>
          <p:cNvSpPr txBox="1">
            <a:spLocks noChangeArrowheads="1"/>
          </p:cNvSpPr>
          <p:nvPr/>
        </p:nvSpPr>
        <p:spPr bwMode="auto">
          <a:xfrm>
            <a:off x="883535" y="1995088"/>
            <a:ext cx="107505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其中</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表示能够提供孤对电子的原子，</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表示具有能够接受孤对电子的空轨道的原子。</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9024" name="Text Box 16"/>
          <p:cNvSpPr txBox="1">
            <a:spLocks noChangeArrowheads="1"/>
          </p:cNvSpPr>
          <p:nvPr/>
        </p:nvSpPr>
        <p:spPr bwMode="auto">
          <a:xfrm>
            <a:off x="883535" y="5158635"/>
            <a:ext cx="6182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）配位键是一种</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特殊的</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7" name="Group 6"/>
          <p:cNvGrpSpPr/>
          <p:nvPr/>
        </p:nvGrpSpPr>
        <p:grpSpPr bwMode="auto">
          <a:xfrm>
            <a:off x="882728" y="2949195"/>
            <a:ext cx="3816350" cy="1671638"/>
            <a:chOff x="703" y="1842"/>
            <a:chExt cx="2404" cy="1053"/>
          </a:xfrm>
        </p:grpSpPr>
        <p:sp>
          <p:nvSpPr>
            <p:cNvPr id="18" name="Text Box 7"/>
            <p:cNvSpPr txBox="1">
              <a:spLocks noChangeArrowheads="1"/>
            </p:cNvSpPr>
            <p:nvPr/>
          </p:nvSpPr>
          <p:spPr bwMode="auto">
            <a:xfrm>
              <a:off x="703" y="2115"/>
              <a:ext cx="58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例：</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9" name="Group 8"/>
            <p:cNvGrpSpPr/>
            <p:nvPr/>
          </p:nvGrpSpPr>
          <p:grpSpPr bwMode="auto">
            <a:xfrm>
              <a:off x="1610" y="1842"/>
              <a:ext cx="1497" cy="1053"/>
              <a:chOff x="1519" y="3067"/>
              <a:chExt cx="1497" cy="1053"/>
            </a:xfrm>
          </p:grpSpPr>
          <p:sp>
            <p:nvSpPr>
              <p:cNvPr id="20" name="Text Box 9"/>
              <p:cNvSpPr txBox="1">
                <a:spLocks noChangeArrowheads="1"/>
              </p:cNvSpPr>
              <p:nvPr/>
            </p:nvSpPr>
            <p:spPr bwMode="auto">
              <a:xfrm>
                <a:off x="1519" y="3339"/>
                <a:ext cx="149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    N</a:t>
                </a:r>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000" b="1" baseline="300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000" b="1"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Text Box 10"/>
              <p:cNvSpPr txBox="1">
                <a:spLocks noChangeArrowheads="1"/>
              </p:cNvSpPr>
              <p:nvPr/>
            </p:nvSpPr>
            <p:spPr bwMode="auto">
              <a:xfrm>
                <a:off x="2018" y="3793"/>
                <a:ext cx="31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Text Box 11"/>
              <p:cNvSpPr txBox="1">
                <a:spLocks noChangeArrowheads="1"/>
              </p:cNvSpPr>
              <p:nvPr/>
            </p:nvSpPr>
            <p:spPr bwMode="auto">
              <a:xfrm>
                <a:off x="2018" y="3067"/>
                <a:ext cx="31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Line 12"/>
              <p:cNvSpPr>
                <a:spLocks noChangeShapeType="1"/>
              </p:cNvSpPr>
              <p:nvPr/>
            </p:nvSpPr>
            <p:spPr bwMode="auto">
              <a:xfrm>
                <a:off x="2154" y="3702"/>
                <a:ext cx="0" cy="182"/>
              </a:xfrm>
              <a:prstGeom prst="line">
                <a:avLst/>
              </a:prstGeom>
              <a:noFill/>
              <a:ln w="317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Line 13"/>
              <p:cNvSpPr>
                <a:spLocks noChangeShapeType="1"/>
              </p:cNvSpPr>
              <p:nvPr/>
            </p:nvSpPr>
            <p:spPr bwMode="auto">
              <a:xfrm rot="10800000">
                <a:off x="2154" y="3339"/>
                <a:ext cx="0" cy="182"/>
              </a:xfrm>
              <a:prstGeom prst="line">
                <a:avLst/>
              </a:prstGeom>
              <a:noFill/>
              <a:ln w="317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Line 14"/>
              <p:cNvSpPr>
                <a:spLocks noChangeShapeType="1"/>
              </p:cNvSpPr>
              <p:nvPr/>
            </p:nvSpPr>
            <p:spPr bwMode="auto">
              <a:xfrm>
                <a:off x="2245" y="3612"/>
                <a:ext cx="227" cy="0"/>
              </a:xfrm>
              <a:prstGeom prst="line">
                <a:avLst/>
              </a:prstGeom>
              <a:noFill/>
              <a:ln w="317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Line 15"/>
              <p:cNvSpPr>
                <a:spLocks noChangeShapeType="1"/>
              </p:cNvSpPr>
              <p:nvPr/>
            </p:nvSpPr>
            <p:spPr bwMode="auto">
              <a:xfrm>
                <a:off x="1837" y="3612"/>
                <a:ext cx="227" cy="0"/>
              </a:xfrm>
              <a:prstGeom prst="line">
                <a:avLst/>
              </a:prstGeom>
              <a:noFill/>
              <a:ln w="317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9012"/>
                                        </p:tgtEl>
                                        <p:attrNameLst>
                                          <p:attrName>style.visibility</p:attrName>
                                        </p:attrNameLst>
                                      </p:cBhvr>
                                      <p:to>
                                        <p:strVal val="visible"/>
                                      </p:to>
                                    </p:set>
                                    <p:animEffect transition="in" filter="wipe(left)">
                                      <p:cBhvr>
                                        <p:cTn id="7" dur="500"/>
                                        <p:tgtEl>
                                          <p:spTgt spid="2990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9013"/>
                                        </p:tgtEl>
                                        <p:attrNameLst>
                                          <p:attrName>style.visibility</p:attrName>
                                        </p:attrNameLst>
                                      </p:cBhvr>
                                      <p:to>
                                        <p:strVal val="visible"/>
                                      </p:to>
                                    </p:set>
                                    <p:animEffect transition="in" filter="wipe(left)">
                                      <p:cBhvr>
                                        <p:cTn id="12" dur="500"/>
                                        <p:tgtEl>
                                          <p:spTgt spid="2990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9010"/>
                                        </p:tgtEl>
                                        <p:attrNameLst>
                                          <p:attrName>style.visibility</p:attrName>
                                        </p:attrNameLst>
                                      </p:cBhvr>
                                      <p:to>
                                        <p:strVal val="visible"/>
                                      </p:to>
                                    </p:set>
                                    <p:animEffect transition="in" filter="wipe(left)">
                                      <p:cBhvr>
                                        <p:cTn id="22" dur="500"/>
                                        <p:tgtEl>
                                          <p:spTgt spid="2990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9024"/>
                                        </p:tgtEl>
                                        <p:attrNameLst>
                                          <p:attrName>style.visibility</p:attrName>
                                        </p:attrNameLst>
                                      </p:cBhvr>
                                      <p:to>
                                        <p:strVal val="visible"/>
                                      </p:to>
                                    </p:set>
                                    <p:animEffect transition="in" filter="wipe(left)">
                                      <p:cBhvr>
                                        <p:cTn id="27" dur="500"/>
                                        <p:tgtEl>
                                          <p:spTgt spid="299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utoUpdateAnimBg="0"/>
      <p:bldP spid="299012" grpId="0"/>
      <p:bldP spid="299013" grpId="0"/>
      <p:bldP spid="29902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4"/>
          <p:cNvSpPr>
            <a:spLocks noGrp="1" noChangeArrowheads="1"/>
          </p:cNvSpPr>
          <p:nvPr>
            <p:ph type="body" idx="1"/>
          </p:nvPr>
        </p:nvSpPr>
        <p:spPr>
          <a:xfrm>
            <a:off x="914399" y="1064666"/>
            <a:ext cx="10407535" cy="3690214"/>
          </a:xfrm>
          <a:noFill/>
        </p:spPr>
        <p:txBody>
          <a:bodyPr/>
          <a:lstStyle/>
          <a:p>
            <a:pPr>
              <a:lnSpc>
                <a:spcPct val="150000"/>
              </a:lnSpc>
              <a:buFontTx/>
              <a:buNone/>
            </a:pPr>
            <a:r>
              <a:rPr lang="zh-CN" altLang="en-US" sz="2800" b="1" dirty="0" smtClean="0">
                <a:cs typeface="Times New Roman" panose="02020603050405020304" pitchFamily="18" charset="0"/>
              </a:rPr>
              <a:t>（</a:t>
            </a:r>
            <a:r>
              <a:rPr lang="en-US" altLang="zh-CN" sz="2800" b="1" dirty="0" smtClean="0">
                <a:cs typeface="Times New Roman" panose="02020603050405020304" pitchFamily="18" charset="0"/>
              </a:rPr>
              <a:t>5</a:t>
            </a:r>
            <a:r>
              <a:rPr lang="zh-CN" altLang="en-US" sz="2800" b="1" dirty="0" smtClean="0">
                <a:cs typeface="Times New Roman" panose="02020603050405020304" pitchFamily="18" charset="0"/>
              </a:rPr>
              <a:t>）配位键与共价键的</a:t>
            </a:r>
            <a:r>
              <a:rPr lang="zh-CN" altLang="en-US" sz="2800" b="1" dirty="0" smtClean="0">
                <a:solidFill>
                  <a:srgbClr val="0000FF"/>
                </a:solidFill>
                <a:cs typeface="Times New Roman" panose="02020603050405020304" pitchFamily="18" charset="0"/>
              </a:rPr>
              <a:t>区别与联系</a:t>
            </a:r>
            <a:endParaRPr lang="en-US" altLang="zh-CN" sz="2800" b="1" dirty="0" smtClean="0">
              <a:solidFill>
                <a:srgbClr val="0000FF"/>
              </a:solidFill>
              <a:cs typeface="Times New Roman" panose="02020603050405020304" pitchFamily="18" charset="0"/>
            </a:endParaRPr>
          </a:p>
          <a:p>
            <a:pPr>
              <a:lnSpc>
                <a:spcPct val="150000"/>
              </a:lnSpc>
              <a:buFontTx/>
              <a:buNone/>
            </a:pPr>
            <a:r>
              <a:rPr lang="en-US" altLang="zh-CN" sz="2800" b="1" dirty="0" smtClean="0">
                <a:cs typeface="Times New Roman" panose="02020603050405020304" pitchFamily="18" charset="0"/>
              </a:rPr>
              <a:t>①</a:t>
            </a:r>
            <a:r>
              <a:rPr lang="zh-CN" altLang="en-US" sz="2800" b="1" dirty="0" smtClean="0">
                <a:cs typeface="Times New Roman" panose="02020603050405020304" pitchFamily="18" charset="0"/>
              </a:rPr>
              <a:t>配位键一定是共价键，但共价键不一定是配位键。</a:t>
            </a:r>
            <a:endParaRPr lang="zh-CN" altLang="en-US" sz="2800" b="1" dirty="0" smtClean="0">
              <a:cs typeface="Times New Roman" panose="02020603050405020304" pitchFamily="18" charset="0"/>
            </a:endParaRPr>
          </a:p>
          <a:p>
            <a:pPr>
              <a:lnSpc>
                <a:spcPct val="150000"/>
              </a:lnSpc>
              <a:buFontTx/>
              <a:buNone/>
            </a:pPr>
            <a:r>
              <a:rPr lang="zh-CN" altLang="en-US" sz="2800" b="1" dirty="0" smtClean="0">
                <a:cs typeface="Times New Roman" panose="02020603050405020304" pitchFamily="18" charset="0"/>
              </a:rPr>
              <a:t>②配位键与共价键只是在形成过程上有所不同：但形成后与其他共价键的性质一样，如</a:t>
            </a:r>
            <a:r>
              <a:rPr lang="en-US" altLang="zh-CN" sz="2800" b="1" dirty="0" smtClean="0">
                <a:cs typeface="Times New Roman" panose="02020603050405020304" pitchFamily="18" charset="0"/>
              </a:rPr>
              <a:t>NH</a:t>
            </a:r>
            <a:r>
              <a:rPr lang="en-US" altLang="zh-CN" sz="2800" b="1" baseline="-25000" dirty="0" smtClean="0">
                <a:cs typeface="Times New Roman" panose="02020603050405020304" pitchFamily="18" charset="0"/>
              </a:rPr>
              <a:t>4</a:t>
            </a:r>
            <a:r>
              <a:rPr lang="en-US" altLang="zh-CN" sz="2800" b="1" baseline="30000" dirty="0" smtClean="0">
                <a:cs typeface="Times New Roman" panose="02020603050405020304" pitchFamily="18" charset="0"/>
              </a:rPr>
              <a:t>+</a:t>
            </a:r>
            <a:r>
              <a:rPr lang="zh-CN" altLang="en-US" sz="2800" b="1" dirty="0" smtClean="0">
                <a:cs typeface="Times New Roman" panose="02020603050405020304" pitchFamily="18" charset="0"/>
              </a:rPr>
              <a:t>的四个氮氢键的键长、键角、键能完全一样。</a:t>
            </a:r>
            <a:endParaRPr lang="zh-CN" altLang="en-US" sz="2800" b="1" dirty="0" smtClean="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228">
                                            <p:txEl>
                                              <p:pRg st="1" end="1"/>
                                            </p:txEl>
                                          </p:spTgt>
                                        </p:tgtEl>
                                        <p:attrNameLst>
                                          <p:attrName>style.visibility</p:attrName>
                                        </p:attrNameLst>
                                      </p:cBhvr>
                                      <p:to>
                                        <p:strVal val="visible"/>
                                      </p:to>
                                    </p:set>
                                    <p:animEffect transition="in" filter="wipe(left)">
                                      <p:cBhvr>
                                        <p:cTn id="7" dur="500"/>
                                        <p:tgtEl>
                                          <p:spTgt spid="3082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228">
                                            <p:txEl>
                                              <p:pRg st="2" end="2"/>
                                            </p:txEl>
                                          </p:spTgt>
                                        </p:tgtEl>
                                        <p:attrNameLst>
                                          <p:attrName>style.visibility</p:attrName>
                                        </p:attrNameLst>
                                      </p:cBhvr>
                                      <p:to>
                                        <p:strVal val="visible"/>
                                      </p:to>
                                    </p:set>
                                    <p:animEffect transition="in" filter="wipe(left)">
                                      <p:cBhvr>
                                        <p:cTn id="12" dur="500"/>
                                        <p:tgtEl>
                                          <p:spTgt spid="308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970594" y="2248856"/>
            <a:ext cx="9496829" cy="2173516"/>
          </a:xfrm>
        </p:spPr>
        <p:txBody>
          <a:bodyPr/>
          <a:lstStyle/>
          <a:p>
            <a:pPr marL="0" indent="0">
              <a:lnSpc>
                <a:spcPct val="150000"/>
              </a:lnSpc>
              <a:buNone/>
            </a:pPr>
            <a:r>
              <a:rPr lang="zh-CN" altLang="en-US" sz="2800" b="1" dirty="0" smtClean="0">
                <a:cs typeface="Times New Roman" panose="02020603050405020304" pitchFamily="18" charset="0"/>
              </a:rPr>
              <a:t>比较</a:t>
            </a:r>
            <a:r>
              <a:rPr lang="en-US" altLang="zh-CN" sz="2800" b="1" dirty="0" smtClean="0">
                <a:cs typeface="Times New Roman" panose="02020603050405020304" pitchFamily="18" charset="0"/>
              </a:rPr>
              <a:t>H</a:t>
            </a:r>
            <a:r>
              <a:rPr lang="en-US" altLang="zh-CN" sz="2800" b="1" baseline="30000" dirty="0" smtClean="0">
                <a:cs typeface="Times New Roman" panose="02020603050405020304" pitchFamily="18" charset="0"/>
              </a:rPr>
              <a:t>+</a:t>
            </a:r>
            <a:r>
              <a:rPr lang="en-US" altLang="zh-CN" sz="2800" b="1" dirty="0" smtClean="0">
                <a:cs typeface="Times New Roman" panose="02020603050405020304" pitchFamily="18" charset="0"/>
              </a:rPr>
              <a:t>+NH</a:t>
            </a:r>
            <a:r>
              <a:rPr lang="en-US" altLang="zh-CN" sz="2800" b="1" baseline="-25000" dirty="0" smtClean="0">
                <a:cs typeface="Times New Roman" panose="02020603050405020304" pitchFamily="18" charset="0"/>
              </a:rPr>
              <a:t>3</a:t>
            </a:r>
            <a:r>
              <a:rPr lang="en-US" altLang="zh-CN" sz="2800" b="1" dirty="0" smtClean="0">
                <a:cs typeface="Times New Roman" panose="02020603050405020304" pitchFamily="18" charset="0"/>
              </a:rPr>
              <a:t>=NH</a:t>
            </a:r>
            <a:r>
              <a:rPr lang="en-US" altLang="zh-CN" sz="2800" b="1" baseline="-25000" dirty="0" smtClean="0">
                <a:cs typeface="Times New Roman" panose="02020603050405020304" pitchFamily="18" charset="0"/>
              </a:rPr>
              <a:t>4</a:t>
            </a:r>
            <a:r>
              <a:rPr lang="en-US" altLang="zh-CN" sz="2800" b="1" baseline="30000" dirty="0" smtClean="0">
                <a:cs typeface="Times New Roman" panose="02020603050405020304" pitchFamily="18" charset="0"/>
              </a:rPr>
              <a:t>+</a:t>
            </a:r>
            <a:endParaRPr lang="en-US" altLang="zh-CN" sz="2800" b="1" baseline="30000" dirty="0" smtClean="0">
              <a:cs typeface="Times New Roman" panose="02020603050405020304" pitchFamily="18" charset="0"/>
            </a:endParaRPr>
          </a:p>
          <a:p>
            <a:pPr>
              <a:lnSpc>
                <a:spcPct val="150000"/>
              </a:lnSpc>
              <a:buFontTx/>
              <a:buNone/>
            </a:pPr>
            <a:r>
              <a:rPr lang="en-US" altLang="zh-CN" sz="2800" b="1" dirty="0" smtClean="0">
                <a:cs typeface="Times New Roman" panose="02020603050405020304" pitchFamily="18" charset="0"/>
              </a:rPr>
              <a:t>        Cu</a:t>
            </a:r>
            <a:r>
              <a:rPr lang="en-US" altLang="zh-CN" sz="2800" b="1" baseline="30000" dirty="0" smtClean="0">
                <a:cs typeface="Times New Roman" panose="02020603050405020304" pitchFamily="18" charset="0"/>
              </a:rPr>
              <a:t>2+</a:t>
            </a:r>
            <a:r>
              <a:rPr lang="en-US" altLang="zh-CN" sz="2800" b="1" dirty="0" smtClean="0">
                <a:cs typeface="Times New Roman" panose="02020603050405020304" pitchFamily="18" charset="0"/>
              </a:rPr>
              <a:t>+4NH</a:t>
            </a:r>
            <a:r>
              <a:rPr lang="en-US" altLang="zh-CN" sz="2800" b="1" baseline="-25000" dirty="0" smtClean="0">
                <a:cs typeface="Times New Roman" panose="02020603050405020304" pitchFamily="18" charset="0"/>
              </a:rPr>
              <a:t>3</a:t>
            </a:r>
            <a:r>
              <a:rPr lang="en-US" altLang="zh-CN" sz="2800" b="1" dirty="0" smtClean="0">
                <a:cs typeface="Times New Roman" panose="02020603050405020304" pitchFamily="18" charset="0"/>
              </a:rPr>
              <a:t>=[Cu(NH</a:t>
            </a:r>
            <a:r>
              <a:rPr lang="en-US" altLang="zh-CN" sz="2800" b="1" baseline="-25000" dirty="0" smtClean="0">
                <a:cs typeface="Times New Roman" panose="02020603050405020304" pitchFamily="18" charset="0"/>
              </a:rPr>
              <a:t>3</a:t>
            </a:r>
            <a:r>
              <a:rPr lang="en-US" altLang="zh-CN" sz="2800" b="1" dirty="0" smtClean="0">
                <a:cs typeface="Times New Roman" panose="02020603050405020304" pitchFamily="18" charset="0"/>
              </a:rPr>
              <a:t>)</a:t>
            </a:r>
            <a:r>
              <a:rPr lang="en-US" altLang="zh-CN" sz="2800" b="1" baseline="-25000" dirty="0" smtClean="0">
                <a:cs typeface="Times New Roman" panose="02020603050405020304" pitchFamily="18" charset="0"/>
              </a:rPr>
              <a:t>4</a:t>
            </a:r>
            <a:r>
              <a:rPr lang="en-US" altLang="zh-CN" sz="2800" b="1" dirty="0" smtClean="0">
                <a:cs typeface="Times New Roman" panose="02020603050405020304" pitchFamily="18" charset="0"/>
              </a:rPr>
              <a:t>]</a:t>
            </a:r>
            <a:r>
              <a:rPr lang="en-US" altLang="zh-CN" sz="2800" b="1" baseline="30000" dirty="0" smtClean="0">
                <a:cs typeface="Times New Roman" panose="02020603050405020304" pitchFamily="18" charset="0"/>
              </a:rPr>
              <a:t>2+</a:t>
            </a:r>
            <a:endParaRPr lang="en-US" altLang="zh-CN" sz="2800" b="1" baseline="30000" dirty="0" smtClean="0">
              <a:cs typeface="Times New Roman" panose="02020603050405020304" pitchFamily="18" charset="0"/>
            </a:endParaRPr>
          </a:p>
          <a:p>
            <a:pPr marL="0" indent="0">
              <a:lnSpc>
                <a:spcPct val="150000"/>
              </a:lnSpc>
              <a:buNone/>
            </a:pPr>
            <a:r>
              <a:rPr lang="zh-CN" altLang="en-US" sz="2800" b="1" dirty="0" smtClean="0">
                <a:cs typeface="Times New Roman" panose="02020603050405020304" pitchFamily="18" charset="0"/>
              </a:rPr>
              <a:t>提出</a:t>
            </a:r>
            <a:r>
              <a:rPr lang="en-US" altLang="zh-CN" sz="2800" b="1" dirty="0" smtClean="0">
                <a:cs typeface="Times New Roman" panose="02020603050405020304" pitchFamily="18" charset="0"/>
              </a:rPr>
              <a:t>Cu</a:t>
            </a:r>
            <a:r>
              <a:rPr lang="en-US" altLang="zh-CN" sz="2800" b="1" baseline="30000" dirty="0" smtClean="0">
                <a:cs typeface="Times New Roman" panose="02020603050405020304" pitchFamily="18" charset="0"/>
              </a:rPr>
              <a:t>2+</a:t>
            </a:r>
            <a:r>
              <a:rPr lang="zh-CN" altLang="en-US" sz="2800" b="1" dirty="0" smtClean="0">
                <a:cs typeface="Times New Roman" panose="02020603050405020304" pitchFamily="18" charset="0"/>
              </a:rPr>
              <a:t>与</a:t>
            </a:r>
            <a:r>
              <a:rPr lang="en-US" altLang="zh-CN" sz="2800" b="1" dirty="0" smtClean="0">
                <a:cs typeface="Times New Roman" panose="02020603050405020304" pitchFamily="18" charset="0"/>
              </a:rPr>
              <a:t>NH</a:t>
            </a:r>
            <a:r>
              <a:rPr lang="en-US" altLang="zh-CN" sz="2800" b="1" baseline="-25000" dirty="0" smtClean="0">
                <a:cs typeface="Times New Roman" panose="02020603050405020304" pitchFamily="18" charset="0"/>
              </a:rPr>
              <a:t>3</a:t>
            </a:r>
            <a:r>
              <a:rPr lang="zh-CN" altLang="en-US" sz="2800" b="1" dirty="0" smtClean="0">
                <a:cs typeface="Times New Roman" panose="02020603050405020304" pitchFamily="18" charset="0"/>
              </a:rPr>
              <a:t>分子结合生成的</a:t>
            </a:r>
            <a:r>
              <a:rPr lang="en-US" altLang="zh-CN" sz="2800" b="1" dirty="0" smtClean="0">
                <a:cs typeface="Times New Roman" panose="02020603050405020304" pitchFamily="18" charset="0"/>
              </a:rPr>
              <a:t>[Cu(NH</a:t>
            </a:r>
            <a:r>
              <a:rPr lang="en-US" altLang="zh-CN" sz="2800" b="1" baseline="-25000" dirty="0" smtClean="0">
                <a:cs typeface="Times New Roman" panose="02020603050405020304" pitchFamily="18" charset="0"/>
              </a:rPr>
              <a:t>3</a:t>
            </a:r>
            <a:r>
              <a:rPr lang="en-US" altLang="zh-CN" sz="2800" b="1" dirty="0" smtClean="0">
                <a:cs typeface="Times New Roman" panose="02020603050405020304" pitchFamily="18" charset="0"/>
              </a:rPr>
              <a:t>)</a:t>
            </a:r>
            <a:r>
              <a:rPr lang="en-US" altLang="zh-CN" sz="2800" b="1" baseline="-25000" dirty="0" smtClean="0">
                <a:cs typeface="Times New Roman" panose="02020603050405020304" pitchFamily="18" charset="0"/>
              </a:rPr>
              <a:t>4</a:t>
            </a:r>
            <a:r>
              <a:rPr lang="en-US" altLang="zh-CN" sz="2800" b="1" dirty="0" smtClean="0">
                <a:cs typeface="Times New Roman" panose="02020603050405020304" pitchFamily="18" charset="0"/>
              </a:rPr>
              <a:t>]</a:t>
            </a:r>
            <a:r>
              <a:rPr lang="en-US" altLang="zh-CN" sz="2800" b="1" baseline="30000" dirty="0" smtClean="0">
                <a:cs typeface="Times New Roman" panose="02020603050405020304" pitchFamily="18" charset="0"/>
              </a:rPr>
              <a:t>2+</a:t>
            </a:r>
            <a:r>
              <a:rPr lang="zh-CN" altLang="en-US" sz="2800" b="1" dirty="0" smtClean="0">
                <a:cs typeface="Times New Roman" panose="02020603050405020304" pitchFamily="18" charset="0"/>
              </a:rPr>
              <a:t>的设想。</a:t>
            </a:r>
            <a:endParaRPr lang="zh-CN" altLang="en-US" sz="2800" b="1" dirty="0" smtClean="0">
              <a:cs typeface="Times New Roman" panose="02020603050405020304" pitchFamily="18" charset="0"/>
            </a:endParaRPr>
          </a:p>
        </p:txBody>
      </p:sp>
      <p:grpSp>
        <p:nvGrpSpPr>
          <p:cNvPr id="4" name="Group 114"/>
          <p:cNvGrpSpPr/>
          <p:nvPr/>
        </p:nvGrpSpPr>
        <p:grpSpPr bwMode="auto">
          <a:xfrm>
            <a:off x="920331" y="1076787"/>
            <a:ext cx="2140895" cy="740713"/>
            <a:chOff x="3696" y="1490"/>
            <a:chExt cx="1363" cy="1800"/>
          </a:xfrm>
        </p:grpSpPr>
        <p:sp>
          <p:nvSpPr>
            <p:cNvPr id="5" name="AutoShape 115"/>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AutoShape 116"/>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AutoShape 117"/>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AutoShape 118"/>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 Box 126"/>
            <p:cNvSpPr txBox="1">
              <a:spLocks noChangeArrowheads="1"/>
            </p:cNvSpPr>
            <p:nvPr/>
          </p:nvSpPr>
          <p:spPr bwMode="gray">
            <a:xfrm>
              <a:off x="3767" y="1745"/>
              <a:ext cx="1223"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800" b="1">
                  <a:latin typeface="Times New Roman" panose="02020603050405020304" pitchFamily="18" charset="0"/>
                  <a:ea typeface="微软雅黑" panose="020B0503020204020204" pitchFamily="34" charset="-122"/>
                  <a:cs typeface="Times New Roman" panose="02020603050405020304" pitchFamily="18" charset="0"/>
                </a:defRPr>
              </a:lvl1pPr>
            </a:lstStyle>
            <a:p>
              <a:pPr algn="ctr"/>
              <a:r>
                <a:rPr lang="zh-CN" altLang="en-US" dirty="0" smtClean="0">
                  <a:solidFill>
                    <a:srgbClr val="0000FF"/>
                  </a:solidFill>
                </a:rPr>
                <a:t>交流研讨</a:t>
              </a:r>
              <a:endParaRPr lang="zh-CN" altLang="en-US" dirty="0">
                <a:solidFill>
                  <a:srgbClr val="0000FF"/>
                </a:solidFill>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84909" y="1011382"/>
            <a:ext cx="10972800" cy="1066800"/>
          </a:xfrm>
        </p:spPr>
        <p:txBody>
          <a:bodyPr/>
          <a:lstStyle/>
          <a:p>
            <a:r>
              <a:rPr lang="zh-CN" altLang="en-US" sz="2800" b="1" smtClean="0">
                <a:latin typeface="微软雅黑" panose="020B0503020204020204" pitchFamily="34" charset="-122"/>
              </a:rPr>
              <a:t>认识铜氨离子</a:t>
            </a:r>
            <a:endParaRPr lang="zh-CN" altLang="en-US" sz="2800" b="1" smtClean="0">
              <a:latin typeface="微软雅黑" panose="020B0503020204020204" pitchFamily="34" charset="-122"/>
            </a:endParaRPr>
          </a:p>
        </p:txBody>
      </p:sp>
      <p:pic>
        <p:nvPicPr>
          <p:cNvPr id="23555" name="Picture 3" descr="[Cu(NH3)4]2+离子"/>
          <p:cNvPicPr>
            <a:picLocks noChangeAspect="1" noChangeArrowheads="1"/>
          </p:cNvPicPr>
          <p:nvPr/>
        </p:nvPicPr>
        <p:blipFill>
          <a:blip r:embed="rId1">
            <a:lum bright="-12000" contrast="6000"/>
            <a:extLst>
              <a:ext uri="{28A0092B-C50C-407E-A947-70E740481C1C}">
                <a14:useLocalDpi xmlns:a14="http://schemas.microsoft.com/office/drawing/2010/main" val="0"/>
              </a:ext>
            </a:extLst>
          </a:blip>
          <a:srcRect/>
          <a:stretch>
            <a:fillRect/>
          </a:stretch>
        </p:blipFill>
        <p:spPr bwMode="auto">
          <a:xfrm>
            <a:off x="3430387" y="1978427"/>
            <a:ext cx="5081846" cy="439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9" name="Text Box 9"/>
          <p:cNvSpPr txBox="1">
            <a:spLocks noChangeArrowheads="1"/>
          </p:cNvSpPr>
          <p:nvPr/>
        </p:nvSpPr>
        <p:spPr bwMode="auto">
          <a:xfrm>
            <a:off x="904877" y="5598100"/>
            <a:ext cx="8355502" cy="523220"/>
          </a:xfrm>
          <a:prstGeom prst="rect">
            <a:avLst/>
          </a:prstGeom>
          <a:noFill/>
          <a:ln>
            <a:noFill/>
          </a:ln>
          <a:effectLst/>
          <a:extLst>
            <a:ext uri="{909E8E84-426E-40DD-AFC4-6F175D3DCCD1}">
              <a14:hiddenFill xmlns:a14="http://schemas.microsoft.com/office/drawing/2010/main">
                <a:gradFill rotWithShape="0">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配位键</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的存在是配合物与其它物质最本质的区别。</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582" name="Rectangle 10"/>
          <p:cNvSpPr>
            <a:spLocks noChangeArrowheads="1"/>
          </p:cNvSpPr>
          <p:nvPr/>
        </p:nvSpPr>
        <p:spPr bwMode="auto">
          <a:xfrm>
            <a:off x="904876" y="1068358"/>
            <a:ext cx="2388850" cy="56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、配合物</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2" name="Object 2"/>
          <p:cNvGraphicFramePr>
            <a:graphicFrameLocks noChangeAspect="1"/>
          </p:cNvGraphicFramePr>
          <p:nvPr/>
        </p:nvGraphicFramePr>
        <p:xfrm>
          <a:off x="3032446" y="1349548"/>
          <a:ext cx="6705600" cy="4038600"/>
        </p:xfrm>
        <a:graphic>
          <a:graphicData uri="http://schemas.openxmlformats.org/presentationml/2006/ole">
            <mc:AlternateContent xmlns:mc="http://schemas.openxmlformats.org/markup-compatibility/2006">
              <mc:Choice xmlns:v="urn:schemas-microsoft-com:vml" Requires="v">
                <p:oleObj spid="_x0000_s10261" name="BMP 图象" r:id="rId1" imgW="4562475" imgH="3219450" progId="Paint.Picture">
                  <p:embed/>
                </p:oleObj>
              </mc:Choice>
              <mc:Fallback>
                <p:oleObj name="BMP 图象" r:id="rId1" imgW="4562475" imgH="3219450" progId="Paint.Picture">
                  <p:embed/>
                  <p:pic>
                    <p:nvPicPr>
                      <p:cNvPr id="0" name="图片 10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446" y="1349548"/>
                        <a:ext cx="6705600" cy="4038600"/>
                      </a:xfrm>
                      <a:prstGeom prst="rect">
                        <a:avLst/>
                      </a:prstGeom>
                      <a:noFill/>
                      <a:ln>
                        <a:noFill/>
                      </a:ln>
                      <a:effectLst/>
                      <a:extLst>
                        <a:ext uri="{909E8E84-426E-40DD-AFC4-6F175D3DCCD1}">
                          <a14:hiddenFill xmlns:a14="http://schemas.microsoft.com/office/drawing/2010/main">
                            <a:gradFill rotWithShape="0">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3"/>
          <p:cNvGrpSpPr/>
          <p:nvPr/>
        </p:nvGrpSpPr>
        <p:grpSpPr bwMode="auto">
          <a:xfrm>
            <a:off x="5215258" y="2822748"/>
            <a:ext cx="1439863" cy="1184275"/>
            <a:chOff x="2896" y="1934"/>
            <a:chExt cx="844" cy="746"/>
          </a:xfrm>
        </p:grpSpPr>
        <p:sp>
          <p:nvSpPr>
            <p:cNvPr id="14" name="AutoShape 4"/>
            <p:cNvSpPr>
              <a:spLocks noChangeArrowheads="1"/>
            </p:cNvSpPr>
            <p:nvPr/>
          </p:nvSpPr>
          <p:spPr bwMode="auto">
            <a:xfrm>
              <a:off x="2896" y="2279"/>
              <a:ext cx="275" cy="56"/>
            </a:xfrm>
            <a:prstGeom prst="rightArrow">
              <a:avLst>
                <a:gd name="adj1" fmla="val 50000"/>
                <a:gd name="adj2" fmla="val 122768"/>
              </a:avLst>
            </a:prstGeom>
            <a:solidFill>
              <a:srgbClr val="C31111"/>
            </a:solidFill>
            <a:ln w="9525">
              <a:solidFill>
                <a:srgbClr val="F10F3A"/>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5" name="AutoShape 5"/>
            <p:cNvSpPr>
              <a:spLocks noChangeArrowheads="1"/>
            </p:cNvSpPr>
            <p:nvPr/>
          </p:nvSpPr>
          <p:spPr bwMode="auto">
            <a:xfrm rot="-5400000">
              <a:off x="3182" y="2515"/>
              <a:ext cx="275" cy="56"/>
            </a:xfrm>
            <a:prstGeom prst="rightArrow">
              <a:avLst>
                <a:gd name="adj1" fmla="val 50000"/>
                <a:gd name="adj2" fmla="val 122768"/>
              </a:avLst>
            </a:prstGeom>
            <a:solidFill>
              <a:srgbClr val="C31111"/>
            </a:solidFill>
            <a:ln w="9525">
              <a:solidFill>
                <a:srgbClr val="F10F3A"/>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6" name="AutoShape 6"/>
            <p:cNvSpPr>
              <a:spLocks noChangeArrowheads="1"/>
            </p:cNvSpPr>
            <p:nvPr/>
          </p:nvSpPr>
          <p:spPr bwMode="auto">
            <a:xfrm rot="-10776788">
              <a:off x="3465" y="2279"/>
              <a:ext cx="275" cy="56"/>
            </a:xfrm>
            <a:prstGeom prst="rightArrow">
              <a:avLst>
                <a:gd name="adj1" fmla="val 50000"/>
                <a:gd name="adj2" fmla="val 122768"/>
              </a:avLst>
            </a:prstGeom>
            <a:solidFill>
              <a:srgbClr val="C31111"/>
            </a:solidFill>
            <a:ln w="9525">
              <a:solidFill>
                <a:srgbClr val="F10F3A"/>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sp>
          <p:nvSpPr>
            <p:cNvPr id="17" name="AutoShape 7">
              <a:hlinkClick r:id="" action="ppaction://noaction" highlightClick="1"/>
            </p:cNvPr>
            <p:cNvSpPr>
              <a:spLocks noChangeArrowheads="1"/>
            </p:cNvSpPr>
            <p:nvPr/>
          </p:nvSpPr>
          <p:spPr bwMode="auto">
            <a:xfrm rot="5400000">
              <a:off x="3182" y="2044"/>
              <a:ext cx="275" cy="56"/>
            </a:xfrm>
            <a:prstGeom prst="rightArrow">
              <a:avLst>
                <a:gd name="adj1" fmla="val 50000"/>
                <a:gd name="adj2" fmla="val 122768"/>
              </a:avLst>
            </a:prstGeom>
            <a:solidFill>
              <a:srgbClr val="C31111"/>
            </a:solidFill>
            <a:ln w="9525">
              <a:solidFill>
                <a:srgbClr val="F10F3A"/>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ea typeface="微软雅黑" panose="020B0503020204020204" pitchFamily="34" charset="-122"/>
              </a:endParaRPr>
            </a:p>
          </p:txBody>
        </p:sp>
      </p:grpSp>
      <p:sp>
        <p:nvSpPr>
          <p:cNvPr id="18" name="PubOvalCallout"/>
          <p:cNvSpPr>
            <a:spLocks noEditPoints="1" noChangeArrowheads="1"/>
          </p:cNvSpPr>
          <p:nvPr/>
        </p:nvSpPr>
        <p:spPr bwMode="auto">
          <a:xfrm rot="35868">
            <a:off x="4996183" y="2086148"/>
            <a:ext cx="1922463" cy="1009650"/>
          </a:xfrm>
          <a:custGeom>
            <a:avLst/>
            <a:gdLst>
              <a:gd name="T0" fmla="*/ 2147483647 w 21600"/>
              <a:gd name="T1" fmla="*/ 0 h 21600"/>
              <a:gd name="T2" fmla="*/ 0 w 21600"/>
              <a:gd name="T3" fmla="*/ 827758748 h 21600"/>
              <a:gd name="T4" fmla="*/ 2147483647 w 21600"/>
              <a:gd name="T5" fmla="*/ 2147483647 h 21600"/>
              <a:gd name="T6" fmla="*/ 2147483647 w 21600"/>
              <a:gd name="T7" fmla="*/ 1655519693 h 21600"/>
              <a:gd name="T8" fmla="*/ 2147483647 w 21600"/>
              <a:gd name="T9" fmla="*/ 827758748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gradFill rotWithShape="0">
            <a:gsLst>
              <a:gs pos="0">
                <a:srgbClr val="3366FF"/>
              </a:gs>
              <a:gs pos="100000">
                <a:srgbClr val="FFFFFF"/>
              </a:gs>
            </a:gsLst>
            <a:lin ang="5400000" scaled="1"/>
          </a:gradFill>
          <a:ln w="9525">
            <a:solidFill>
              <a:srgbClr val="000000"/>
            </a:solidFill>
            <a:miter lim="800000"/>
          </a:ln>
          <a:effectLst>
            <a:outerShdw dist="107763" dir="2700000" algn="ctr" rotWithShape="0">
              <a:srgbClr val="808080"/>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zh-CN" altLang="en-US" b="1">
                <a:solidFill>
                  <a:srgbClr val="D00054"/>
                </a:solidFill>
                <a:ea typeface="黑体" panose="02010609060101010101" pitchFamily="2" charset="-122"/>
              </a:rPr>
              <a:t>中心离子</a:t>
            </a:r>
            <a:endParaRPr lang="zh-CN" altLang="en-US" b="1">
              <a:solidFill>
                <a:srgbClr val="D00054"/>
              </a:solidFill>
              <a:ea typeface="黑体" panose="02010609060101010101" pitchFamily="2" charset="-122"/>
            </a:endParaRPr>
          </a:p>
          <a:p>
            <a:pPr algn="ctr">
              <a:lnSpc>
                <a:spcPct val="90000"/>
              </a:lnSpc>
            </a:pPr>
            <a:r>
              <a:rPr lang="zh-CN" altLang="en-US" b="1">
                <a:solidFill>
                  <a:srgbClr val="D00054"/>
                </a:solidFill>
                <a:ea typeface="黑体" panose="02010609060101010101" pitchFamily="2" charset="-122"/>
              </a:rPr>
              <a:t>有空轨道</a:t>
            </a:r>
            <a:endParaRPr lang="zh-CN" altLang="en-US" b="1">
              <a:solidFill>
                <a:srgbClr val="D00054"/>
              </a:solidFill>
              <a:ea typeface="黑体" panose="02010609060101010101" pitchFamily="2" charset="-122"/>
            </a:endParaRPr>
          </a:p>
        </p:txBody>
      </p:sp>
      <p:sp>
        <p:nvSpPr>
          <p:cNvPr id="19" name="AutoShape 11"/>
          <p:cNvSpPr>
            <a:spLocks noChangeArrowheads="1"/>
          </p:cNvSpPr>
          <p:nvPr/>
        </p:nvSpPr>
        <p:spPr bwMode="auto">
          <a:xfrm>
            <a:off x="5227958" y="2838623"/>
            <a:ext cx="1368425" cy="1152525"/>
          </a:xfrm>
          <a:prstGeom prst="star4">
            <a:avLst>
              <a:gd name="adj" fmla="val 26574"/>
            </a:avLst>
          </a:prstGeom>
          <a:gradFill rotWithShape="1">
            <a:gsLst>
              <a:gs pos="0">
                <a:srgbClr val="0000CC"/>
              </a:gs>
              <a:gs pos="100000">
                <a:schemeClr val="bg1"/>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1600" b="1" dirty="0">
                <a:solidFill>
                  <a:srgbClr val="FF0000"/>
                </a:solidFill>
                <a:ea typeface="微软雅黑" panose="020B0503020204020204" pitchFamily="34" charset="-122"/>
              </a:rPr>
              <a:t>配体有</a:t>
            </a:r>
            <a:endParaRPr lang="zh-CN" altLang="en-US" sz="1600" b="1" dirty="0">
              <a:solidFill>
                <a:srgbClr val="FF0000"/>
              </a:solidFill>
              <a:ea typeface="微软雅黑" panose="020B0503020204020204" pitchFamily="34" charset="-122"/>
            </a:endParaRPr>
          </a:p>
          <a:p>
            <a:pPr algn="ctr" eaLnBrk="1" hangingPunct="1">
              <a:lnSpc>
                <a:spcPct val="90000"/>
              </a:lnSpc>
            </a:pPr>
            <a:r>
              <a:rPr lang="zh-CN" altLang="en-US" sz="1600" b="1" dirty="0">
                <a:solidFill>
                  <a:srgbClr val="FF0000"/>
                </a:solidFill>
                <a:ea typeface="微软雅黑" panose="020B0503020204020204" pitchFamily="34" charset="-122"/>
              </a:rPr>
              <a:t>孤电子对</a:t>
            </a:r>
            <a:endParaRPr lang="zh-CN" altLang="en-US" sz="1600" b="1" dirty="0">
              <a:solidFill>
                <a:srgbClr val="FF0000"/>
              </a:solidFill>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2089"/>
                                        </p:tgtEl>
                                        <p:attrNameLst>
                                          <p:attrName>style.visibility</p:attrName>
                                        </p:attrNameLst>
                                      </p:cBhvr>
                                      <p:to>
                                        <p:strVal val="visible"/>
                                      </p:to>
                                    </p:set>
                                    <p:animEffect transition="in" filter="wipe(left)">
                                      <p:cBhvr>
                                        <p:cTn id="27" dur="500"/>
                                        <p:tgtEl>
                                          <p:spTgt spid="302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9" grpId="0" autoUpdateAnimBg="0"/>
      <p:bldP spid="18" grpId="0" animBg="1" autoUpdateAnimBg="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FG25_06ab"/>
          <p:cNvPicPr>
            <a:picLocks noChangeAspect="1" noChangeArrowheads="1"/>
          </p:cNvPicPr>
          <p:nvPr/>
        </p:nvPicPr>
        <p:blipFill>
          <a:blip r:embed="rId1">
            <a:lum bright="-6000"/>
            <a:extLst>
              <a:ext uri="{28A0092B-C50C-407E-A947-70E740481C1C}">
                <a14:useLocalDpi xmlns:a14="http://schemas.microsoft.com/office/drawing/2010/main" val="0"/>
              </a:ext>
            </a:extLst>
          </a:blip>
          <a:srcRect/>
          <a:stretch>
            <a:fillRect/>
          </a:stretch>
        </p:blipFill>
        <p:spPr bwMode="auto">
          <a:xfrm>
            <a:off x="2943297" y="2057400"/>
            <a:ext cx="6469812"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1117599" y="1029393"/>
            <a:ext cx="10121208" cy="102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20000"/>
              </a:spcBef>
            </a:pP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）概念</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：由</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提供孤电子对的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配体</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与接受孤电子对的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中心原子</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以配位键结合形成的化合物称为</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配合物</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94960" y="1371600"/>
            <a:ext cx="6981234" cy="464963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854854" y="1211295"/>
            <a:ext cx="10411244" cy="1911469"/>
          </a:xfrm>
          <a:prstGeom prst="rect">
            <a:avLst/>
          </a:prstGeom>
          <a:noFill/>
          <a:ln>
            <a:noFill/>
          </a:ln>
          <a:effec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20000"/>
              </a:spcBef>
            </a:pP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）存在：</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在物质世界中，有一大类由过渡金属的原子或离子（价电子层的部分</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轨道和</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s</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轨道是空轨道）与含有孤对电子的分子（如</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CO</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2800" b="1"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1"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O</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）或离子（</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CN</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2800" b="1"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）通过配位键构成的化合物。</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4131" name="Rectangle 3"/>
          <p:cNvSpPr>
            <a:spLocks noChangeArrowheads="1"/>
          </p:cNvSpPr>
          <p:nvPr/>
        </p:nvSpPr>
        <p:spPr bwMode="auto">
          <a:xfrm>
            <a:off x="854855" y="3112015"/>
            <a:ext cx="10411244" cy="1805046"/>
          </a:xfrm>
          <a:prstGeom prst="rect">
            <a:avLst/>
          </a:prstGeom>
          <a:noFill/>
          <a:ln>
            <a:noFill/>
          </a:ln>
          <a:effec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spcBef>
                <a:spcPct val="20000"/>
              </a:spcBef>
            </a:pP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）应用：</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在生命体中大量存在，在半导体等尖端技术、医药科学、催化反应和材料化学等领域有着广泛的应用。在科学研究和生产实践中，经常利用金属离子和与之配位的物质的性质不同，进行溶解、沉淀或萃取操作来达到分离提纯、分析检测等目的。</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4131"/>
                                        </p:tgtEl>
                                        <p:attrNameLst>
                                          <p:attrName>style.visibility</p:attrName>
                                        </p:attrNameLst>
                                      </p:cBhvr>
                                      <p:to>
                                        <p:strVal val="visible"/>
                                      </p:to>
                                    </p:set>
                                    <p:animEffect transition="in" filter="wipe(left)">
                                      <p:cBhvr>
                                        <p:cTn id="7" dur="500"/>
                                        <p:tgtEl>
                                          <p:spTgt spid="304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349474" y="1481448"/>
            <a:ext cx="938222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6700" eaLnBrk="0" hangingPunct="0">
              <a:tabLst>
                <a:tab pos="266700" algn="l"/>
                <a:tab pos="1466850" algn="l"/>
                <a:tab pos="2667000" algn="l"/>
                <a:tab pos="3867150" algn="l"/>
                <a:tab pos="4800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66700" algn="l"/>
                <a:tab pos="1466850" algn="l"/>
                <a:tab pos="2667000" algn="l"/>
                <a:tab pos="3867150" algn="l"/>
                <a:tab pos="4800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66700" algn="l"/>
                <a:tab pos="1466850" algn="l"/>
                <a:tab pos="2667000" algn="l"/>
                <a:tab pos="3867150" algn="l"/>
                <a:tab pos="4800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66700" algn="l"/>
                <a:tab pos="1466850" algn="l"/>
                <a:tab pos="2667000" algn="l"/>
                <a:tab pos="3867150" algn="l"/>
                <a:tab pos="4800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66700" algn="l"/>
                <a:tab pos="1466850" algn="l"/>
                <a:tab pos="2667000" algn="l"/>
                <a:tab pos="3867150" algn="l"/>
                <a:tab pos="4800600"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266700" algn="l"/>
                <a:tab pos="1466850" algn="l"/>
                <a:tab pos="2667000" algn="l"/>
                <a:tab pos="3867150" algn="l"/>
                <a:tab pos="4800600"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266700" algn="l"/>
                <a:tab pos="1466850" algn="l"/>
                <a:tab pos="2667000" algn="l"/>
                <a:tab pos="3867150" algn="l"/>
                <a:tab pos="4800600"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266700" algn="l"/>
                <a:tab pos="1466850" algn="l"/>
                <a:tab pos="2667000" algn="l"/>
                <a:tab pos="3867150" algn="l"/>
                <a:tab pos="4800600"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266700" algn="l"/>
                <a:tab pos="1466850" algn="l"/>
                <a:tab pos="2667000" algn="l"/>
                <a:tab pos="3867150" algn="l"/>
                <a:tab pos="4800600" algn="l"/>
              </a:tabLst>
              <a:defRPr>
                <a:solidFill>
                  <a:schemeClr val="tx1"/>
                </a:solidFill>
                <a:latin typeface="Arial" panose="020B0604020202020204" pitchFamily="34" charset="0"/>
                <a:ea typeface="宋体" panose="02010600030101010101" pitchFamily="2" charset="-122"/>
              </a:defRPr>
            </a:lvl9pPr>
          </a:lstStyle>
          <a:p>
            <a:pPr indent="0"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、由</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配位键形成的离子</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[Pt(NH</a:t>
            </a:r>
            <a:r>
              <a:rPr lang="en-US" altLang="zh-CN" sz="2800" b="1"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baseline="-25000" dirty="0">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[PtCl</a:t>
            </a:r>
            <a:r>
              <a:rPr lang="en-US" altLang="zh-CN" sz="2800" b="1"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中，两个中心离子铂的化合价是（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indent="0"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．都是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+8    B</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．都是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+6    C</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．都是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    D</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．都是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a:p>
            <a:pPr indent="0"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[Co</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2800" b="1"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baseline="-25000" dirty="0">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中，与中心离子形成形成配位键的原子是        （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indent="0"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原子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B.H</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原子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Co</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原子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D.N</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两种原子同时</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indent="0"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smtClean="0">
                <a:latin typeface="Times New Roman" panose="02020603050405020304" pitchFamily="18" charset="0"/>
                <a:ea typeface="微软雅黑" panose="020B0503020204020204" pitchFamily="34" charset="-122"/>
                <a:cs typeface="Times New Roman" panose="02020603050405020304" pitchFamily="18" charset="0"/>
              </a:rPr>
              <a:t>、与</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人体血液中血红蛋白以配位键结合的一种有毒气体是           （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indent="0"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．氯气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．氮气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．一氧化碳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．甲烷</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5155" name="Text Box 3"/>
          <p:cNvSpPr txBox="1">
            <a:spLocks noChangeArrowheads="1"/>
          </p:cNvSpPr>
          <p:nvPr/>
        </p:nvSpPr>
        <p:spPr bwMode="auto">
          <a:xfrm>
            <a:off x="6038385" y="1933817"/>
            <a:ext cx="865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t>
            </a:r>
            <a:endPar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5156" name="Text Box 4"/>
          <p:cNvSpPr txBox="1">
            <a:spLocks noChangeArrowheads="1"/>
          </p:cNvSpPr>
          <p:nvPr/>
        </p:nvSpPr>
        <p:spPr bwMode="auto">
          <a:xfrm>
            <a:off x="4323665" y="3204997"/>
            <a:ext cx="865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a:t>
            </a:r>
            <a:endPar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5157" name="Text Box 5"/>
          <p:cNvSpPr txBox="1">
            <a:spLocks noChangeArrowheads="1"/>
          </p:cNvSpPr>
          <p:nvPr/>
        </p:nvSpPr>
        <p:spPr bwMode="auto">
          <a:xfrm>
            <a:off x="2928483" y="4488726"/>
            <a:ext cx="865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9" name="Group 3"/>
          <p:cNvGrpSpPr/>
          <p:nvPr/>
        </p:nvGrpSpPr>
        <p:grpSpPr bwMode="auto">
          <a:xfrm>
            <a:off x="787405" y="1065231"/>
            <a:ext cx="1577975" cy="1541463"/>
            <a:chOff x="1008" y="1536"/>
            <a:chExt cx="1251" cy="1256"/>
          </a:xfrm>
        </p:grpSpPr>
        <p:sp>
          <p:nvSpPr>
            <p:cNvPr id="20" name="Oval 11"/>
            <p:cNvSpPr>
              <a:spLocks noChangeArrowheads="1"/>
            </p:cNvSpPr>
            <p:nvPr/>
          </p:nvSpPr>
          <p:spPr bwMode="gray">
            <a:xfrm>
              <a:off x="1008" y="1536"/>
              <a:ext cx="1251" cy="125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1" name="Oval 12"/>
            <p:cNvSpPr>
              <a:spLocks noChangeArrowheads="1"/>
            </p:cNvSpPr>
            <p:nvPr/>
          </p:nvSpPr>
          <p:spPr bwMode="gray">
            <a:xfrm>
              <a:off x="1008" y="1536"/>
              <a:ext cx="1251" cy="125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2" name="Oval 13"/>
            <p:cNvSpPr>
              <a:spLocks noChangeArrowheads="1"/>
            </p:cNvSpPr>
            <p:nvPr/>
          </p:nvSpPr>
          <p:spPr bwMode="gray">
            <a:xfrm>
              <a:off x="1090" y="1617"/>
              <a:ext cx="1087" cy="109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3" name="Oval 14"/>
            <p:cNvSpPr>
              <a:spLocks noChangeArrowheads="1"/>
            </p:cNvSpPr>
            <p:nvPr/>
          </p:nvSpPr>
          <p:spPr bwMode="gray">
            <a:xfrm>
              <a:off x="1091" y="1620"/>
              <a:ext cx="1087" cy="1092"/>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4" name="Oval 15"/>
            <p:cNvSpPr>
              <a:spLocks noChangeArrowheads="1"/>
            </p:cNvSpPr>
            <p:nvPr/>
          </p:nvSpPr>
          <p:spPr bwMode="gray">
            <a:xfrm>
              <a:off x="1144" y="1673"/>
              <a:ext cx="979" cy="983"/>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25" name="Group 16"/>
            <p:cNvGrpSpPr/>
            <p:nvPr/>
          </p:nvGrpSpPr>
          <p:grpSpPr bwMode="auto">
            <a:xfrm>
              <a:off x="1160" y="1687"/>
              <a:ext cx="947" cy="952"/>
              <a:chOff x="4166" y="1706"/>
              <a:chExt cx="1252" cy="1252"/>
            </a:xfrm>
          </p:grpSpPr>
          <p:sp>
            <p:nvSpPr>
              <p:cNvPr id="27" name="Oval 1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8"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29" name="Oval 1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0" name="Oval 20"/>
              <p:cNvSpPr>
                <a:spLocks noChangeArrowheads="1"/>
              </p:cNvSpPr>
              <p:nvPr/>
            </p:nvSpPr>
            <p:spPr bwMode="gray">
              <a:xfrm>
                <a:off x="4263" y="1757"/>
                <a:ext cx="1033" cy="110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6" name="Text Box 39"/>
            <p:cNvSpPr txBox="1">
              <a:spLocks noChangeArrowheads="1"/>
            </p:cNvSpPr>
            <p:nvPr/>
          </p:nvSpPr>
          <p:spPr bwMode="gray">
            <a:xfrm>
              <a:off x="1233" y="1916"/>
              <a:ext cx="78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800" b="1" dirty="0">
                  <a:solidFill>
                    <a:srgbClr val="0000FF"/>
                  </a:solidFill>
                  <a:latin typeface="微软雅黑" panose="020B0503020204020204" pitchFamily="34" charset="-122"/>
                  <a:ea typeface="微软雅黑" panose="020B0503020204020204" pitchFamily="34" charset="-122"/>
                </a:rPr>
                <a:t>练习</a:t>
              </a:r>
              <a:endParaRPr lang="en-US" altLang="zh-CN" sz="2800" b="1" dirty="0">
                <a:solidFill>
                  <a:srgbClr val="0000FF"/>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5155"/>
                                        </p:tgtEl>
                                        <p:attrNameLst>
                                          <p:attrName>style.visibility</p:attrName>
                                        </p:attrNameLst>
                                      </p:cBhvr>
                                      <p:to>
                                        <p:strVal val="visible"/>
                                      </p:to>
                                    </p:set>
                                    <p:animEffect transition="in" filter="wipe(left)">
                                      <p:cBhvr>
                                        <p:cTn id="7" dur="500"/>
                                        <p:tgtEl>
                                          <p:spTgt spid="305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5156"/>
                                        </p:tgtEl>
                                        <p:attrNameLst>
                                          <p:attrName>style.visibility</p:attrName>
                                        </p:attrNameLst>
                                      </p:cBhvr>
                                      <p:to>
                                        <p:strVal val="visible"/>
                                      </p:to>
                                    </p:set>
                                    <p:animEffect transition="in" filter="wipe(left)">
                                      <p:cBhvr>
                                        <p:cTn id="12" dur="500"/>
                                        <p:tgtEl>
                                          <p:spTgt spid="3051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5157"/>
                                        </p:tgtEl>
                                        <p:attrNameLst>
                                          <p:attrName>style.visibility</p:attrName>
                                        </p:attrNameLst>
                                      </p:cBhvr>
                                      <p:to>
                                        <p:strVal val="visible"/>
                                      </p:to>
                                    </p:set>
                                    <p:animEffect transition="in" filter="wipe(left)">
                                      <p:cBhvr>
                                        <p:cTn id="17" dur="500"/>
                                        <p:tgtEl>
                                          <p:spTgt spid="305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p:bldP spid="305156" grpId="0"/>
      <p:bldP spid="3051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914400" y="1915180"/>
            <a:ext cx="5702852"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、画出钠和氯的原子结构示意图</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99" name="Text Box 4"/>
          <p:cNvSpPr txBox="1">
            <a:spLocks noChangeArrowheads="1"/>
          </p:cNvSpPr>
          <p:nvPr/>
        </p:nvSpPr>
        <p:spPr bwMode="auto">
          <a:xfrm>
            <a:off x="1031852" y="5191780"/>
            <a:ext cx="5585400"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、试解释氯化钠是怎样形成的</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78533" name="Object 5"/>
          <p:cNvGraphicFramePr>
            <a:graphicFrameLocks noChangeAspect="1"/>
          </p:cNvGraphicFramePr>
          <p:nvPr/>
        </p:nvGraphicFramePr>
        <p:xfrm>
          <a:off x="5999554" y="2859157"/>
          <a:ext cx="2521594" cy="2298700"/>
        </p:xfrm>
        <a:graphic>
          <a:graphicData uri="http://schemas.openxmlformats.org/presentationml/2006/ole">
            <mc:AlternateContent xmlns:mc="http://schemas.openxmlformats.org/markup-compatibility/2006">
              <mc:Choice xmlns:v="urn:schemas-microsoft-com:vml" Requires="v">
                <p:oleObj spid="_x0000_s8232" name="Image" r:id="rId1" imgW="3378200" imgH="2997200" progId="Photoshop.Image.8">
                  <p:embed/>
                </p:oleObj>
              </mc:Choice>
              <mc:Fallback>
                <p:oleObj name="Image" r:id="rId1" imgW="3378200" imgH="2997200" progId="Photoshop.Image.8">
                  <p:embed/>
                  <p:pic>
                    <p:nvPicPr>
                      <p:cNvPr id="0" name="图片 82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554" y="2859157"/>
                        <a:ext cx="2521594" cy="2298700"/>
                      </a:xfrm>
                      <a:prstGeom prst="rect">
                        <a:avLst/>
                      </a:prstGeom>
                      <a:noFill/>
                      <a:ln>
                        <a:noFill/>
                      </a:ln>
                      <a:effectLst/>
                    </p:spPr>
                  </p:pic>
                </p:oleObj>
              </mc:Fallback>
            </mc:AlternateContent>
          </a:graphicData>
        </a:graphic>
      </p:graphicFrame>
      <p:graphicFrame>
        <p:nvGraphicFramePr>
          <p:cNvPr id="278534" name="Object 6"/>
          <p:cNvGraphicFramePr>
            <a:graphicFrameLocks noChangeAspect="1"/>
          </p:cNvGraphicFramePr>
          <p:nvPr/>
        </p:nvGraphicFramePr>
        <p:xfrm>
          <a:off x="2530475" y="2780955"/>
          <a:ext cx="2470701" cy="2273300"/>
        </p:xfrm>
        <a:graphic>
          <a:graphicData uri="http://schemas.openxmlformats.org/presentationml/2006/ole">
            <mc:AlternateContent xmlns:mc="http://schemas.openxmlformats.org/markup-compatibility/2006">
              <mc:Choice xmlns:v="urn:schemas-microsoft-com:vml" Requires="v">
                <p:oleObj spid="_x0000_s8233" name="Image" r:id="rId3" imgW="3429000" imgH="3009900" progId="Photoshop.Image.8">
                  <p:embed/>
                </p:oleObj>
              </mc:Choice>
              <mc:Fallback>
                <p:oleObj name="Image" r:id="rId3" imgW="3429000" imgH="3009900" progId="Photoshop.Image.8">
                  <p:embed/>
                  <p:pic>
                    <p:nvPicPr>
                      <p:cNvPr id="0" name="图片 82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475" y="2780955"/>
                        <a:ext cx="2470701" cy="2273300"/>
                      </a:xfrm>
                      <a:prstGeom prst="rect">
                        <a:avLst/>
                      </a:prstGeom>
                      <a:noFill/>
                      <a:ln>
                        <a:noFill/>
                      </a:ln>
                      <a:effectLst/>
                    </p:spPr>
                  </p:pic>
                </p:oleObj>
              </mc:Fallback>
            </mc:AlternateContent>
          </a:graphicData>
        </a:graphic>
      </p:graphicFrame>
      <p:grpSp>
        <p:nvGrpSpPr>
          <p:cNvPr id="13" name="Group 114"/>
          <p:cNvGrpSpPr/>
          <p:nvPr/>
        </p:nvGrpSpPr>
        <p:grpSpPr bwMode="auto">
          <a:xfrm>
            <a:off x="920331" y="1076787"/>
            <a:ext cx="2140895" cy="740713"/>
            <a:chOff x="3696" y="1490"/>
            <a:chExt cx="1363" cy="1800"/>
          </a:xfrm>
        </p:grpSpPr>
        <p:sp>
          <p:nvSpPr>
            <p:cNvPr id="14" name="AutoShape 115"/>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116"/>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AutoShape 117"/>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AutoShape 118"/>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Text Box 126"/>
            <p:cNvSpPr txBox="1">
              <a:spLocks noChangeArrowheads="1"/>
            </p:cNvSpPr>
            <p:nvPr/>
          </p:nvSpPr>
          <p:spPr bwMode="gray">
            <a:xfrm>
              <a:off x="3767" y="1745"/>
              <a:ext cx="1223"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800" b="1">
                  <a:latin typeface="Times New Roman" panose="02020603050405020304" pitchFamily="18" charset="0"/>
                  <a:ea typeface="微软雅黑" panose="020B0503020204020204" pitchFamily="34" charset="-122"/>
                  <a:cs typeface="Times New Roman" panose="02020603050405020304" pitchFamily="18" charset="0"/>
                </a:defRPr>
              </a:lvl1pPr>
            </a:lstStyle>
            <a:p>
              <a:pPr algn="ctr"/>
              <a:r>
                <a:rPr lang="zh-CN" altLang="en-US" dirty="0" smtClean="0">
                  <a:solidFill>
                    <a:srgbClr val="0000FF"/>
                  </a:solidFill>
                </a:rPr>
                <a:t>思考交流</a:t>
              </a:r>
              <a:endParaRPr lang="zh-CN" altLang="en-US" dirty="0">
                <a:solidFill>
                  <a:srgbClr val="0000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8534"/>
                                        </p:tgtEl>
                                        <p:attrNameLst>
                                          <p:attrName>style.visibility</p:attrName>
                                        </p:attrNameLst>
                                      </p:cBhvr>
                                      <p:to>
                                        <p:strVal val="visible"/>
                                      </p:to>
                                    </p:set>
                                    <p:animEffect transition="in" filter="wipe(left)">
                                      <p:cBhvr>
                                        <p:cTn id="7" dur="500"/>
                                        <p:tgtEl>
                                          <p:spTgt spid="2785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8533"/>
                                        </p:tgtEl>
                                        <p:attrNameLst>
                                          <p:attrName>style.visibility</p:attrName>
                                        </p:attrNameLst>
                                      </p:cBhvr>
                                      <p:to>
                                        <p:strVal val="visible"/>
                                      </p:to>
                                    </p:set>
                                    <p:animEffect transition="in" filter="wipe(left)">
                                      <p:cBhvr>
                                        <p:cTn id="12" dur="500"/>
                                        <p:tgtEl>
                                          <p:spTgt spid="278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p:nvPr/>
        </p:nvGrpSpPr>
        <p:grpSpPr bwMode="auto">
          <a:xfrm>
            <a:off x="711200" y="1153724"/>
            <a:ext cx="10682514" cy="5444489"/>
            <a:chOff x="96" y="144"/>
            <a:chExt cx="5568" cy="3865"/>
          </a:xfrm>
        </p:grpSpPr>
        <p:pic>
          <p:nvPicPr>
            <p:cNvPr id="29700" name="Picture 3" descr="bodanzh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84" y="2516"/>
              <a:ext cx="1680" cy="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gongdanz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 y="144"/>
              <a:ext cx="2064"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jindanz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 y="144"/>
              <a:ext cx="1368"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descr="tongdanz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2516"/>
              <a:ext cx="172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descr="wudanz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44"/>
              <a:ext cx="144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5" name="Group 8"/>
            <p:cNvGrpSpPr/>
            <p:nvPr/>
          </p:nvGrpSpPr>
          <p:grpSpPr bwMode="auto">
            <a:xfrm>
              <a:off x="96" y="2516"/>
              <a:ext cx="1680" cy="1493"/>
              <a:chOff x="240" y="1537"/>
              <a:chExt cx="1440" cy="1129"/>
            </a:xfrm>
          </p:grpSpPr>
          <p:pic>
            <p:nvPicPr>
              <p:cNvPr id="29706" name="Picture 9" descr="T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1537"/>
                <a:ext cx="1440"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8" name="Text Box 10"/>
              <p:cNvSpPr txBox="1">
                <a:spLocks noChangeArrowheads="1"/>
              </p:cNvSpPr>
              <p:nvPr/>
            </p:nvSpPr>
            <p:spPr bwMode="auto">
              <a:xfrm>
                <a:off x="960" y="2071"/>
                <a:ext cx="532"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zh-CN" sz="6600" b="1" dirty="0">
                    <a:solidFill>
                      <a:srgbClr val="CC33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rPr>
                  <a:t>Ti</a:t>
                </a:r>
                <a:endParaRPr lang="en-US" altLang="zh-CN" sz="6600" b="1" dirty="0">
                  <a:solidFill>
                    <a:srgbClr val="CC33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grpSp>
      <p:sp>
        <p:nvSpPr>
          <p:cNvPr id="29699" name="Text Box 11"/>
          <p:cNvSpPr txBox="1">
            <a:spLocks noChangeArrowheads="1"/>
          </p:cNvSpPr>
          <p:nvPr/>
        </p:nvSpPr>
        <p:spPr bwMode="auto">
          <a:xfrm>
            <a:off x="5132230" y="3575318"/>
            <a:ext cx="1656271" cy="52322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金属样品</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304801" y="3027816"/>
            <a:ext cx="11538856" cy="83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4" tIns="45717" rIns="91434" bIns="45717"/>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4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三、金属与金属键</a:t>
            </a:r>
            <a:endParaRPr lang="zh-CN" altLang="en-US" sz="4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889911" y="1152059"/>
            <a:ext cx="3791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金属共同的物理性质：</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6659" name="Rectangle 3"/>
          <p:cNvSpPr>
            <a:spLocks noChangeArrowheads="1"/>
          </p:cNvSpPr>
          <p:nvPr/>
        </p:nvSpPr>
        <p:spPr bwMode="auto">
          <a:xfrm>
            <a:off x="889910" y="1861798"/>
            <a:ext cx="10898716" cy="5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通常</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有金属光泽、不透明，有良好的导电性、导热性、延性和展性等。</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6660" name="Rectangle 4" descr="点式菱形"/>
          <p:cNvSpPr>
            <a:spLocks noChangeArrowheads="1"/>
          </p:cNvSpPr>
          <p:nvPr/>
        </p:nvSpPr>
        <p:spPr bwMode="auto">
          <a:xfrm>
            <a:off x="889909" y="2567214"/>
            <a:ext cx="8722783" cy="52322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金属为什么具有这些共同性质呢</a:t>
            </a:r>
            <a:r>
              <a:rPr lang="en-US" altLang="zh-CN" sz="28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26661" name="Picture 5" descr="金属晶体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93444" y="3386138"/>
            <a:ext cx="3640666"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2" name="Text Box 6"/>
          <p:cNvSpPr txBox="1">
            <a:spLocks noChangeArrowheads="1"/>
          </p:cNvSpPr>
          <p:nvPr/>
        </p:nvSpPr>
        <p:spPr bwMode="auto">
          <a:xfrm>
            <a:off x="889909" y="3393421"/>
            <a:ext cx="68643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、金属键及其实质</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6663" name="Text Box 7"/>
          <p:cNvSpPr txBox="1">
            <a:spLocks noChangeArrowheads="1"/>
          </p:cNvSpPr>
          <p:nvPr/>
        </p:nvSpPr>
        <p:spPr bwMode="auto">
          <a:xfrm>
            <a:off x="889911" y="4273639"/>
            <a:ext cx="7103533"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问题：</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构成金属晶体的粒子有哪些？</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59"/>
                                        </p:tgtEl>
                                        <p:attrNameLst>
                                          <p:attrName>style.visibility</p:attrName>
                                        </p:attrNameLst>
                                      </p:cBhvr>
                                      <p:to>
                                        <p:strVal val="visible"/>
                                      </p:to>
                                    </p:set>
                                    <p:animEffect transition="in" filter="wipe(left)">
                                      <p:cBhvr>
                                        <p:cTn id="7" dur="500"/>
                                        <p:tgtEl>
                                          <p:spTgt spid="326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6660"/>
                                        </p:tgtEl>
                                        <p:attrNameLst>
                                          <p:attrName>style.visibility</p:attrName>
                                        </p:attrNameLst>
                                      </p:cBhvr>
                                      <p:to>
                                        <p:strVal val="visible"/>
                                      </p:to>
                                    </p:set>
                                    <p:animEffect transition="in" filter="wipe(left)">
                                      <p:cBhvr>
                                        <p:cTn id="12" dur="500"/>
                                        <p:tgtEl>
                                          <p:spTgt spid="3266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62"/>
                                        </p:tgtEl>
                                        <p:attrNameLst>
                                          <p:attrName>style.visibility</p:attrName>
                                        </p:attrNameLst>
                                      </p:cBhvr>
                                      <p:to>
                                        <p:strVal val="visible"/>
                                      </p:to>
                                    </p:set>
                                    <p:animEffect transition="in" filter="wipe(left)">
                                      <p:cBhvr>
                                        <p:cTn id="17" dur="500"/>
                                        <p:tgtEl>
                                          <p:spTgt spid="3266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6663"/>
                                        </p:tgtEl>
                                        <p:attrNameLst>
                                          <p:attrName>style.visibility</p:attrName>
                                        </p:attrNameLst>
                                      </p:cBhvr>
                                      <p:to>
                                        <p:strVal val="visible"/>
                                      </p:to>
                                    </p:set>
                                    <p:animEffect transition="in" filter="wipe(left)">
                                      <p:cBhvr>
                                        <p:cTn id="22" dur="500"/>
                                        <p:tgtEl>
                                          <p:spTgt spid="3266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6661"/>
                                        </p:tgtEl>
                                        <p:attrNameLst>
                                          <p:attrName>style.visibility</p:attrName>
                                        </p:attrNameLst>
                                      </p:cBhvr>
                                      <p:to>
                                        <p:strVal val="visible"/>
                                      </p:to>
                                    </p:set>
                                    <p:animEffect transition="in" filter="wipe(left)">
                                      <p:cBhvr>
                                        <p:cTn id="27" dur="500"/>
                                        <p:tgtEl>
                                          <p:spTgt spid="326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utoUpdateAnimBg="0"/>
      <p:bldP spid="326660" grpId="0"/>
      <p:bldP spid="326662" grpId="0" autoUpdateAnimBg="0"/>
      <p:bldP spid="32666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descr="点式菱形"/>
          <p:cNvSpPr>
            <a:spLocks noChangeArrowheads="1"/>
          </p:cNvSpPr>
          <p:nvPr/>
        </p:nvSpPr>
        <p:spPr bwMode="auto">
          <a:xfrm>
            <a:off x="928915" y="5077393"/>
            <a:ext cx="8505372" cy="52322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ahoma" panose="020B0604030504040204" pitchFamily="34" charset="0"/>
                <a:ea typeface="微软雅黑" panose="020B0503020204020204" pitchFamily="34" charset="-122"/>
              </a:rPr>
              <a:t>金属单质中金属原子之间怎样结合的？</a:t>
            </a:r>
            <a:r>
              <a:rPr lang="zh-CN" altLang="en-US" sz="2800" dirty="0">
                <a:latin typeface="Tahoma" panose="020B0604030504040204" pitchFamily="34" charset="0"/>
                <a:ea typeface="微软雅黑" panose="020B0503020204020204" pitchFamily="34" charset="-122"/>
              </a:rPr>
              <a:t> </a:t>
            </a:r>
            <a:endParaRPr lang="zh-CN" altLang="en-US" sz="2800" dirty="0">
              <a:latin typeface="Tahoma" panose="020B0604030504040204" pitchFamily="34" charset="0"/>
              <a:ea typeface="微软雅黑" panose="020B0503020204020204" pitchFamily="34" charset="-122"/>
            </a:endParaRPr>
          </a:p>
        </p:txBody>
      </p:sp>
      <p:sp>
        <p:nvSpPr>
          <p:cNvPr id="31751" name="Text Box 7"/>
          <p:cNvSpPr txBox="1">
            <a:spLocks noChangeArrowheads="1"/>
          </p:cNvSpPr>
          <p:nvPr/>
        </p:nvSpPr>
        <p:spPr bwMode="auto">
          <a:xfrm>
            <a:off x="928914" y="1257300"/>
            <a:ext cx="6049433" cy="52322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eaLnBrk="1" hangingPunct="1">
              <a:defRPr sz="2800" b="1">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eaLnBrk="0" hangingPunct="0">
              <a:defRPr>
                <a:latin typeface="Arial" panose="020B0604020202020204" pitchFamily="34" charset="0"/>
              </a:defRPr>
            </a:lvl2pPr>
            <a:lvl3pPr marL="1143000" indent="-228600" eaLnBrk="0" hangingPunct="0">
              <a:defRPr>
                <a:latin typeface="Arial" panose="020B0604020202020204" pitchFamily="34" charset="0"/>
              </a:defRPr>
            </a:lvl3pPr>
            <a:lvl4pPr marL="1600200" indent="-228600" eaLnBrk="0" hangingPunct="0">
              <a:defRPr>
                <a:latin typeface="Arial" panose="020B0604020202020204" pitchFamily="34" charset="0"/>
              </a:defRPr>
            </a:lvl4pPr>
            <a:lvl5pPr marL="2057400" indent="-228600" eaLnBrk="0" hangingPunct="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zh-CN" altLang="en-US" dirty="0"/>
              <a:t>金属的结构 </a:t>
            </a:r>
            <a:endParaRPr lang="zh-CN" altLang="en-US" dirty="0"/>
          </a:p>
        </p:txBody>
      </p:sp>
      <p:pic>
        <p:nvPicPr>
          <p:cNvPr id="327688" name="Picture 8" descr="金属晶体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8914" y="1946617"/>
            <a:ext cx="421564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89" name="Picture 9" descr="金属晶体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948" y="2064092"/>
            <a:ext cx="343260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7688"/>
                                        </p:tgtEl>
                                        <p:attrNameLst>
                                          <p:attrName>style.visibility</p:attrName>
                                        </p:attrNameLst>
                                      </p:cBhvr>
                                      <p:to>
                                        <p:strVal val="visible"/>
                                      </p:to>
                                    </p:set>
                                    <p:animEffect transition="in" filter="wipe(left)">
                                      <p:cBhvr>
                                        <p:cTn id="7" dur="500"/>
                                        <p:tgtEl>
                                          <p:spTgt spid="327688"/>
                                        </p:tgtEl>
                                      </p:cBhvr>
                                    </p:animEffect>
                                  </p:childTnLst>
                                </p:cTn>
                              </p:par>
                              <p:par>
                                <p:cTn id="8" presetID="22" presetClass="entr" presetSubtype="8" fill="hold" nodeType="withEffect">
                                  <p:stCondLst>
                                    <p:cond delay="0"/>
                                  </p:stCondLst>
                                  <p:childTnLst>
                                    <p:set>
                                      <p:cBhvr>
                                        <p:cTn id="9" dur="1" fill="hold">
                                          <p:stCondLst>
                                            <p:cond delay="0"/>
                                          </p:stCondLst>
                                        </p:cTn>
                                        <p:tgtEl>
                                          <p:spTgt spid="327689"/>
                                        </p:tgtEl>
                                        <p:attrNameLst>
                                          <p:attrName>style.visibility</p:attrName>
                                        </p:attrNameLst>
                                      </p:cBhvr>
                                      <p:to>
                                        <p:strVal val="visible"/>
                                      </p:to>
                                    </p:set>
                                    <p:animEffect transition="in" filter="wipe(left)">
                                      <p:cBhvr>
                                        <p:cTn id="10" dur="500"/>
                                        <p:tgtEl>
                                          <p:spTgt spid="32768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7684"/>
                                        </p:tgtEl>
                                        <p:attrNameLst>
                                          <p:attrName>style.visibility</p:attrName>
                                        </p:attrNameLst>
                                      </p:cBhvr>
                                      <p:to>
                                        <p:strVal val="visible"/>
                                      </p:to>
                                    </p:set>
                                    <p:animEffect transition="in" filter="wipe(left)">
                                      <p:cBhvr>
                                        <p:cTn id="13" dur="500"/>
                                        <p:tgtEl>
                                          <p:spTgt spid="32768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751"/>
                                        </p:tgtEl>
                                        <p:attrNameLst>
                                          <p:attrName>style.visibility</p:attrName>
                                        </p:attrNameLst>
                                      </p:cBhvr>
                                      <p:to>
                                        <p:strVal val="visible"/>
                                      </p:to>
                                    </p:set>
                                    <p:animEffect transition="in" filter="wipe(left)">
                                      <p:cBhvr>
                                        <p:cTn id="16"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4" grpId="0"/>
      <p:bldP spid="317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ChangeArrowheads="1"/>
          </p:cNvSpPr>
          <p:nvPr/>
        </p:nvSpPr>
        <p:spPr bwMode="auto">
          <a:xfrm>
            <a:off x="914400" y="1165810"/>
            <a:ext cx="1059542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b="1" dirty="0" smtClean="0">
                <a:ea typeface="微软雅黑" panose="020B0503020204020204" pitchFamily="34" charset="-122"/>
              </a:rPr>
              <a:t>金属</a:t>
            </a:r>
            <a:r>
              <a:rPr lang="zh-CN" altLang="en-US" sz="2800" b="1" dirty="0">
                <a:ea typeface="微软雅黑" panose="020B0503020204020204" pitchFamily="34" charset="-122"/>
              </a:rPr>
              <a:t>原子的电离能低，容易失去电子而形成阳离子和自由电子，阳离子整体共同吸引自由电子而结合在一起。这种金属离子与自由电子之间的较强作用就叫做</a:t>
            </a:r>
            <a:r>
              <a:rPr lang="zh-CN" altLang="en-US" sz="2800" b="1" dirty="0">
                <a:solidFill>
                  <a:srgbClr val="0000FF"/>
                </a:solidFill>
                <a:ea typeface="微软雅黑" panose="020B0503020204020204" pitchFamily="34" charset="-122"/>
              </a:rPr>
              <a:t>金属键</a:t>
            </a:r>
            <a:r>
              <a:rPr lang="zh-CN" altLang="en-US" sz="2800" b="1" dirty="0">
                <a:ea typeface="微软雅黑" panose="020B0503020204020204" pitchFamily="34" charset="-122"/>
              </a:rPr>
              <a:t>。金属键可看成是由许多原子共用许多电子的一种特殊形式的共价键，但与共价键有着明显不同。这种键</a:t>
            </a:r>
            <a:r>
              <a:rPr lang="zh-CN" altLang="en-US" sz="2800" b="1" dirty="0">
                <a:solidFill>
                  <a:srgbClr val="FF0000"/>
                </a:solidFill>
                <a:ea typeface="微软雅黑" panose="020B0503020204020204" pitchFamily="34" charset="-122"/>
              </a:rPr>
              <a:t>既没有方向性也没有饱和性</a:t>
            </a:r>
            <a:r>
              <a:rPr lang="zh-CN" altLang="en-US" sz="2800" b="1" dirty="0">
                <a:ea typeface="微软雅黑" panose="020B0503020204020204" pitchFamily="34" charset="-122"/>
              </a:rPr>
              <a:t>，金属键的特征是成键电子可以在金属中自由运动，使得金属呈现出特有的属性。在金属单质的晶体中，原子之间以金属键相互结合。金属键是一种遍布整个晶体的离域化学键。</a:t>
            </a:r>
            <a:endParaRPr lang="zh-CN" altLang="en-US" sz="2800" b="1" dirty="0">
              <a:ea typeface="微软雅黑" panose="020B0503020204020204" pitchFamily="34" charset="-122"/>
            </a:endParaRP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776468" y="1258383"/>
            <a:ext cx="2198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）定义：</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9731" name="Text Box 3"/>
          <p:cNvSpPr txBox="1">
            <a:spLocks noChangeArrowheads="1"/>
          </p:cNvSpPr>
          <p:nvPr/>
        </p:nvSpPr>
        <p:spPr bwMode="auto">
          <a:xfrm>
            <a:off x="2829981" y="1212148"/>
            <a:ext cx="8568266" cy="56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自由电子”和金属阳离子之间存在的强的相互作用</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796" name="Text Box 4"/>
          <p:cNvSpPr txBox="1">
            <a:spLocks noChangeArrowheads="1"/>
          </p:cNvSpPr>
          <p:nvPr/>
        </p:nvSpPr>
        <p:spPr bwMode="auto">
          <a:xfrm>
            <a:off x="776468" y="1822099"/>
            <a:ext cx="290618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）组成粒子：</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9733" name="Text Box 5"/>
          <p:cNvSpPr txBox="1">
            <a:spLocks noChangeArrowheads="1"/>
          </p:cNvSpPr>
          <p:nvPr/>
        </p:nvSpPr>
        <p:spPr bwMode="auto">
          <a:xfrm>
            <a:off x="3682649" y="1822099"/>
            <a:ext cx="53887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金属阳离子和自由电子。</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9734" name="Text Box 6"/>
          <p:cNvSpPr txBox="1">
            <a:spLocks noChangeArrowheads="1"/>
          </p:cNvSpPr>
          <p:nvPr/>
        </p:nvSpPr>
        <p:spPr bwMode="auto">
          <a:xfrm>
            <a:off x="776467" y="2693076"/>
            <a:ext cx="585986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Monotype Sorts"/>
              <a:buNone/>
            </a:pP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金属</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原子脱落来的价电子形成遍布整个晶体的“自由流动的电子”</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被所有原子所共用，从而把所有的原子维系在一起</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799" name="Text Box 7"/>
          <p:cNvSpPr txBox="1">
            <a:spLocks noChangeArrowheads="1"/>
          </p:cNvSpPr>
          <p:nvPr/>
        </p:nvSpPr>
        <p:spPr bwMode="auto">
          <a:xfrm>
            <a:off x="6451599" y="4363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29736" name="Picture 8" descr="金属晶体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78170" y="2693076"/>
            <a:ext cx="3386516"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1"/>
                                        </p:tgtEl>
                                        <p:attrNameLst>
                                          <p:attrName>style.visibility</p:attrName>
                                        </p:attrNameLst>
                                      </p:cBhvr>
                                      <p:to>
                                        <p:strVal val="visible"/>
                                      </p:to>
                                    </p:set>
                                    <p:animEffect transition="in" filter="wipe(left)">
                                      <p:cBhvr>
                                        <p:cTn id="7" dur="500"/>
                                        <p:tgtEl>
                                          <p:spTgt spid="3297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9733"/>
                                        </p:tgtEl>
                                        <p:attrNameLst>
                                          <p:attrName>style.visibility</p:attrName>
                                        </p:attrNameLst>
                                      </p:cBhvr>
                                      <p:to>
                                        <p:strVal val="visible"/>
                                      </p:to>
                                    </p:set>
                                    <p:animEffect transition="in" filter="wipe(left)">
                                      <p:cBhvr>
                                        <p:cTn id="12" dur="500"/>
                                        <p:tgtEl>
                                          <p:spTgt spid="3297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9736"/>
                                        </p:tgtEl>
                                        <p:attrNameLst>
                                          <p:attrName>style.visibility</p:attrName>
                                        </p:attrNameLst>
                                      </p:cBhvr>
                                      <p:to>
                                        <p:strVal val="visible"/>
                                      </p:to>
                                    </p:set>
                                    <p:animEffect transition="in" filter="wipe(left)">
                                      <p:cBhvr>
                                        <p:cTn id="17" dur="500"/>
                                        <p:tgtEl>
                                          <p:spTgt spid="3297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9734"/>
                                        </p:tgtEl>
                                        <p:attrNameLst>
                                          <p:attrName>style.visibility</p:attrName>
                                        </p:attrNameLst>
                                      </p:cBhvr>
                                      <p:to>
                                        <p:strVal val="visible"/>
                                      </p:to>
                                    </p:set>
                                    <p:animEffect transition="in" filter="wipe(left)">
                                      <p:cBhvr>
                                        <p:cTn id="22" dur="500"/>
                                        <p:tgtEl>
                                          <p:spTgt spid="329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p:bldP spid="329733" grpId="0"/>
      <p:bldP spid="3297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3336924" y="1229165"/>
            <a:ext cx="66615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金属离子和自由电子之间的</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电性作用</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819" name="Text Box 3"/>
          <p:cNvSpPr txBox="1">
            <a:spLocks noChangeArrowheads="1"/>
          </p:cNvSpPr>
          <p:nvPr/>
        </p:nvSpPr>
        <p:spPr bwMode="auto">
          <a:xfrm>
            <a:off x="817032" y="1229165"/>
            <a:ext cx="22409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）实质：</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820" name="Text Box 4"/>
          <p:cNvSpPr txBox="1">
            <a:spLocks noChangeArrowheads="1"/>
          </p:cNvSpPr>
          <p:nvPr/>
        </p:nvSpPr>
        <p:spPr bwMode="auto">
          <a:xfrm>
            <a:off x="817032" y="2286768"/>
            <a:ext cx="22409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）特征：</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0757" name="Text Box 5"/>
          <p:cNvSpPr txBox="1">
            <a:spLocks noChangeArrowheads="1"/>
          </p:cNvSpPr>
          <p:nvPr/>
        </p:nvSpPr>
        <p:spPr bwMode="auto">
          <a:xfrm>
            <a:off x="3336924" y="2286768"/>
            <a:ext cx="854498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①</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无方向性、无饱和性；</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②金属键中的电子在整个三维空间里运动，属于整块固态金属。</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0758" name="Text Box 6"/>
          <p:cNvSpPr txBox="1">
            <a:spLocks noChangeArrowheads="1"/>
          </p:cNvSpPr>
          <p:nvPr/>
        </p:nvSpPr>
        <p:spPr bwMode="auto">
          <a:xfrm>
            <a:off x="3336923" y="3827884"/>
            <a:ext cx="835236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说明：自由电子被许多金属离子所共有，即被整个金属所共有</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；无方向性、饱和性</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wipe(left)">
                                      <p:cBhvr>
                                        <p:cTn id="7" dur="500"/>
                                        <p:tgtEl>
                                          <p:spTgt spid="330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0757">
                                            <p:txEl>
                                              <p:pRg st="0" end="0"/>
                                            </p:txEl>
                                          </p:spTgt>
                                        </p:tgtEl>
                                        <p:attrNameLst>
                                          <p:attrName>style.visibility</p:attrName>
                                        </p:attrNameLst>
                                      </p:cBhvr>
                                      <p:to>
                                        <p:strVal val="visible"/>
                                      </p:to>
                                    </p:set>
                                    <p:animEffect transition="in" filter="wipe(left)">
                                      <p:cBhvr>
                                        <p:cTn id="12" dur="500"/>
                                        <p:tgtEl>
                                          <p:spTgt spid="3307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0757">
                                            <p:txEl>
                                              <p:pRg st="1" end="1"/>
                                            </p:txEl>
                                          </p:spTgt>
                                        </p:tgtEl>
                                        <p:attrNameLst>
                                          <p:attrName>style.visibility</p:attrName>
                                        </p:attrNameLst>
                                      </p:cBhvr>
                                      <p:to>
                                        <p:strVal val="visible"/>
                                      </p:to>
                                    </p:set>
                                    <p:animEffect transition="in" filter="wipe(left)">
                                      <p:cBhvr>
                                        <p:cTn id="17" dur="500"/>
                                        <p:tgtEl>
                                          <p:spTgt spid="33075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0758"/>
                                        </p:tgtEl>
                                        <p:attrNameLst>
                                          <p:attrName>style.visibility</p:attrName>
                                        </p:attrNameLst>
                                      </p:cBhvr>
                                      <p:to>
                                        <p:strVal val="visible"/>
                                      </p:to>
                                    </p:set>
                                    <p:animEffect transition="in" filter="wipe(left)">
                                      <p:cBhvr>
                                        <p:cTn id="22" dur="500"/>
                                        <p:tgtEl>
                                          <p:spTgt spid="330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autoUpdateAnimBg="0"/>
      <p:bldP spid="330757" grpId="0" autoUpdateAnimBg="0" build="p"/>
      <p:bldP spid="3307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68532" y="1113009"/>
            <a:ext cx="37383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、金属键与金属性质</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1779" name="Rectangle 3"/>
          <p:cNvSpPr>
            <a:spLocks noChangeArrowheads="1"/>
          </p:cNvSpPr>
          <p:nvPr/>
        </p:nvSpPr>
        <p:spPr bwMode="auto">
          <a:xfrm>
            <a:off x="968531" y="3724099"/>
            <a:ext cx="1049602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）金属导电性的解释</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在</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金属晶体中，充满着带负电的“自由电子”，在外加电场的条件下“自由电子”就会发生定向移动，因而形成电流，所以金属容易导电。</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1780" name="Rectangle 4"/>
          <p:cNvSpPr>
            <a:spLocks noChangeArrowheads="1"/>
          </p:cNvSpPr>
          <p:nvPr/>
        </p:nvSpPr>
        <p:spPr bwMode="auto">
          <a:xfrm>
            <a:off x="968532" y="1671206"/>
            <a:ext cx="1049602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）金属不透明、具有光泽性的解释</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由于</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金属中有“自由电子”，所以当可见光照射到金属表面上时，“自由电子”能够吸收所有频率的光并很快放出，使得金属不透明并具有金属光泽。</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1780">
                                            <p:txEl>
                                              <p:pRg st="1" end="1"/>
                                            </p:txEl>
                                          </p:spTgt>
                                        </p:tgtEl>
                                        <p:attrNameLst>
                                          <p:attrName>style.visibility</p:attrName>
                                        </p:attrNameLst>
                                      </p:cBhvr>
                                      <p:to>
                                        <p:strVal val="visible"/>
                                      </p:to>
                                    </p:set>
                                    <p:animEffect transition="in" filter="wipe(left)">
                                      <p:cBhvr>
                                        <p:cTn id="7" dur="500"/>
                                        <p:tgtEl>
                                          <p:spTgt spid="33178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1779">
                                            <p:txEl>
                                              <p:pRg st="1" end="1"/>
                                            </p:txEl>
                                          </p:spTgt>
                                        </p:tgtEl>
                                        <p:attrNameLst>
                                          <p:attrName>style.visibility</p:attrName>
                                        </p:attrNameLst>
                                      </p:cBhvr>
                                      <p:to>
                                        <p:strVal val="visible"/>
                                      </p:to>
                                    </p:set>
                                    <p:animEffect transition="in" filter="wipe(left)">
                                      <p:cBhvr>
                                        <p:cTn id="12" dur="500"/>
                                        <p:tgtEl>
                                          <p:spTgt spid="331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957943" y="1198673"/>
            <a:ext cx="1002936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）金属导热性的解释</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当</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金属中有温度差时，不停运动着的“自由电子”通过它们与金属阳离子间的碰撞，把能量由高温处传向低温处，使金属表现出导热性。</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2803" name="Rectangle 3"/>
          <p:cNvSpPr>
            <a:spLocks noChangeArrowheads="1"/>
          </p:cNvSpPr>
          <p:nvPr/>
        </p:nvSpPr>
        <p:spPr bwMode="auto">
          <a:xfrm>
            <a:off x="957943" y="3119332"/>
            <a:ext cx="986774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）金属延展性的解释</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当</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受到外力作用时，晶体中的各原子层就会发生相对滑动，但不会改变原来的排列方式，弥漫在金属原子间的电子气可以起到类似轴承中滚珠之间润滑剂的作用，所以在各原子层之间发生相对滑动以后，仍可保持这种相互作用，因而即使在外力作用下，发生形变也不易断裂。因此，金属都有良好的延展性。</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2802">
                                            <p:txEl>
                                              <p:pRg st="1" end="1"/>
                                            </p:txEl>
                                          </p:spTgt>
                                        </p:tgtEl>
                                        <p:attrNameLst>
                                          <p:attrName>style.visibility</p:attrName>
                                        </p:attrNameLst>
                                      </p:cBhvr>
                                      <p:to>
                                        <p:strVal val="visible"/>
                                      </p:to>
                                    </p:set>
                                    <p:animEffect transition="in" filter="wipe(left)">
                                      <p:cBhvr>
                                        <p:cTn id="7" dur="500"/>
                                        <p:tgtEl>
                                          <p:spTgt spid="3328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Effect transition="in" filter="wipe(left)">
                                      <p:cBhvr>
                                        <p:cTn id="12" dur="500"/>
                                        <p:tgtEl>
                                          <p:spTgt spid="332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54"/>
          <p:cNvSpPr>
            <a:spLocks noChangeArrowheads="1"/>
          </p:cNvSpPr>
          <p:nvPr/>
        </p:nvSpPr>
        <p:spPr bwMode="auto">
          <a:xfrm>
            <a:off x="304800" y="2133600"/>
            <a:ext cx="11684000" cy="3581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dirty="0">
              <a:ea typeface="微软雅黑" panose="020B0503020204020204" pitchFamily="34" charset="-122"/>
            </a:endParaRPr>
          </a:p>
        </p:txBody>
      </p:sp>
      <p:sp>
        <p:nvSpPr>
          <p:cNvPr id="37891" name="Rectangle 2"/>
          <p:cNvSpPr>
            <a:spLocks noGrp="1" noChangeArrowheads="1"/>
          </p:cNvSpPr>
          <p:nvPr>
            <p:ph type="title"/>
          </p:nvPr>
        </p:nvSpPr>
        <p:spPr>
          <a:xfrm>
            <a:off x="575733" y="990600"/>
            <a:ext cx="10972800" cy="1143000"/>
          </a:xfrm>
        </p:spPr>
        <p:txBody>
          <a:bodyPr/>
          <a:lstStyle/>
          <a:p>
            <a:r>
              <a:rPr lang="zh-CN" altLang="en-US" sz="2800" b="1" dirty="0" smtClean="0">
                <a:solidFill>
                  <a:srgbClr val="FF0000"/>
                </a:solidFill>
                <a:cs typeface="Times New Roman" panose="02020603050405020304" pitchFamily="18" charset="0"/>
              </a:rPr>
              <a:t>金属的延展性</a:t>
            </a:r>
            <a:endParaRPr lang="zh-CN" altLang="en-US" sz="2800" b="1" dirty="0" smtClean="0">
              <a:solidFill>
                <a:srgbClr val="FF0000"/>
              </a:solidFill>
              <a:cs typeface="Times New Roman" panose="02020603050405020304" pitchFamily="18" charset="0"/>
            </a:endParaRPr>
          </a:p>
        </p:txBody>
      </p:sp>
      <p:grpSp>
        <p:nvGrpSpPr>
          <p:cNvPr id="37892" name="Group 3"/>
          <p:cNvGrpSpPr/>
          <p:nvPr/>
        </p:nvGrpSpPr>
        <p:grpSpPr bwMode="auto">
          <a:xfrm>
            <a:off x="1058334" y="2343832"/>
            <a:ext cx="10414000" cy="2733675"/>
            <a:chOff x="336" y="344"/>
            <a:chExt cx="5280" cy="1722"/>
          </a:xfrm>
        </p:grpSpPr>
        <p:grpSp>
          <p:nvGrpSpPr>
            <p:cNvPr id="37893" name="Group 4"/>
            <p:cNvGrpSpPr/>
            <p:nvPr/>
          </p:nvGrpSpPr>
          <p:grpSpPr bwMode="auto">
            <a:xfrm>
              <a:off x="720" y="1715"/>
              <a:ext cx="956" cy="330"/>
              <a:chOff x="720" y="2680"/>
              <a:chExt cx="956" cy="330"/>
            </a:xfrm>
          </p:grpSpPr>
          <p:sp>
            <p:nvSpPr>
              <p:cNvPr id="38039" name="Oval 5"/>
              <p:cNvSpPr>
                <a:spLocks noChangeArrowheads="1"/>
              </p:cNvSpPr>
              <p:nvPr/>
            </p:nvSpPr>
            <p:spPr bwMode="auto">
              <a:xfrm>
                <a:off x="720" y="2811"/>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8040" name="Text Box 6"/>
              <p:cNvSpPr txBox="1">
                <a:spLocks noChangeArrowheads="1"/>
              </p:cNvSpPr>
              <p:nvPr/>
            </p:nvSpPr>
            <p:spPr bwMode="auto">
              <a:xfrm>
                <a:off x="854" y="2680"/>
                <a:ext cx="82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ea typeface="微软雅黑" panose="020B0503020204020204" pitchFamily="34" charset="-122"/>
                  </a:rPr>
                  <a:t>自由电子</a:t>
                </a:r>
                <a:endParaRPr lang="zh-CN" altLang="en-US" sz="2800" b="1" dirty="0">
                  <a:ea typeface="微软雅黑" panose="020B0503020204020204" pitchFamily="34" charset="-122"/>
                </a:endParaRPr>
              </a:p>
            </p:txBody>
          </p:sp>
        </p:grpSp>
        <p:grpSp>
          <p:nvGrpSpPr>
            <p:cNvPr id="37894" name="Group 7"/>
            <p:cNvGrpSpPr/>
            <p:nvPr/>
          </p:nvGrpSpPr>
          <p:grpSpPr bwMode="auto">
            <a:xfrm>
              <a:off x="2160" y="1736"/>
              <a:ext cx="1200" cy="330"/>
              <a:chOff x="672" y="2976"/>
              <a:chExt cx="1200" cy="330"/>
            </a:xfrm>
          </p:grpSpPr>
          <p:sp>
            <p:nvSpPr>
              <p:cNvPr id="38037" name="Oval 8"/>
              <p:cNvSpPr>
                <a:spLocks noChangeArrowheads="1"/>
              </p:cNvSpPr>
              <p:nvPr/>
            </p:nvSpPr>
            <p:spPr bwMode="auto">
              <a:xfrm>
                <a:off x="672" y="3024"/>
                <a:ext cx="192" cy="192"/>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38" name="Text Box 9"/>
              <p:cNvSpPr txBox="1">
                <a:spLocks noChangeArrowheads="1"/>
              </p:cNvSpPr>
              <p:nvPr/>
            </p:nvSpPr>
            <p:spPr bwMode="auto">
              <a:xfrm>
                <a:off x="960" y="2976"/>
                <a:ext cx="91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ea typeface="微软雅黑" panose="020B0503020204020204" pitchFamily="34" charset="-122"/>
                  </a:rPr>
                  <a:t>金属离子</a:t>
                </a:r>
                <a:endParaRPr lang="zh-CN" altLang="en-US" sz="2800" b="1" dirty="0">
                  <a:ea typeface="微软雅黑" panose="020B0503020204020204" pitchFamily="34" charset="-122"/>
                </a:endParaRPr>
              </a:p>
            </p:txBody>
          </p:sp>
        </p:grpSp>
        <p:grpSp>
          <p:nvGrpSpPr>
            <p:cNvPr id="37895" name="Group 10"/>
            <p:cNvGrpSpPr/>
            <p:nvPr/>
          </p:nvGrpSpPr>
          <p:grpSpPr bwMode="auto">
            <a:xfrm>
              <a:off x="3696" y="1736"/>
              <a:ext cx="1392" cy="330"/>
              <a:chOff x="672" y="3312"/>
              <a:chExt cx="1392" cy="330"/>
            </a:xfrm>
          </p:grpSpPr>
          <p:sp>
            <p:nvSpPr>
              <p:cNvPr id="38035" name="Oval 11"/>
              <p:cNvSpPr>
                <a:spLocks noChangeArrowheads="1"/>
              </p:cNvSpPr>
              <p:nvPr/>
            </p:nvSpPr>
            <p:spPr bwMode="auto">
              <a:xfrm>
                <a:off x="672" y="3360"/>
                <a:ext cx="192" cy="192"/>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dirty="0">
                  <a:ea typeface="微软雅黑" panose="020B0503020204020204" pitchFamily="34" charset="-122"/>
                </a:endParaRPr>
              </a:p>
            </p:txBody>
          </p:sp>
          <p:sp>
            <p:nvSpPr>
              <p:cNvPr id="38036" name="Text Box 12"/>
              <p:cNvSpPr txBox="1">
                <a:spLocks noChangeArrowheads="1"/>
              </p:cNvSpPr>
              <p:nvPr/>
            </p:nvSpPr>
            <p:spPr bwMode="auto">
              <a:xfrm>
                <a:off x="960" y="3312"/>
                <a:ext cx="110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ea typeface="微软雅黑" panose="020B0503020204020204" pitchFamily="34" charset="-122"/>
                  </a:rPr>
                  <a:t>金属原子</a:t>
                </a:r>
                <a:endParaRPr lang="zh-CN" altLang="en-US" sz="2800" b="1" dirty="0">
                  <a:ea typeface="微软雅黑" panose="020B0503020204020204" pitchFamily="34" charset="-122"/>
                </a:endParaRPr>
              </a:p>
            </p:txBody>
          </p:sp>
        </p:grpSp>
        <p:sp>
          <p:nvSpPr>
            <p:cNvPr id="37896" name="Text Box 13"/>
            <p:cNvSpPr txBox="1">
              <a:spLocks noChangeArrowheads="1"/>
            </p:cNvSpPr>
            <p:nvPr/>
          </p:nvSpPr>
          <p:spPr bwMode="auto">
            <a:xfrm>
              <a:off x="2576" y="527"/>
              <a:ext cx="5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ea typeface="微软雅黑" panose="020B0503020204020204" pitchFamily="34" charset="-122"/>
                </a:rPr>
                <a:t>位错</a:t>
              </a:r>
              <a:endParaRPr lang="zh-CN" altLang="en-US" sz="2800" b="1" dirty="0">
                <a:ea typeface="微软雅黑" panose="020B0503020204020204" pitchFamily="34" charset="-122"/>
              </a:endParaRPr>
            </a:p>
          </p:txBody>
        </p:sp>
        <p:grpSp>
          <p:nvGrpSpPr>
            <p:cNvPr id="37897" name="Group 14"/>
            <p:cNvGrpSpPr/>
            <p:nvPr/>
          </p:nvGrpSpPr>
          <p:grpSpPr bwMode="auto">
            <a:xfrm>
              <a:off x="336" y="344"/>
              <a:ext cx="1920" cy="960"/>
              <a:chOff x="336" y="2016"/>
              <a:chExt cx="1920" cy="960"/>
            </a:xfrm>
          </p:grpSpPr>
          <p:sp>
            <p:nvSpPr>
              <p:cNvPr id="37967" name="Oval 15"/>
              <p:cNvSpPr>
                <a:spLocks noChangeArrowheads="1"/>
              </p:cNvSpPr>
              <p:nvPr/>
            </p:nvSpPr>
            <p:spPr bwMode="auto">
              <a:xfrm>
                <a:off x="576" y="249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68" name="Oval 16"/>
              <p:cNvSpPr>
                <a:spLocks noChangeArrowheads="1"/>
              </p:cNvSpPr>
              <p:nvPr/>
            </p:nvSpPr>
            <p:spPr bwMode="auto">
              <a:xfrm>
                <a:off x="528" y="273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grpSp>
            <p:nvGrpSpPr>
              <p:cNvPr id="37969" name="Group 17"/>
              <p:cNvGrpSpPr/>
              <p:nvPr/>
            </p:nvGrpSpPr>
            <p:grpSpPr bwMode="auto">
              <a:xfrm>
                <a:off x="336" y="2016"/>
                <a:ext cx="1920" cy="960"/>
                <a:chOff x="336" y="2016"/>
                <a:chExt cx="1920" cy="960"/>
              </a:xfrm>
            </p:grpSpPr>
            <p:grpSp>
              <p:nvGrpSpPr>
                <p:cNvPr id="37970" name="Group 18"/>
                <p:cNvGrpSpPr/>
                <p:nvPr/>
              </p:nvGrpSpPr>
              <p:grpSpPr bwMode="auto">
                <a:xfrm>
                  <a:off x="336" y="2016"/>
                  <a:ext cx="1920" cy="960"/>
                  <a:chOff x="336" y="2016"/>
                  <a:chExt cx="1920" cy="960"/>
                </a:xfrm>
              </p:grpSpPr>
              <p:grpSp>
                <p:nvGrpSpPr>
                  <p:cNvPr id="37991" name="Group 19"/>
                  <p:cNvGrpSpPr/>
                  <p:nvPr/>
                </p:nvGrpSpPr>
                <p:grpSpPr bwMode="auto">
                  <a:xfrm>
                    <a:off x="336" y="2496"/>
                    <a:ext cx="1920" cy="240"/>
                    <a:chOff x="960" y="1584"/>
                    <a:chExt cx="1920" cy="288"/>
                  </a:xfrm>
                </p:grpSpPr>
                <p:grpSp>
                  <p:nvGrpSpPr>
                    <p:cNvPr id="38025" name="Group 20"/>
                    <p:cNvGrpSpPr/>
                    <p:nvPr/>
                  </p:nvGrpSpPr>
                  <p:grpSpPr bwMode="auto">
                    <a:xfrm>
                      <a:off x="960" y="1584"/>
                      <a:ext cx="960" cy="288"/>
                      <a:chOff x="960" y="1584"/>
                      <a:chExt cx="960" cy="288"/>
                    </a:xfrm>
                  </p:grpSpPr>
                  <p:sp>
                    <p:nvSpPr>
                      <p:cNvPr id="38031" name="Oval 21"/>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8032" name="Oval 22"/>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33" name="Oval 23"/>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34" name="Oval 24"/>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nvGrpSpPr>
                    <p:cNvPr id="38026" name="Group 25"/>
                    <p:cNvGrpSpPr/>
                    <p:nvPr/>
                  </p:nvGrpSpPr>
                  <p:grpSpPr bwMode="auto">
                    <a:xfrm>
                      <a:off x="1920" y="1584"/>
                      <a:ext cx="960" cy="288"/>
                      <a:chOff x="960" y="1584"/>
                      <a:chExt cx="960" cy="288"/>
                    </a:xfrm>
                  </p:grpSpPr>
                  <p:sp>
                    <p:nvSpPr>
                      <p:cNvPr id="38027" name="Oval 26"/>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8028" name="Oval 27"/>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29" name="Oval 28"/>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30" name="Oval 29"/>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grpSp>
              </p:grpSp>
              <p:grpSp>
                <p:nvGrpSpPr>
                  <p:cNvPr id="37992" name="Group 30"/>
                  <p:cNvGrpSpPr/>
                  <p:nvPr/>
                </p:nvGrpSpPr>
                <p:grpSpPr bwMode="auto">
                  <a:xfrm>
                    <a:off x="336" y="2736"/>
                    <a:ext cx="1920" cy="240"/>
                    <a:chOff x="960" y="1584"/>
                    <a:chExt cx="1920" cy="288"/>
                  </a:xfrm>
                </p:grpSpPr>
                <p:grpSp>
                  <p:nvGrpSpPr>
                    <p:cNvPr id="38015" name="Group 31"/>
                    <p:cNvGrpSpPr/>
                    <p:nvPr/>
                  </p:nvGrpSpPr>
                  <p:grpSpPr bwMode="auto">
                    <a:xfrm>
                      <a:off x="960" y="1584"/>
                      <a:ext cx="960" cy="288"/>
                      <a:chOff x="960" y="1584"/>
                      <a:chExt cx="960" cy="288"/>
                    </a:xfrm>
                  </p:grpSpPr>
                  <p:sp>
                    <p:nvSpPr>
                      <p:cNvPr id="38021" name="Oval 32"/>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22" name="Oval 33"/>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23" name="Oval 34"/>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8024" name="Oval 35"/>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grpSp>
                <p:grpSp>
                  <p:nvGrpSpPr>
                    <p:cNvPr id="38016" name="Group 36"/>
                    <p:cNvGrpSpPr/>
                    <p:nvPr/>
                  </p:nvGrpSpPr>
                  <p:grpSpPr bwMode="auto">
                    <a:xfrm>
                      <a:off x="1920" y="1584"/>
                      <a:ext cx="960" cy="288"/>
                      <a:chOff x="960" y="1584"/>
                      <a:chExt cx="960" cy="288"/>
                    </a:xfrm>
                  </p:grpSpPr>
                  <p:sp>
                    <p:nvSpPr>
                      <p:cNvPr id="38017" name="Oval 37"/>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18" name="Oval 38"/>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19" name="Oval 39"/>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8020" name="Oval 40"/>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grpSp>
                <p:nvGrpSpPr>
                  <p:cNvPr id="37993" name="Group 41"/>
                  <p:cNvGrpSpPr/>
                  <p:nvPr/>
                </p:nvGrpSpPr>
                <p:grpSpPr bwMode="auto">
                  <a:xfrm>
                    <a:off x="336" y="2256"/>
                    <a:ext cx="1920" cy="240"/>
                    <a:chOff x="960" y="1584"/>
                    <a:chExt cx="1920" cy="288"/>
                  </a:xfrm>
                </p:grpSpPr>
                <p:grpSp>
                  <p:nvGrpSpPr>
                    <p:cNvPr id="38005" name="Group 42"/>
                    <p:cNvGrpSpPr/>
                    <p:nvPr/>
                  </p:nvGrpSpPr>
                  <p:grpSpPr bwMode="auto">
                    <a:xfrm>
                      <a:off x="960" y="1584"/>
                      <a:ext cx="960" cy="288"/>
                      <a:chOff x="960" y="1584"/>
                      <a:chExt cx="960" cy="288"/>
                    </a:xfrm>
                  </p:grpSpPr>
                  <p:sp>
                    <p:nvSpPr>
                      <p:cNvPr id="38011" name="Oval 43"/>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12" name="Oval 44"/>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13" name="Oval 45"/>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8014" name="Oval 46"/>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grpSp>
                <p:grpSp>
                  <p:nvGrpSpPr>
                    <p:cNvPr id="38006" name="Group 47"/>
                    <p:cNvGrpSpPr/>
                    <p:nvPr/>
                  </p:nvGrpSpPr>
                  <p:grpSpPr bwMode="auto">
                    <a:xfrm>
                      <a:off x="1920" y="1584"/>
                      <a:ext cx="960" cy="288"/>
                      <a:chOff x="960" y="1584"/>
                      <a:chExt cx="960" cy="288"/>
                    </a:xfrm>
                  </p:grpSpPr>
                  <p:sp>
                    <p:nvSpPr>
                      <p:cNvPr id="38007" name="Oval 48"/>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08" name="Oval 49"/>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8009" name="Oval 50"/>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10" name="Oval 51"/>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grpSp>
                <p:nvGrpSpPr>
                  <p:cNvPr id="37994" name="Group 52"/>
                  <p:cNvGrpSpPr/>
                  <p:nvPr/>
                </p:nvGrpSpPr>
                <p:grpSpPr bwMode="auto">
                  <a:xfrm>
                    <a:off x="336" y="2016"/>
                    <a:ext cx="1920" cy="240"/>
                    <a:chOff x="960" y="1584"/>
                    <a:chExt cx="1920" cy="288"/>
                  </a:xfrm>
                </p:grpSpPr>
                <p:grpSp>
                  <p:nvGrpSpPr>
                    <p:cNvPr id="37995" name="Group 53"/>
                    <p:cNvGrpSpPr/>
                    <p:nvPr/>
                  </p:nvGrpSpPr>
                  <p:grpSpPr bwMode="auto">
                    <a:xfrm>
                      <a:off x="960" y="1584"/>
                      <a:ext cx="960" cy="288"/>
                      <a:chOff x="960" y="1584"/>
                      <a:chExt cx="960" cy="288"/>
                    </a:xfrm>
                  </p:grpSpPr>
                  <p:sp>
                    <p:nvSpPr>
                      <p:cNvPr id="38001" name="Oval 54"/>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02" name="Oval 55"/>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8003" name="Oval 56"/>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04" name="Oval 57"/>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nvGrpSpPr>
                    <p:cNvPr id="37996" name="Group 58"/>
                    <p:cNvGrpSpPr/>
                    <p:nvPr/>
                  </p:nvGrpSpPr>
                  <p:grpSpPr bwMode="auto">
                    <a:xfrm>
                      <a:off x="1920" y="1584"/>
                      <a:ext cx="960" cy="288"/>
                      <a:chOff x="960" y="1584"/>
                      <a:chExt cx="960" cy="288"/>
                    </a:xfrm>
                  </p:grpSpPr>
                  <p:sp>
                    <p:nvSpPr>
                      <p:cNvPr id="37997" name="Oval 59"/>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98" name="Oval 60"/>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99" name="Oval 61"/>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8000" name="Oval 62"/>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grpSp>
            <p:grpSp>
              <p:nvGrpSpPr>
                <p:cNvPr id="37971" name="Group 63"/>
                <p:cNvGrpSpPr/>
                <p:nvPr/>
              </p:nvGrpSpPr>
              <p:grpSpPr bwMode="auto">
                <a:xfrm>
                  <a:off x="576" y="2208"/>
                  <a:ext cx="1488" cy="576"/>
                  <a:chOff x="576" y="2208"/>
                  <a:chExt cx="1488" cy="576"/>
                </a:xfrm>
              </p:grpSpPr>
              <p:sp>
                <p:nvSpPr>
                  <p:cNvPr id="37972" name="Oval 64"/>
                  <p:cNvSpPr>
                    <a:spLocks noChangeArrowheads="1"/>
                  </p:cNvSpPr>
                  <p:nvPr/>
                </p:nvSpPr>
                <p:spPr bwMode="auto">
                  <a:xfrm>
                    <a:off x="2016" y="268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73" name="Oval 65"/>
                  <p:cNvSpPr>
                    <a:spLocks noChangeArrowheads="1"/>
                  </p:cNvSpPr>
                  <p:nvPr/>
                </p:nvSpPr>
                <p:spPr bwMode="auto">
                  <a:xfrm>
                    <a:off x="1968" y="249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74" name="Oval 66"/>
                  <p:cNvSpPr>
                    <a:spLocks noChangeArrowheads="1"/>
                  </p:cNvSpPr>
                  <p:nvPr/>
                </p:nvSpPr>
                <p:spPr bwMode="auto">
                  <a:xfrm>
                    <a:off x="1536"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75" name="Oval 67"/>
                  <p:cNvSpPr>
                    <a:spLocks noChangeArrowheads="1"/>
                  </p:cNvSpPr>
                  <p:nvPr/>
                </p:nvSpPr>
                <p:spPr bwMode="auto">
                  <a:xfrm>
                    <a:off x="1296"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76" name="Oval 68"/>
                  <p:cNvSpPr>
                    <a:spLocks noChangeArrowheads="1"/>
                  </p:cNvSpPr>
                  <p:nvPr/>
                </p:nvSpPr>
                <p:spPr bwMode="auto">
                  <a:xfrm>
                    <a:off x="1248" y="249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77" name="Oval 69"/>
                  <p:cNvSpPr>
                    <a:spLocks noChangeArrowheads="1"/>
                  </p:cNvSpPr>
                  <p:nvPr/>
                </p:nvSpPr>
                <p:spPr bwMode="auto">
                  <a:xfrm>
                    <a:off x="768"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78" name="Oval 70"/>
                  <p:cNvSpPr>
                    <a:spLocks noChangeArrowheads="1"/>
                  </p:cNvSpPr>
                  <p:nvPr/>
                </p:nvSpPr>
                <p:spPr bwMode="auto">
                  <a:xfrm>
                    <a:off x="768" y="244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79" name="Oval 71"/>
                  <p:cNvSpPr>
                    <a:spLocks noChangeArrowheads="1"/>
                  </p:cNvSpPr>
                  <p:nvPr/>
                </p:nvSpPr>
                <p:spPr bwMode="auto">
                  <a:xfrm>
                    <a:off x="816" y="268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0" name="Oval 72"/>
                  <p:cNvSpPr>
                    <a:spLocks noChangeArrowheads="1"/>
                  </p:cNvSpPr>
                  <p:nvPr/>
                </p:nvSpPr>
                <p:spPr bwMode="auto">
                  <a:xfrm>
                    <a:off x="1008" y="273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1" name="Oval 73"/>
                  <p:cNvSpPr>
                    <a:spLocks noChangeArrowheads="1"/>
                  </p:cNvSpPr>
                  <p:nvPr/>
                </p:nvSpPr>
                <p:spPr bwMode="auto">
                  <a:xfrm>
                    <a:off x="1056" y="249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2" name="Oval 74"/>
                  <p:cNvSpPr>
                    <a:spLocks noChangeArrowheads="1"/>
                  </p:cNvSpPr>
                  <p:nvPr/>
                </p:nvSpPr>
                <p:spPr bwMode="auto">
                  <a:xfrm>
                    <a:off x="1056" y="225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3" name="Oval 75"/>
                  <p:cNvSpPr>
                    <a:spLocks noChangeArrowheads="1"/>
                  </p:cNvSpPr>
                  <p:nvPr/>
                </p:nvSpPr>
                <p:spPr bwMode="auto">
                  <a:xfrm>
                    <a:off x="1728" y="225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4" name="Oval 76"/>
                  <p:cNvSpPr>
                    <a:spLocks noChangeArrowheads="1"/>
                  </p:cNvSpPr>
                  <p:nvPr/>
                </p:nvSpPr>
                <p:spPr bwMode="auto">
                  <a:xfrm>
                    <a:off x="1776" y="249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5" name="Oval 77"/>
                  <p:cNvSpPr>
                    <a:spLocks noChangeArrowheads="1"/>
                  </p:cNvSpPr>
                  <p:nvPr/>
                </p:nvSpPr>
                <p:spPr bwMode="auto">
                  <a:xfrm>
                    <a:off x="1968"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6" name="Oval 78"/>
                  <p:cNvSpPr>
                    <a:spLocks noChangeArrowheads="1"/>
                  </p:cNvSpPr>
                  <p:nvPr/>
                </p:nvSpPr>
                <p:spPr bwMode="auto">
                  <a:xfrm>
                    <a:off x="1536" y="273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7" name="Oval 79"/>
                  <p:cNvSpPr>
                    <a:spLocks noChangeArrowheads="1"/>
                  </p:cNvSpPr>
                  <p:nvPr/>
                </p:nvSpPr>
                <p:spPr bwMode="auto">
                  <a:xfrm>
                    <a:off x="1728" y="268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8" name="Oval 80"/>
                  <p:cNvSpPr>
                    <a:spLocks noChangeArrowheads="1"/>
                  </p:cNvSpPr>
                  <p:nvPr/>
                </p:nvSpPr>
                <p:spPr bwMode="auto">
                  <a:xfrm>
                    <a:off x="1488" y="244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89" name="Oval 81"/>
                  <p:cNvSpPr>
                    <a:spLocks noChangeArrowheads="1"/>
                  </p:cNvSpPr>
                  <p:nvPr/>
                </p:nvSpPr>
                <p:spPr bwMode="auto">
                  <a:xfrm>
                    <a:off x="576"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90" name="Oval 82"/>
                  <p:cNvSpPr>
                    <a:spLocks noChangeArrowheads="1"/>
                  </p:cNvSpPr>
                  <p:nvPr/>
                </p:nvSpPr>
                <p:spPr bwMode="auto">
                  <a:xfrm>
                    <a:off x="1248" y="273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grpSp>
          </p:grpSp>
        </p:grpSp>
        <p:grpSp>
          <p:nvGrpSpPr>
            <p:cNvPr id="37898" name="Group 83"/>
            <p:cNvGrpSpPr/>
            <p:nvPr/>
          </p:nvGrpSpPr>
          <p:grpSpPr bwMode="auto">
            <a:xfrm>
              <a:off x="3456" y="344"/>
              <a:ext cx="2160" cy="960"/>
              <a:chOff x="3456" y="2016"/>
              <a:chExt cx="2160" cy="960"/>
            </a:xfrm>
          </p:grpSpPr>
          <p:grpSp>
            <p:nvGrpSpPr>
              <p:cNvPr id="37900" name="Group 84"/>
              <p:cNvGrpSpPr/>
              <p:nvPr/>
            </p:nvGrpSpPr>
            <p:grpSpPr bwMode="auto">
              <a:xfrm>
                <a:off x="3456" y="2016"/>
                <a:ext cx="1920" cy="480"/>
                <a:chOff x="3456" y="2016"/>
                <a:chExt cx="1920" cy="480"/>
              </a:xfrm>
            </p:grpSpPr>
            <p:grpSp>
              <p:nvGrpSpPr>
                <p:cNvPr id="37945" name="Group 85"/>
                <p:cNvGrpSpPr/>
                <p:nvPr/>
              </p:nvGrpSpPr>
              <p:grpSpPr bwMode="auto">
                <a:xfrm>
                  <a:off x="3456" y="2256"/>
                  <a:ext cx="1920" cy="240"/>
                  <a:chOff x="960" y="1584"/>
                  <a:chExt cx="1920" cy="288"/>
                </a:xfrm>
              </p:grpSpPr>
              <p:grpSp>
                <p:nvGrpSpPr>
                  <p:cNvPr id="37957" name="Group 86"/>
                  <p:cNvGrpSpPr/>
                  <p:nvPr/>
                </p:nvGrpSpPr>
                <p:grpSpPr bwMode="auto">
                  <a:xfrm>
                    <a:off x="960" y="1584"/>
                    <a:ext cx="960" cy="288"/>
                    <a:chOff x="960" y="1584"/>
                    <a:chExt cx="960" cy="288"/>
                  </a:xfrm>
                </p:grpSpPr>
                <p:sp>
                  <p:nvSpPr>
                    <p:cNvPr id="37963" name="Oval 87"/>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64" name="Oval 88"/>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65" name="Oval 89"/>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66" name="Oval 90"/>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nvGrpSpPr>
                  <p:cNvPr id="37958" name="Group 91"/>
                  <p:cNvGrpSpPr/>
                  <p:nvPr/>
                </p:nvGrpSpPr>
                <p:grpSpPr bwMode="auto">
                  <a:xfrm>
                    <a:off x="1920" y="1584"/>
                    <a:ext cx="960" cy="288"/>
                    <a:chOff x="960" y="1584"/>
                    <a:chExt cx="960" cy="288"/>
                  </a:xfrm>
                </p:grpSpPr>
                <p:sp>
                  <p:nvSpPr>
                    <p:cNvPr id="37959" name="Oval 92"/>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60" name="Oval 93"/>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61" name="Oval 94"/>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62" name="Oval 95"/>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grpSp>
            </p:grpSp>
            <p:grpSp>
              <p:nvGrpSpPr>
                <p:cNvPr id="37946" name="Group 96"/>
                <p:cNvGrpSpPr/>
                <p:nvPr/>
              </p:nvGrpSpPr>
              <p:grpSpPr bwMode="auto">
                <a:xfrm>
                  <a:off x="3456" y="2016"/>
                  <a:ext cx="1920" cy="240"/>
                  <a:chOff x="960" y="1584"/>
                  <a:chExt cx="1920" cy="288"/>
                </a:xfrm>
              </p:grpSpPr>
              <p:grpSp>
                <p:nvGrpSpPr>
                  <p:cNvPr id="37947" name="Group 97"/>
                  <p:cNvGrpSpPr/>
                  <p:nvPr/>
                </p:nvGrpSpPr>
                <p:grpSpPr bwMode="auto">
                  <a:xfrm>
                    <a:off x="960" y="1584"/>
                    <a:ext cx="960" cy="288"/>
                    <a:chOff x="960" y="1584"/>
                    <a:chExt cx="960" cy="288"/>
                  </a:xfrm>
                </p:grpSpPr>
                <p:sp>
                  <p:nvSpPr>
                    <p:cNvPr id="37953" name="Oval 98"/>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54" name="Oval 99"/>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55" name="Oval 100"/>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56" name="Oval 101"/>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grpSp>
              <p:grpSp>
                <p:nvGrpSpPr>
                  <p:cNvPr id="37948" name="Group 102"/>
                  <p:cNvGrpSpPr/>
                  <p:nvPr/>
                </p:nvGrpSpPr>
                <p:grpSpPr bwMode="auto">
                  <a:xfrm>
                    <a:off x="1920" y="1584"/>
                    <a:ext cx="960" cy="288"/>
                    <a:chOff x="960" y="1584"/>
                    <a:chExt cx="960" cy="288"/>
                  </a:xfrm>
                </p:grpSpPr>
                <p:sp>
                  <p:nvSpPr>
                    <p:cNvPr id="37949" name="Oval 103"/>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50" name="Oval 104"/>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51" name="Oval 105"/>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52" name="Oval 106"/>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grpSp>
          <p:grpSp>
            <p:nvGrpSpPr>
              <p:cNvPr id="37901" name="Group 107"/>
              <p:cNvGrpSpPr/>
              <p:nvPr/>
            </p:nvGrpSpPr>
            <p:grpSpPr bwMode="auto">
              <a:xfrm>
                <a:off x="3696" y="2496"/>
                <a:ext cx="1920" cy="480"/>
                <a:chOff x="3696" y="2496"/>
                <a:chExt cx="1920" cy="480"/>
              </a:xfrm>
            </p:grpSpPr>
            <p:grpSp>
              <p:nvGrpSpPr>
                <p:cNvPr id="37923" name="Group 108"/>
                <p:cNvGrpSpPr/>
                <p:nvPr/>
              </p:nvGrpSpPr>
              <p:grpSpPr bwMode="auto">
                <a:xfrm>
                  <a:off x="3696" y="2736"/>
                  <a:ext cx="1920" cy="240"/>
                  <a:chOff x="960" y="1584"/>
                  <a:chExt cx="1920" cy="288"/>
                </a:xfrm>
              </p:grpSpPr>
              <p:grpSp>
                <p:nvGrpSpPr>
                  <p:cNvPr id="37935" name="Group 109"/>
                  <p:cNvGrpSpPr/>
                  <p:nvPr/>
                </p:nvGrpSpPr>
                <p:grpSpPr bwMode="auto">
                  <a:xfrm>
                    <a:off x="960" y="1584"/>
                    <a:ext cx="960" cy="288"/>
                    <a:chOff x="960" y="1584"/>
                    <a:chExt cx="960" cy="288"/>
                  </a:xfrm>
                </p:grpSpPr>
                <p:sp>
                  <p:nvSpPr>
                    <p:cNvPr id="37941" name="Oval 110"/>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42" name="Oval 111"/>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43" name="Oval 112"/>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44" name="Oval 113"/>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nvGrpSpPr>
                  <p:cNvPr id="37936" name="Group 114"/>
                  <p:cNvGrpSpPr/>
                  <p:nvPr/>
                </p:nvGrpSpPr>
                <p:grpSpPr bwMode="auto">
                  <a:xfrm>
                    <a:off x="1920" y="1584"/>
                    <a:ext cx="960" cy="288"/>
                    <a:chOff x="960" y="1584"/>
                    <a:chExt cx="960" cy="288"/>
                  </a:xfrm>
                </p:grpSpPr>
                <p:sp>
                  <p:nvSpPr>
                    <p:cNvPr id="37937" name="Oval 115"/>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38" name="Oval 116"/>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39" name="Oval 117"/>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40" name="Oval 118"/>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grpSp>
              <p:nvGrpSpPr>
                <p:cNvPr id="37924" name="Group 119"/>
                <p:cNvGrpSpPr/>
                <p:nvPr/>
              </p:nvGrpSpPr>
              <p:grpSpPr bwMode="auto">
                <a:xfrm>
                  <a:off x="3696" y="2496"/>
                  <a:ext cx="1920" cy="240"/>
                  <a:chOff x="960" y="1584"/>
                  <a:chExt cx="1920" cy="288"/>
                </a:xfrm>
              </p:grpSpPr>
              <p:grpSp>
                <p:nvGrpSpPr>
                  <p:cNvPr id="37925" name="Group 120"/>
                  <p:cNvGrpSpPr/>
                  <p:nvPr/>
                </p:nvGrpSpPr>
                <p:grpSpPr bwMode="auto">
                  <a:xfrm>
                    <a:off x="960" y="1584"/>
                    <a:ext cx="960" cy="288"/>
                    <a:chOff x="960" y="1584"/>
                    <a:chExt cx="960" cy="288"/>
                  </a:xfrm>
                </p:grpSpPr>
                <p:sp>
                  <p:nvSpPr>
                    <p:cNvPr id="37931" name="Oval 121"/>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32" name="Oval 122"/>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33" name="Oval 123"/>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34" name="Oval 124"/>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nvGrpSpPr>
                  <p:cNvPr id="37926" name="Group 125"/>
                  <p:cNvGrpSpPr/>
                  <p:nvPr/>
                </p:nvGrpSpPr>
                <p:grpSpPr bwMode="auto">
                  <a:xfrm>
                    <a:off x="1920" y="1584"/>
                    <a:ext cx="960" cy="288"/>
                    <a:chOff x="960" y="1584"/>
                    <a:chExt cx="960" cy="288"/>
                  </a:xfrm>
                </p:grpSpPr>
                <p:sp>
                  <p:nvSpPr>
                    <p:cNvPr id="37927" name="Oval 126"/>
                    <p:cNvSpPr>
                      <a:spLocks noChangeArrowheads="1"/>
                    </p:cNvSpPr>
                    <p:nvPr/>
                  </p:nvSpPr>
                  <p:spPr bwMode="auto">
                    <a:xfrm>
                      <a:off x="96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28" name="Oval 127"/>
                    <p:cNvSpPr>
                      <a:spLocks noChangeArrowheads="1"/>
                    </p:cNvSpPr>
                    <p:nvPr/>
                  </p:nvSpPr>
                  <p:spPr bwMode="auto">
                    <a:xfrm>
                      <a:off x="144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29" name="Oval 128"/>
                    <p:cNvSpPr>
                      <a:spLocks noChangeArrowheads="1"/>
                    </p:cNvSpPr>
                    <p:nvPr/>
                  </p:nvSpPr>
                  <p:spPr bwMode="auto">
                    <a:xfrm>
                      <a:off x="120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sp>
                  <p:nvSpPr>
                    <p:cNvPr id="37930" name="Oval 129"/>
                    <p:cNvSpPr>
                      <a:spLocks noChangeArrowheads="1"/>
                    </p:cNvSpPr>
                    <p:nvPr/>
                  </p:nvSpPr>
                  <p:spPr bwMode="auto">
                    <a:xfrm>
                      <a:off x="1680" y="1584"/>
                      <a:ext cx="240" cy="28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b="1" dirty="0">
                          <a:ea typeface="微软雅黑" panose="020B0503020204020204" pitchFamily="34" charset="-122"/>
                        </a:rPr>
                        <a:t>+</a:t>
                      </a:r>
                      <a:endParaRPr lang="en-US" altLang="zh-CN" sz="2800" b="1" dirty="0">
                        <a:ea typeface="微软雅黑" panose="020B0503020204020204" pitchFamily="34" charset="-122"/>
                      </a:endParaRPr>
                    </a:p>
                  </p:txBody>
                </p:sp>
              </p:grpSp>
            </p:grpSp>
          </p:grpSp>
          <p:grpSp>
            <p:nvGrpSpPr>
              <p:cNvPr id="37902" name="Group 130"/>
              <p:cNvGrpSpPr/>
              <p:nvPr/>
            </p:nvGrpSpPr>
            <p:grpSpPr bwMode="auto">
              <a:xfrm>
                <a:off x="3696" y="2208"/>
                <a:ext cx="1488" cy="576"/>
                <a:chOff x="576" y="2208"/>
                <a:chExt cx="1488" cy="576"/>
              </a:xfrm>
            </p:grpSpPr>
            <p:sp>
              <p:nvSpPr>
                <p:cNvPr id="37904" name="Oval 131"/>
                <p:cNvSpPr>
                  <a:spLocks noChangeArrowheads="1"/>
                </p:cNvSpPr>
                <p:nvPr/>
              </p:nvSpPr>
              <p:spPr bwMode="auto">
                <a:xfrm>
                  <a:off x="2016" y="268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05" name="Oval 132"/>
                <p:cNvSpPr>
                  <a:spLocks noChangeArrowheads="1"/>
                </p:cNvSpPr>
                <p:nvPr/>
              </p:nvSpPr>
              <p:spPr bwMode="auto">
                <a:xfrm>
                  <a:off x="1968" y="249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06" name="Oval 133"/>
                <p:cNvSpPr>
                  <a:spLocks noChangeArrowheads="1"/>
                </p:cNvSpPr>
                <p:nvPr/>
              </p:nvSpPr>
              <p:spPr bwMode="auto">
                <a:xfrm>
                  <a:off x="1536"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07" name="Oval 134"/>
                <p:cNvSpPr>
                  <a:spLocks noChangeArrowheads="1"/>
                </p:cNvSpPr>
                <p:nvPr/>
              </p:nvSpPr>
              <p:spPr bwMode="auto">
                <a:xfrm>
                  <a:off x="1296"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08" name="Oval 135"/>
                <p:cNvSpPr>
                  <a:spLocks noChangeArrowheads="1"/>
                </p:cNvSpPr>
                <p:nvPr/>
              </p:nvSpPr>
              <p:spPr bwMode="auto">
                <a:xfrm>
                  <a:off x="1248" y="249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09" name="Oval 136"/>
                <p:cNvSpPr>
                  <a:spLocks noChangeArrowheads="1"/>
                </p:cNvSpPr>
                <p:nvPr/>
              </p:nvSpPr>
              <p:spPr bwMode="auto">
                <a:xfrm>
                  <a:off x="768"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0" name="Oval 137"/>
                <p:cNvSpPr>
                  <a:spLocks noChangeArrowheads="1"/>
                </p:cNvSpPr>
                <p:nvPr/>
              </p:nvSpPr>
              <p:spPr bwMode="auto">
                <a:xfrm>
                  <a:off x="768" y="244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1" name="Oval 138"/>
                <p:cNvSpPr>
                  <a:spLocks noChangeArrowheads="1"/>
                </p:cNvSpPr>
                <p:nvPr/>
              </p:nvSpPr>
              <p:spPr bwMode="auto">
                <a:xfrm>
                  <a:off x="816" y="268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2" name="Oval 139"/>
                <p:cNvSpPr>
                  <a:spLocks noChangeArrowheads="1"/>
                </p:cNvSpPr>
                <p:nvPr/>
              </p:nvSpPr>
              <p:spPr bwMode="auto">
                <a:xfrm>
                  <a:off x="1008" y="273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3" name="Oval 140"/>
                <p:cNvSpPr>
                  <a:spLocks noChangeArrowheads="1"/>
                </p:cNvSpPr>
                <p:nvPr/>
              </p:nvSpPr>
              <p:spPr bwMode="auto">
                <a:xfrm>
                  <a:off x="1056" y="249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4" name="Oval 141"/>
                <p:cNvSpPr>
                  <a:spLocks noChangeArrowheads="1"/>
                </p:cNvSpPr>
                <p:nvPr/>
              </p:nvSpPr>
              <p:spPr bwMode="auto">
                <a:xfrm>
                  <a:off x="1056" y="225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5" name="Oval 142"/>
                <p:cNvSpPr>
                  <a:spLocks noChangeArrowheads="1"/>
                </p:cNvSpPr>
                <p:nvPr/>
              </p:nvSpPr>
              <p:spPr bwMode="auto">
                <a:xfrm>
                  <a:off x="1728" y="225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6" name="Oval 143"/>
                <p:cNvSpPr>
                  <a:spLocks noChangeArrowheads="1"/>
                </p:cNvSpPr>
                <p:nvPr/>
              </p:nvSpPr>
              <p:spPr bwMode="auto">
                <a:xfrm>
                  <a:off x="1776" y="249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7" name="Oval 144"/>
                <p:cNvSpPr>
                  <a:spLocks noChangeArrowheads="1"/>
                </p:cNvSpPr>
                <p:nvPr/>
              </p:nvSpPr>
              <p:spPr bwMode="auto">
                <a:xfrm>
                  <a:off x="1968"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8" name="Oval 145"/>
                <p:cNvSpPr>
                  <a:spLocks noChangeArrowheads="1"/>
                </p:cNvSpPr>
                <p:nvPr/>
              </p:nvSpPr>
              <p:spPr bwMode="auto">
                <a:xfrm>
                  <a:off x="1536" y="273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19" name="Oval 146"/>
                <p:cNvSpPr>
                  <a:spLocks noChangeArrowheads="1"/>
                </p:cNvSpPr>
                <p:nvPr/>
              </p:nvSpPr>
              <p:spPr bwMode="auto">
                <a:xfrm>
                  <a:off x="1728" y="268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20" name="Oval 147"/>
                <p:cNvSpPr>
                  <a:spLocks noChangeArrowheads="1"/>
                </p:cNvSpPr>
                <p:nvPr/>
              </p:nvSpPr>
              <p:spPr bwMode="auto">
                <a:xfrm>
                  <a:off x="1488" y="244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21" name="Oval 148"/>
                <p:cNvSpPr>
                  <a:spLocks noChangeArrowheads="1"/>
                </p:cNvSpPr>
                <p:nvPr/>
              </p:nvSpPr>
              <p:spPr bwMode="auto">
                <a:xfrm>
                  <a:off x="576" y="220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sp>
              <p:nvSpPr>
                <p:cNvPr id="37922" name="Oval 149"/>
                <p:cNvSpPr>
                  <a:spLocks noChangeArrowheads="1"/>
                </p:cNvSpPr>
                <p:nvPr/>
              </p:nvSpPr>
              <p:spPr bwMode="auto">
                <a:xfrm>
                  <a:off x="1248" y="2736"/>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grpSp>
          <p:sp>
            <p:nvSpPr>
              <p:cNvPr id="37903" name="Oval 150"/>
              <p:cNvSpPr>
                <a:spLocks noChangeArrowheads="1"/>
              </p:cNvSpPr>
              <p:nvPr/>
            </p:nvSpPr>
            <p:spPr bwMode="auto">
              <a:xfrm>
                <a:off x="5328" y="2688"/>
                <a:ext cx="48" cy="48"/>
              </a:xfrm>
              <a:prstGeom prst="ellipse">
                <a:avLst/>
              </a:prstGeom>
              <a:solidFill>
                <a:schemeClr val="bg2"/>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800" b="1" dirty="0">
                  <a:ea typeface="微软雅黑" panose="020B0503020204020204" pitchFamily="34" charset="-122"/>
                </a:endParaRPr>
              </a:p>
            </p:txBody>
          </p:sp>
        </p:grpSp>
        <p:sp>
          <p:nvSpPr>
            <p:cNvPr id="37899" name="Line 151"/>
            <p:cNvSpPr>
              <a:spLocks noChangeShapeType="1"/>
            </p:cNvSpPr>
            <p:nvPr/>
          </p:nvSpPr>
          <p:spPr bwMode="auto">
            <a:xfrm>
              <a:off x="2472" y="845"/>
              <a:ext cx="771" cy="0"/>
            </a:xfrm>
            <a:prstGeom prst="line">
              <a:avLst/>
            </a:prstGeom>
            <a:noFill/>
            <a:ln w="317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dirty="0">
                <a:ea typeface="微软雅黑" panose="020B0503020204020204" pitchFamily="34" charset="-122"/>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
          <p:cNvSpPr>
            <a:spLocks noChangeShapeType="1"/>
          </p:cNvSpPr>
          <p:nvPr/>
        </p:nvSpPr>
        <p:spPr bwMode="auto">
          <a:xfrm>
            <a:off x="5695950" y="1889919"/>
            <a:ext cx="1828800" cy="0"/>
          </a:xfrm>
          <a:prstGeom prst="line">
            <a:avLst/>
          </a:prstGeom>
          <a:noFill/>
          <a:ln w="57150">
            <a:solidFill>
              <a:srgbClr val="0066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Line 3"/>
          <p:cNvSpPr>
            <a:spLocks noChangeShapeType="1"/>
          </p:cNvSpPr>
          <p:nvPr/>
        </p:nvSpPr>
        <p:spPr bwMode="auto">
          <a:xfrm rot="5400000">
            <a:off x="4057650" y="3223419"/>
            <a:ext cx="838200" cy="0"/>
          </a:xfrm>
          <a:prstGeom prst="line">
            <a:avLst/>
          </a:prstGeom>
          <a:noFill/>
          <a:ln w="57150">
            <a:solidFill>
              <a:srgbClr val="0066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Line 4"/>
          <p:cNvSpPr>
            <a:spLocks noChangeShapeType="1"/>
          </p:cNvSpPr>
          <p:nvPr/>
        </p:nvSpPr>
        <p:spPr bwMode="auto">
          <a:xfrm rot="5400000">
            <a:off x="8420100" y="3147219"/>
            <a:ext cx="838200" cy="0"/>
          </a:xfrm>
          <a:prstGeom prst="line">
            <a:avLst/>
          </a:prstGeom>
          <a:noFill/>
          <a:ln w="57150">
            <a:solidFill>
              <a:srgbClr val="0066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0" name="Group 5"/>
          <p:cNvGrpSpPr/>
          <p:nvPr/>
        </p:nvGrpSpPr>
        <p:grpSpPr bwMode="auto">
          <a:xfrm>
            <a:off x="5257800" y="5617095"/>
            <a:ext cx="1905000" cy="1066800"/>
            <a:chOff x="2016" y="3312"/>
            <a:chExt cx="1200" cy="672"/>
          </a:xfrm>
        </p:grpSpPr>
        <p:sp>
          <p:nvSpPr>
            <p:cNvPr id="21" name="Oval 6"/>
            <p:cNvSpPr>
              <a:spLocks noChangeArrowheads="1"/>
            </p:cNvSpPr>
            <p:nvPr/>
          </p:nvSpPr>
          <p:spPr bwMode="auto">
            <a:xfrm>
              <a:off x="2016" y="3408"/>
              <a:ext cx="480" cy="480"/>
            </a:xfrm>
            <a:prstGeom prst="ellipse">
              <a:avLst/>
            </a:prstGeom>
            <a:solidFill>
              <a:schemeClr val="bg1"/>
            </a:solidFill>
            <a:ln w="571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Oval 7"/>
            <p:cNvSpPr>
              <a:spLocks noChangeArrowheads="1"/>
            </p:cNvSpPr>
            <p:nvPr/>
          </p:nvSpPr>
          <p:spPr bwMode="auto">
            <a:xfrm>
              <a:off x="2544" y="3312"/>
              <a:ext cx="672" cy="672"/>
            </a:xfrm>
            <a:prstGeom prst="ellipse">
              <a:avLst/>
            </a:prstGeom>
            <a:solidFill>
              <a:schemeClr val="bg1"/>
            </a:solidFill>
            <a:ln w="571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Cl</a:t>
              </a:r>
              <a:r>
                <a:rPr lang="zh-CN" altLang="en-US" sz="2800" b="1" baseline="30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3" name="Line 8"/>
          <p:cNvSpPr>
            <a:spLocks noChangeShapeType="1"/>
          </p:cNvSpPr>
          <p:nvPr/>
        </p:nvSpPr>
        <p:spPr bwMode="auto">
          <a:xfrm>
            <a:off x="4438650" y="5395119"/>
            <a:ext cx="609600" cy="609600"/>
          </a:xfrm>
          <a:prstGeom prst="line">
            <a:avLst/>
          </a:prstGeom>
          <a:noFill/>
          <a:ln w="57150">
            <a:solidFill>
              <a:srgbClr val="0066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Line 9"/>
          <p:cNvSpPr>
            <a:spLocks noChangeShapeType="1"/>
          </p:cNvSpPr>
          <p:nvPr/>
        </p:nvSpPr>
        <p:spPr bwMode="auto">
          <a:xfrm flipH="1">
            <a:off x="7391400" y="5585619"/>
            <a:ext cx="609600" cy="609600"/>
          </a:xfrm>
          <a:prstGeom prst="line">
            <a:avLst/>
          </a:prstGeom>
          <a:noFill/>
          <a:ln w="57150">
            <a:solidFill>
              <a:srgbClr val="0066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Text Box 10"/>
          <p:cNvSpPr txBox="1">
            <a:spLocks noChangeArrowheads="1"/>
          </p:cNvSpPr>
          <p:nvPr/>
        </p:nvSpPr>
        <p:spPr bwMode="auto">
          <a:xfrm>
            <a:off x="5753100" y="1280319"/>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电子转移</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Text Box 11"/>
          <p:cNvSpPr txBox="1">
            <a:spLocks noChangeArrowheads="1"/>
          </p:cNvSpPr>
          <p:nvPr/>
        </p:nvSpPr>
        <p:spPr bwMode="auto">
          <a:xfrm>
            <a:off x="1600199" y="1585119"/>
            <a:ext cx="1341783" cy="52322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不稳定</a:t>
            </a:r>
            <a:endParaRPr lang="zh-CN" altLang="en-US" sz="28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Text Box 12"/>
          <p:cNvSpPr txBox="1">
            <a:spLocks noChangeArrowheads="1"/>
          </p:cNvSpPr>
          <p:nvPr/>
        </p:nvSpPr>
        <p:spPr bwMode="auto">
          <a:xfrm>
            <a:off x="1600200" y="4288959"/>
            <a:ext cx="1341782" cy="52322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稳定</a:t>
            </a:r>
            <a:endParaRPr lang="zh-CN" altLang="en-US" sz="2800" b="1"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8" name="Picture 13" descr="钠的原子结构示意图"/>
          <p:cNvPicPr>
            <a:picLocks noChangeAspect="1" noChangeArrowheads="1"/>
          </p:cNvPicPr>
          <p:nvPr/>
        </p:nvPicPr>
        <p:blipFill>
          <a:blip r:embed="rId1">
            <a:clrChange>
              <a:clrFrom>
                <a:srgbClr val="FFECE1"/>
              </a:clrFrom>
              <a:clrTo>
                <a:srgbClr val="FFECE1">
                  <a:alpha val="0"/>
                </a:srgbClr>
              </a:clrTo>
            </a:clrChange>
            <a:extLst>
              <a:ext uri="{28A0092B-C50C-407E-A947-70E740481C1C}">
                <a14:useLocalDpi xmlns:a14="http://schemas.microsoft.com/office/drawing/2010/main" val="0"/>
              </a:ext>
            </a:extLst>
          </a:blip>
          <a:srcRect/>
          <a:stretch>
            <a:fillRect/>
          </a:stretch>
        </p:blipFill>
        <p:spPr bwMode="auto">
          <a:xfrm>
            <a:off x="3200400" y="984869"/>
            <a:ext cx="24384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 descr="氯原子结构示意图"/>
          <p:cNvPicPr>
            <a:picLocks noChangeAspect="1" noChangeArrowheads="1"/>
          </p:cNvPicPr>
          <p:nvPr/>
        </p:nvPicPr>
        <p:blipFill>
          <a:blip r:embed="rId2">
            <a:clrChange>
              <a:clrFrom>
                <a:srgbClr val="FEEADF"/>
              </a:clrFrom>
              <a:clrTo>
                <a:srgbClr val="FEEADF">
                  <a:alpha val="0"/>
                </a:srgbClr>
              </a:clrTo>
            </a:clrChange>
            <a:extLst>
              <a:ext uri="{28A0092B-C50C-407E-A947-70E740481C1C}">
                <a14:useLocalDpi xmlns:a14="http://schemas.microsoft.com/office/drawing/2010/main" val="0"/>
              </a:ext>
            </a:extLst>
          </a:blip>
          <a:srcRect/>
          <a:stretch>
            <a:fillRect/>
          </a:stretch>
        </p:blipFill>
        <p:spPr bwMode="auto">
          <a:xfrm>
            <a:off x="7581900" y="1025394"/>
            <a:ext cx="24384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descr="氯离子结构示意图"/>
          <p:cNvPicPr>
            <a:picLocks noChangeAspect="1" noChangeArrowheads="1"/>
          </p:cNvPicPr>
          <p:nvPr/>
        </p:nvPicPr>
        <p:blipFill>
          <a:blip r:embed="rId3">
            <a:clrChange>
              <a:clrFrom>
                <a:srgbClr val="FCE8DD"/>
              </a:clrFrom>
              <a:clrTo>
                <a:srgbClr val="FCE8DD">
                  <a:alpha val="0"/>
                </a:srgbClr>
              </a:clrTo>
            </a:clrChange>
            <a:extLst>
              <a:ext uri="{28A0092B-C50C-407E-A947-70E740481C1C}">
                <a14:useLocalDpi xmlns:a14="http://schemas.microsoft.com/office/drawing/2010/main" val="0"/>
              </a:ext>
            </a:extLst>
          </a:blip>
          <a:srcRect/>
          <a:stretch>
            <a:fillRect/>
          </a:stretch>
        </p:blipFill>
        <p:spPr bwMode="auto">
          <a:xfrm>
            <a:off x="7372350" y="3566319"/>
            <a:ext cx="26162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6" descr="钠离子结构示意图"/>
          <p:cNvPicPr>
            <a:picLocks noChangeAspect="1" noChangeArrowheads="1"/>
          </p:cNvPicPr>
          <p:nvPr/>
        </p:nvPicPr>
        <p:blipFill>
          <a:blip r:embed="rId4">
            <a:clrChange>
              <a:clrFrom>
                <a:srgbClr val="FEEADF"/>
              </a:clrFrom>
              <a:clrTo>
                <a:srgbClr val="FEEADF">
                  <a:alpha val="0"/>
                </a:srgbClr>
              </a:clrTo>
            </a:clrChange>
            <a:extLst>
              <a:ext uri="{28A0092B-C50C-407E-A947-70E740481C1C}">
                <a14:useLocalDpi xmlns:a14="http://schemas.microsoft.com/office/drawing/2010/main" val="0"/>
              </a:ext>
            </a:extLst>
          </a:blip>
          <a:srcRect/>
          <a:stretch>
            <a:fillRect/>
          </a:stretch>
        </p:blipFill>
        <p:spPr bwMode="auto">
          <a:xfrm>
            <a:off x="3200400" y="3718719"/>
            <a:ext cx="23622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3" grpId="0" animBg="1"/>
      <p:bldP spid="24" grpId="0" animBg="1"/>
      <p:bldP spid="25" grpId="0" autoUpdateAnimBg="0"/>
      <p:bldP spid="26" grpId="0" animBg="1" autoUpdateAnimBg="0"/>
      <p:bldP spid="27"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928915" y="2733020"/>
            <a:ext cx="18433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金属之最</a:t>
            </a:r>
            <a:endParaRPr lang="zh-CN" altLang="en-US" sz="28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68" name="Text Box 4"/>
          <p:cNvSpPr txBox="1">
            <a:spLocks noChangeArrowheads="1"/>
          </p:cNvSpPr>
          <p:nvPr/>
        </p:nvSpPr>
        <p:spPr bwMode="auto">
          <a:xfrm>
            <a:off x="3725333" y="1143000"/>
            <a:ext cx="41668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熔点最低的金属是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69" name="Text Box 5"/>
          <p:cNvSpPr txBox="1">
            <a:spLocks noChangeArrowheads="1"/>
          </p:cNvSpPr>
          <p:nvPr/>
        </p:nvSpPr>
        <p:spPr bwMode="auto">
          <a:xfrm>
            <a:off x="7924801" y="113282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汞</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0" name="Text Box 6"/>
          <p:cNvSpPr txBox="1">
            <a:spLocks noChangeArrowheads="1"/>
          </p:cNvSpPr>
          <p:nvPr/>
        </p:nvSpPr>
        <p:spPr bwMode="auto">
          <a:xfrm>
            <a:off x="3725333" y="1676400"/>
            <a:ext cx="41668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熔点最高的金属是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1" name="Text Box 7"/>
          <p:cNvSpPr txBox="1">
            <a:spLocks noChangeArrowheads="1"/>
          </p:cNvSpPr>
          <p:nvPr/>
        </p:nvSpPr>
        <p:spPr bwMode="auto">
          <a:xfrm>
            <a:off x="7924801" y="166622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钨</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2" name="Text Box 8"/>
          <p:cNvSpPr txBox="1">
            <a:spLocks noChangeArrowheads="1"/>
          </p:cNvSpPr>
          <p:nvPr/>
        </p:nvSpPr>
        <p:spPr bwMode="auto">
          <a:xfrm>
            <a:off x="3725333" y="2209800"/>
            <a:ext cx="41668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密度最小的金属是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3" name="Text Box 9"/>
          <p:cNvSpPr txBox="1">
            <a:spLocks noChangeArrowheads="1"/>
          </p:cNvSpPr>
          <p:nvPr/>
        </p:nvSpPr>
        <p:spPr bwMode="auto">
          <a:xfrm>
            <a:off x="7924801" y="219962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锂</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4" name="Text Box 10"/>
          <p:cNvSpPr txBox="1">
            <a:spLocks noChangeArrowheads="1"/>
          </p:cNvSpPr>
          <p:nvPr/>
        </p:nvSpPr>
        <p:spPr bwMode="auto">
          <a:xfrm>
            <a:off x="3725333" y="2743200"/>
            <a:ext cx="41668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密度最大的金属是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5" name="Text Box 11"/>
          <p:cNvSpPr txBox="1">
            <a:spLocks noChangeArrowheads="1"/>
          </p:cNvSpPr>
          <p:nvPr/>
        </p:nvSpPr>
        <p:spPr bwMode="auto">
          <a:xfrm>
            <a:off x="7924801" y="273302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锇</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6" name="Text Box 12"/>
          <p:cNvSpPr txBox="1">
            <a:spLocks noChangeArrowheads="1"/>
          </p:cNvSpPr>
          <p:nvPr/>
        </p:nvSpPr>
        <p:spPr bwMode="auto">
          <a:xfrm>
            <a:off x="3725333" y="3276600"/>
            <a:ext cx="41668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硬度最小的金属是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7" name="Text Box 13"/>
          <p:cNvSpPr txBox="1">
            <a:spLocks noChangeArrowheads="1"/>
          </p:cNvSpPr>
          <p:nvPr/>
        </p:nvSpPr>
        <p:spPr bwMode="auto">
          <a:xfrm>
            <a:off x="7924801" y="3256240"/>
            <a:ext cx="13948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铯</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8" name="Text Box 14"/>
          <p:cNvSpPr txBox="1">
            <a:spLocks noChangeArrowheads="1"/>
          </p:cNvSpPr>
          <p:nvPr/>
        </p:nvSpPr>
        <p:spPr bwMode="auto">
          <a:xfrm>
            <a:off x="3725333" y="3810000"/>
            <a:ext cx="41668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硬度最大的金属是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79" name="Text Box 15"/>
          <p:cNvSpPr txBox="1">
            <a:spLocks noChangeArrowheads="1"/>
          </p:cNvSpPr>
          <p:nvPr/>
        </p:nvSpPr>
        <p:spPr bwMode="auto">
          <a:xfrm>
            <a:off x="7924801" y="3795058"/>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铬</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80" name="Text Box 16"/>
          <p:cNvSpPr txBox="1">
            <a:spLocks noChangeArrowheads="1"/>
          </p:cNvSpPr>
          <p:nvPr/>
        </p:nvSpPr>
        <p:spPr bwMode="auto">
          <a:xfrm>
            <a:off x="3725333" y="5334000"/>
            <a:ext cx="4402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最活泼的金属是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81" name="Text Box 17"/>
          <p:cNvSpPr txBox="1">
            <a:spLocks noChangeArrowheads="1"/>
          </p:cNvSpPr>
          <p:nvPr/>
        </p:nvSpPr>
        <p:spPr bwMode="auto">
          <a:xfrm>
            <a:off x="7931150" y="540002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铯</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82" name="Text Box 18"/>
          <p:cNvSpPr txBox="1">
            <a:spLocks noChangeArrowheads="1"/>
          </p:cNvSpPr>
          <p:nvPr/>
        </p:nvSpPr>
        <p:spPr bwMode="auto">
          <a:xfrm>
            <a:off x="3725333" y="5857220"/>
            <a:ext cx="4402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最稳定的金属是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83" name="Text Box 19"/>
          <p:cNvSpPr txBox="1">
            <a:spLocks noChangeArrowheads="1"/>
          </p:cNvSpPr>
          <p:nvPr/>
        </p:nvSpPr>
        <p:spPr bwMode="auto">
          <a:xfrm>
            <a:off x="7924801" y="585722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金</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84" name="Text Box 20"/>
          <p:cNvSpPr txBox="1">
            <a:spLocks noChangeArrowheads="1"/>
          </p:cNvSpPr>
          <p:nvPr/>
        </p:nvSpPr>
        <p:spPr bwMode="auto">
          <a:xfrm>
            <a:off x="3725333" y="4336421"/>
            <a:ext cx="41668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延性最好的金属是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85" name="Text Box 21"/>
          <p:cNvSpPr txBox="1">
            <a:spLocks noChangeArrowheads="1"/>
          </p:cNvSpPr>
          <p:nvPr/>
        </p:nvSpPr>
        <p:spPr bwMode="auto">
          <a:xfrm>
            <a:off x="7924801" y="4319411"/>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铂</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86" name="Text Box 22"/>
          <p:cNvSpPr txBox="1">
            <a:spLocks noChangeArrowheads="1"/>
          </p:cNvSpPr>
          <p:nvPr/>
        </p:nvSpPr>
        <p:spPr bwMode="auto">
          <a:xfrm>
            <a:off x="3725333" y="4838045"/>
            <a:ext cx="41668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展性最好的金属是</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8487" name="Text Box 23"/>
          <p:cNvSpPr txBox="1">
            <a:spLocks noChangeArrowheads="1"/>
          </p:cNvSpPr>
          <p:nvPr/>
        </p:nvSpPr>
        <p:spPr bwMode="auto">
          <a:xfrm>
            <a:off x="7924801" y="4818995"/>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金</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4" name="Group 3"/>
          <p:cNvGrpSpPr/>
          <p:nvPr/>
        </p:nvGrpSpPr>
        <p:grpSpPr bwMode="auto">
          <a:xfrm>
            <a:off x="787405" y="1065231"/>
            <a:ext cx="1577975" cy="1541463"/>
            <a:chOff x="1008" y="1536"/>
            <a:chExt cx="1251" cy="1256"/>
          </a:xfrm>
        </p:grpSpPr>
        <p:sp>
          <p:nvSpPr>
            <p:cNvPr id="25" name="Oval 11"/>
            <p:cNvSpPr>
              <a:spLocks noChangeArrowheads="1"/>
            </p:cNvSpPr>
            <p:nvPr/>
          </p:nvSpPr>
          <p:spPr bwMode="gray">
            <a:xfrm>
              <a:off x="1008" y="1536"/>
              <a:ext cx="1251" cy="125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6" name="Oval 12"/>
            <p:cNvSpPr>
              <a:spLocks noChangeArrowheads="1"/>
            </p:cNvSpPr>
            <p:nvPr/>
          </p:nvSpPr>
          <p:spPr bwMode="gray">
            <a:xfrm>
              <a:off x="1008" y="1536"/>
              <a:ext cx="1251" cy="125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7" name="Oval 13"/>
            <p:cNvSpPr>
              <a:spLocks noChangeArrowheads="1"/>
            </p:cNvSpPr>
            <p:nvPr/>
          </p:nvSpPr>
          <p:spPr bwMode="gray">
            <a:xfrm>
              <a:off x="1090" y="1617"/>
              <a:ext cx="1087" cy="109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8" name="Oval 14"/>
            <p:cNvSpPr>
              <a:spLocks noChangeArrowheads="1"/>
            </p:cNvSpPr>
            <p:nvPr/>
          </p:nvSpPr>
          <p:spPr bwMode="gray">
            <a:xfrm>
              <a:off x="1091" y="1620"/>
              <a:ext cx="1087" cy="1092"/>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9" name="Oval 15"/>
            <p:cNvSpPr>
              <a:spLocks noChangeArrowheads="1"/>
            </p:cNvSpPr>
            <p:nvPr/>
          </p:nvSpPr>
          <p:spPr bwMode="gray">
            <a:xfrm>
              <a:off x="1144" y="1673"/>
              <a:ext cx="979" cy="983"/>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30" name="Group 16"/>
            <p:cNvGrpSpPr/>
            <p:nvPr/>
          </p:nvGrpSpPr>
          <p:grpSpPr bwMode="auto">
            <a:xfrm>
              <a:off x="1160" y="1687"/>
              <a:ext cx="947" cy="952"/>
              <a:chOff x="4166" y="1706"/>
              <a:chExt cx="1252" cy="1252"/>
            </a:xfrm>
          </p:grpSpPr>
          <p:sp>
            <p:nvSpPr>
              <p:cNvPr id="32" name="Oval 1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3"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4" name="Oval 1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5" name="Oval 20"/>
              <p:cNvSpPr>
                <a:spLocks noChangeArrowheads="1"/>
              </p:cNvSpPr>
              <p:nvPr/>
            </p:nvSpPr>
            <p:spPr bwMode="gray">
              <a:xfrm>
                <a:off x="4263" y="1757"/>
                <a:ext cx="1033" cy="110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31" name="Text Box 39"/>
            <p:cNvSpPr txBox="1">
              <a:spLocks noChangeArrowheads="1"/>
            </p:cNvSpPr>
            <p:nvPr/>
          </p:nvSpPr>
          <p:spPr bwMode="gray">
            <a:xfrm>
              <a:off x="1233" y="1916"/>
              <a:ext cx="78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800" b="1" dirty="0" smtClean="0">
                  <a:solidFill>
                    <a:srgbClr val="0000FF"/>
                  </a:solidFill>
                  <a:latin typeface="微软雅黑" panose="020B0503020204020204" pitchFamily="34" charset="-122"/>
                  <a:ea typeface="微软雅黑" panose="020B0503020204020204" pitchFamily="34" charset="-122"/>
                </a:rPr>
                <a:t>资料</a:t>
              </a:r>
              <a:endParaRPr lang="en-US" altLang="zh-CN" sz="2800" b="1" dirty="0">
                <a:solidFill>
                  <a:srgbClr val="0000FF"/>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68"/>
                                        </p:tgtEl>
                                        <p:attrNameLst>
                                          <p:attrName>style.visibility</p:attrName>
                                        </p:attrNameLst>
                                      </p:cBhvr>
                                      <p:to>
                                        <p:strVal val="visible"/>
                                      </p:to>
                                    </p:set>
                                    <p:animEffect transition="in" filter="wipe(left)">
                                      <p:cBhvr>
                                        <p:cTn id="7" dur="500"/>
                                        <p:tgtEl>
                                          <p:spTgt spid="3184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8469"/>
                                        </p:tgtEl>
                                        <p:attrNameLst>
                                          <p:attrName>style.visibility</p:attrName>
                                        </p:attrNameLst>
                                      </p:cBhvr>
                                      <p:to>
                                        <p:strVal val="visible"/>
                                      </p:to>
                                    </p:set>
                                    <p:animEffect transition="in" filter="wipe(left)">
                                      <p:cBhvr>
                                        <p:cTn id="12" dur="500"/>
                                        <p:tgtEl>
                                          <p:spTgt spid="3184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8470"/>
                                        </p:tgtEl>
                                        <p:attrNameLst>
                                          <p:attrName>style.visibility</p:attrName>
                                        </p:attrNameLst>
                                      </p:cBhvr>
                                      <p:to>
                                        <p:strVal val="visible"/>
                                      </p:to>
                                    </p:set>
                                    <p:animEffect transition="in" filter="wipe(left)">
                                      <p:cBhvr>
                                        <p:cTn id="17" dur="500"/>
                                        <p:tgtEl>
                                          <p:spTgt spid="3184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8471"/>
                                        </p:tgtEl>
                                        <p:attrNameLst>
                                          <p:attrName>style.visibility</p:attrName>
                                        </p:attrNameLst>
                                      </p:cBhvr>
                                      <p:to>
                                        <p:strVal val="visible"/>
                                      </p:to>
                                    </p:set>
                                    <p:animEffect transition="in" filter="wipe(left)">
                                      <p:cBhvr>
                                        <p:cTn id="22" dur="500"/>
                                        <p:tgtEl>
                                          <p:spTgt spid="3184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8472"/>
                                        </p:tgtEl>
                                        <p:attrNameLst>
                                          <p:attrName>style.visibility</p:attrName>
                                        </p:attrNameLst>
                                      </p:cBhvr>
                                      <p:to>
                                        <p:strVal val="visible"/>
                                      </p:to>
                                    </p:set>
                                    <p:animEffect transition="in" filter="wipe(left)">
                                      <p:cBhvr>
                                        <p:cTn id="27" dur="500"/>
                                        <p:tgtEl>
                                          <p:spTgt spid="3184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8473"/>
                                        </p:tgtEl>
                                        <p:attrNameLst>
                                          <p:attrName>style.visibility</p:attrName>
                                        </p:attrNameLst>
                                      </p:cBhvr>
                                      <p:to>
                                        <p:strVal val="visible"/>
                                      </p:to>
                                    </p:set>
                                    <p:animEffect transition="in" filter="wipe(left)">
                                      <p:cBhvr>
                                        <p:cTn id="32" dur="500"/>
                                        <p:tgtEl>
                                          <p:spTgt spid="3184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8474"/>
                                        </p:tgtEl>
                                        <p:attrNameLst>
                                          <p:attrName>style.visibility</p:attrName>
                                        </p:attrNameLst>
                                      </p:cBhvr>
                                      <p:to>
                                        <p:strVal val="visible"/>
                                      </p:to>
                                    </p:set>
                                    <p:animEffect transition="in" filter="wipe(left)">
                                      <p:cBhvr>
                                        <p:cTn id="37" dur="500"/>
                                        <p:tgtEl>
                                          <p:spTgt spid="3184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8475"/>
                                        </p:tgtEl>
                                        <p:attrNameLst>
                                          <p:attrName>style.visibility</p:attrName>
                                        </p:attrNameLst>
                                      </p:cBhvr>
                                      <p:to>
                                        <p:strVal val="visible"/>
                                      </p:to>
                                    </p:set>
                                    <p:animEffect transition="in" filter="wipe(left)">
                                      <p:cBhvr>
                                        <p:cTn id="42" dur="500"/>
                                        <p:tgtEl>
                                          <p:spTgt spid="3184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8476"/>
                                        </p:tgtEl>
                                        <p:attrNameLst>
                                          <p:attrName>style.visibility</p:attrName>
                                        </p:attrNameLst>
                                      </p:cBhvr>
                                      <p:to>
                                        <p:strVal val="visible"/>
                                      </p:to>
                                    </p:set>
                                    <p:animEffect transition="in" filter="wipe(left)">
                                      <p:cBhvr>
                                        <p:cTn id="47" dur="500"/>
                                        <p:tgtEl>
                                          <p:spTgt spid="31847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8477"/>
                                        </p:tgtEl>
                                        <p:attrNameLst>
                                          <p:attrName>style.visibility</p:attrName>
                                        </p:attrNameLst>
                                      </p:cBhvr>
                                      <p:to>
                                        <p:strVal val="visible"/>
                                      </p:to>
                                    </p:set>
                                    <p:animEffect transition="in" filter="wipe(left)">
                                      <p:cBhvr>
                                        <p:cTn id="52" dur="500"/>
                                        <p:tgtEl>
                                          <p:spTgt spid="31847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8478"/>
                                        </p:tgtEl>
                                        <p:attrNameLst>
                                          <p:attrName>style.visibility</p:attrName>
                                        </p:attrNameLst>
                                      </p:cBhvr>
                                      <p:to>
                                        <p:strVal val="visible"/>
                                      </p:to>
                                    </p:set>
                                    <p:animEffect transition="in" filter="wipe(left)">
                                      <p:cBhvr>
                                        <p:cTn id="57" dur="500"/>
                                        <p:tgtEl>
                                          <p:spTgt spid="31847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8479"/>
                                        </p:tgtEl>
                                        <p:attrNameLst>
                                          <p:attrName>style.visibility</p:attrName>
                                        </p:attrNameLst>
                                      </p:cBhvr>
                                      <p:to>
                                        <p:strVal val="visible"/>
                                      </p:to>
                                    </p:set>
                                    <p:animEffect transition="in" filter="wipe(left)">
                                      <p:cBhvr>
                                        <p:cTn id="62" dur="500"/>
                                        <p:tgtEl>
                                          <p:spTgt spid="31847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18484"/>
                                        </p:tgtEl>
                                        <p:attrNameLst>
                                          <p:attrName>style.visibility</p:attrName>
                                        </p:attrNameLst>
                                      </p:cBhvr>
                                      <p:to>
                                        <p:strVal val="visible"/>
                                      </p:to>
                                    </p:set>
                                    <p:animEffect transition="in" filter="wipe(left)">
                                      <p:cBhvr>
                                        <p:cTn id="67" dur="500"/>
                                        <p:tgtEl>
                                          <p:spTgt spid="31848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18485"/>
                                        </p:tgtEl>
                                        <p:attrNameLst>
                                          <p:attrName>style.visibility</p:attrName>
                                        </p:attrNameLst>
                                      </p:cBhvr>
                                      <p:to>
                                        <p:strVal val="visible"/>
                                      </p:to>
                                    </p:set>
                                    <p:animEffect transition="in" filter="wipe(left)">
                                      <p:cBhvr>
                                        <p:cTn id="72" dur="500"/>
                                        <p:tgtEl>
                                          <p:spTgt spid="31848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18486"/>
                                        </p:tgtEl>
                                        <p:attrNameLst>
                                          <p:attrName>style.visibility</p:attrName>
                                        </p:attrNameLst>
                                      </p:cBhvr>
                                      <p:to>
                                        <p:strVal val="visible"/>
                                      </p:to>
                                    </p:set>
                                    <p:animEffect transition="in" filter="wipe(left)">
                                      <p:cBhvr>
                                        <p:cTn id="77" dur="500"/>
                                        <p:tgtEl>
                                          <p:spTgt spid="31848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18487"/>
                                        </p:tgtEl>
                                        <p:attrNameLst>
                                          <p:attrName>style.visibility</p:attrName>
                                        </p:attrNameLst>
                                      </p:cBhvr>
                                      <p:to>
                                        <p:strVal val="visible"/>
                                      </p:to>
                                    </p:set>
                                    <p:animEffect transition="in" filter="wipe(left)">
                                      <p:cBhvr>
                                        <p:cTn id="82" dur="500"/>
                                        <p:tgtEl>
                                          <p:spTgt spid="31848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18480"/>
                                        </p:tgtEl>
                                        <p:attrNameLst>
                                          <p:attrName>style.visibility</p:attrName>
                                        </p:attrNameLst>
                                      </p:cBhvr>
                                      <p:to>
                                        <p:strVal val="visible"/>
                                      </p:to>
                                    </p:set>
                                    <p:animEffect transition="in" filter="wipe(left)">
                                      <p:cBhvr>
                                        <p:cTn id="87" dur="500"/>
                                        <p:tgtEl>
                                          <p:spTgt spid="31848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18481"/>
                                        </p:tgtEl>
                                        <p:attrNameLst>
                                          <p:attrName>style.visibility</p:attrName>
                                        </p:attrNameLst>
                                      </p:cBhvr>
                                      <p:to>
                                        <p:strVal val="visible"/>
                                      </p:to>
                                    </p:set>
                                    <p:animEffect transition="in" filter="wipe(left)">
                                      <p:cBhvr>
                                        <p:cTn id="92" dur="500"/>
                                        <p:tgtEl>
                                          <p:spTgt spid="31848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18482"/>
                                        </p:tgtEl>
                                        <p:attrNameLst>
                                          <p:attrName>style.visibility</p:attrName>
                                        </p:attrNameLst>
                                      </p:cBhvr>
                                      <p:to>
                                        <p:strVal val="visible"/>
                                      </p:to>
                                    </p:set>
                                    <p:animEffect transition="in" filter="wipe(left)">
                                      <p:cBhvr>
                                        <p:cTn id="97" dur="500"/>
                                        <p:tgtEl>
                                          <p:spTgt spid="31848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18483"/>
                                        </p:tgtEl>
                                        <p:attrNameLst>
                                          <p:attrName>style.visibility</p:attrName>
                                        </p:attrNameLst>
                                      </p:cBhvr>
                                      <p:to>
                                        <p:strVal val="visible"/>
                                      </p:to>
                                    </p:set>
                                    <p:animEffect transition="in" filter="wipe(left)">
                                      <p:cBhvr>
                                        <p:cTn id="102" dur="500"/>
                                        <p:tgtEl>
                                          <p:spTgt spid="31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8" grpId="0" autoUpdateAnimBg="0"/>
      <p:bldP spid="318469" grpId="0" autoUpdateAnimBg="0"/>
      <p:bldP spid="318470" grpId="0" autoUpdateAnimBg="0"/>
      <p:bldP spid="318471" grpId="0" autoUpdateAnimBg="0"/>
      <p:bldP spid="318472" grpId="0" autoUpdateAnimBg="0"/>
      <p:bldP spid="318473" grpId="0" autoUpdateAnimBg="0"/>
      <p:bldP spid="318474" grpId="0" autoUpdateAnimBg="0"/>
      <p:bldP spid="318475" grpId="0" autoUpdateAnimBg="0"/>
      <p:bldP spid="318476" grpId="0" autoUpdateAnimBg="0"/>
      <p:bldP spid="318477" grpId="0" autoUpdateAnimBg="0"/>
      <p:bldP spid="318478" grpId="0" autoUpdateAnimBg="0"/>
      <p:bldP spid="318479" grpId="0" autoUpdateAnimBg="0"/>
      <p:bldP spid="318480" grpId="0" autoUpdateAnimBg="0"/>
      <p:bldP spid="318481" grpId="0" autoUpdateAnimBg="0"/>
      <p:bldP spid="318482" grpId="0" autoUpdateAnimBg="0"/>
      <p:bldP spid="318483" grpId="0" autoUpdateAnimBg="0"/>
      <p:bldP spid="318484" grpId="0" autoUpdateAnimBg="0"/>
      <p:bldP spid="318485" grpId="0" autoUpdateAnimBg="0"/>
      <p:bldP spid="318486" grpId="0" autoUpdateAnimBg="0"/>
      <p:bldP spid="31848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2598056" y="1604167"/>
            <a:ext cx="8418286" cy="2656114"/>
          </a:xfrm>
        </p:spPr>
        <p:txBody>
          <a:bodyPr/>
          <a:lstStyle/>
          <a:p>
            <a:pPr>
              <a:lnSpc>
                <a:spcPct val="80000"/>
              </a:lnSpc>
              <a:buFontTx/>
              <a:buNone/>
            </a:pPr>
            <a:r>
              <a:rPr lang="en-US" altLang="zh-CN" sz="2800" b="1" dirty="0" smtClean="0">
                <a:cs typeface="Times New Roman" panose="02020603050405020304" pitchFamily="18" charset="0"/>
              </a:rPr>
              <a:t>1</a:t>
            </a:r>
            <a:r>
              <a:rPr lang="zh-CN" altLang="en-US" sz="2800" b="1" dirty="0" smtClean="0">
                <a:cs typeface="Times New Roman" panose="02020603050405020304" pitchFamily="18" charset="0"/>
              </a:rPr>
              <a:t>、金属晶体的形成是因为晶体中存在（   ）</a:t>
            </a:r>
            <a:endParaRPr lang="zh-CN" altLang="en-US" sz="2800" b="1" dirty="0" smtClean="0">
              <a:cs typeface="Times New Roman" panose="02020603050405020304" pitchFamily="18" charset="0"/>
            </a:endParaRPr>
          </a:p>
          <a:p>
            <a:pPr>
              <a:lnSpc>
                <a:spcPct val="80000"/>
              </a:lnSpc>
              <a:buFontTx/>
              <a:buNone/>
            </a:pPr>
            <a:endParaRPr lang="zh-CN" altLang="en-US" sz="2800" b="1" dirty="0" smtClean="0">
              <a:cs typeface="Times New Roman" panose="02020603050405020304" pitchFamily="18" charset="0"/>
            </a:endParaRPr>
          </a:p>
          <a:p>
            <a:pPr>
              <a:lnSpc>
                <a:spcPct val="80000"/>
              </a:lnSpc>
              <a:buFontTx/>
              <a:buNone/>
            </a:pPr>
            <a:r>
              <a:rPr lang="en-US" altLang="zh-CN" sz="2800" b="1" dirty="0" smtClean="0">
                <a:cs typeface="Times New Roman" panose="02020603050405020304" pitchFamily="18" charset="0"/>
              </a:rPr>
              <a:t>A.</a:t>
            </a:r>
            <a:r>
              <a:rPr lang="zh-CN" altLang="en-US" sz="2800" b="1" dirty="0" smtClean="0">
                <a:cs typeface="Times New Roman" panose="02020603050405020304" pitchFamily="18" charset="0"/>
              </a:rPr>
              <a:t>金属离子间的相互作用</a:t>
            </a:r>
            <a:endParaRPr lang="zh-CN" altLang="en-US" sz="2800" b="1" dirty="0" smtClean="0">
              <a:cs typeface="Times New Roman" panose="02020603050405020304" pitchFamily="18" charset="0"/>
            </a:endParaRPr>
          </a:p>
          <a:p>
            <a:pPr>
              <a:lnSpc>
                <a:spcPct val="80000"/>
              </a:lnSpc>
              <a:buFontTx/>
              <a:buNone/>
            </a:pPr>
            <a:r>
              <a:rPr lang="en-US" altLang="zh-CN" sz="2800" b="1" dirty="0" smtClean="0">
                <a:cs typeface="Times New Roman" panose="02020603050405020304" pitchFamily="18" charset="0"/>
              </a:rPr>
              <a:t>B.</a:t>
            </a:r>
            <a:r>
              <a:rPr lang="zh-CN" altLang="en-US" sz="2800" b="1" dirty="0" smtClean="0">
                <a:cs typeface="Times New Roman" panose="02020603050405020304" pitchFamily="18" charset="0"/>
              </a:rPr>
              <a:t>金属原子间的相互作用 </a:t>
            </a:r>
            <a:endParaRPr lang="zh-CN" altLang="en-US" sz="2800" b="1" dirty="0" smtClean="0">
              <a:cs typeface="Times New Roman" panose="02020603050405020304" pitchFamily="18" charset="0"/>
            </a:endParaRPr>
          </a:p>
          <a:p>
            <a:pPr>
              <a:lnSpc>
                <a:spcPct val="80000"/>
              </a:lnSpc>
              <a:buFontTx/>
              <a:buNone/>
            </a:pPr>
            <a:r>
              <a:rPr lang="en-US" altLang="zh-CN" sz="2800" b="1" dirty="0" smtClean="0">
                <a:cs typeface="Times New Roman" panose="02020603050405020304" pitchFamily="18" charset="0"/>
              </a:rPr>
              <a:t>C.</a:t>
            </a:r>
            <a:r>
              <a:rPr lang="zh-CN" altLang="en-US" sz="2800" b="1" dirty="0" smtClean="0">
                <a:cs typeface="Times New Roman" panose="02020603050405020304" pitchFamily="18" charset="0"/>
              </a:rPr>
              <a:t>金属离子与自由电子间的相互作用 </a:t>
            </a:r>
            <a:endParaRPr lang="zh-CN" altLang="en-US" sz="2800" b="1" dirty="0" smtClean="0">
              <a:cs typeface="Times New Roman" panose="02020603050405020304" pitchFamily="18" charset="0"/>
            </a:endParaRPr>
          </a:p>
          <a:p>
            <a:pPr>
              <a:lnSpc>
                <a:spcPct val="80000"/>
              </a:lnSpc>
              <a:buFontTx/>
              <a:buNone/>
            </a:pPr>
            <a:r>
              <a:rPr lang="en-US" altLang="zh-CN" sz="2800" b="1" dirty="0" smtClean="0">
                <a:cs typeface="Times New Roman" panose="02020603050405020304" pitchFamily="18" charset="0"/>
              </a:rPr>
              <a:t>D.</a:t>
            </a:r>
            <a:r>
              <a:rPr lang="zh-CN" altLang="en-US" sz="2800" b="1" dirty="0" smtClean="0">
                <a:cs typeface="Times New Roman" panose="02020603050405020304" pitchFamily="18" charset="0"/>
              </a:rPr>
              <a:t>金属原子与自由电子间的相互作用 </a:t>
            </a:r>
            <a:endParaRPr lang="zh-CN" altLang="en-US" sz="2800" b="1" dirty="0" smtClean="0">
              <a:cs typeface="Times New Roman" panose="02020603050405020304" pitchFamily="18" charset="0"/>
            </a:endParaRPr>
          </a:p>
        </p:txBody>
      </p:sp>
      <p:sp>
        <p:nvSpPr>
          <p:cNvPr id="319491" name="Text Box 3"/>
          <p:cNvSpPr txBox="1">
            <a:spLocks noChangeArrowheads="1"/>
          </p:cNvSpPr>
          <p:nvPr/>
        </p:nvSpPr>
        <p:spPr bwMode="auto">
          <a:xfrm>
            <a:off x="8839201" y="1531597"/>
            <a:ext cx="673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Group 3"/>
          <p:cNvGrpSpPr/>
          <p:nvPr/>
        </p:nvGrpSpPr>
        <p:grpSpPr bwMode="auto">
          <a:xfrm>
            <a:off x="787405" y="1065231"/>
            <a:ext cx="1577975" cy="1541463"/>
            <a:chOff x="1008" y="1536"/>
            <a:chExt cx="1251" cy="1256"/>
          </a:xfrm>
        </p:grpSpPr>
        <p:sp>
          <p:nvSpPr>
            <p:cNvPr id="6" name="Oval 11"/>
            <p:cNvSpPr>
              <a:spLocks noChangeArrowheads="1"/>
            </p:cNvSpPr>
            <p:nvPr/>
          </p:nvSpPr>
          <p:spPr bwMode="gray">
            <a:xfrm>
              <a:off x="1008" y="1536"/>
              <a:ext cx="1251" cy="125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7" name="Oval 12"/>
            <p:cNvSpPr>
              <a:spLocks noChangeArrowheads="1"/>
            </p:cNvSpPr>
            <p:nvPr/>
          </p:nvSpPr>
          <p:spPr bwMode="gray">
            <a:xfrm>
              <a:off x="1008" y="1536"/>
              <a:ext cx="1251" cy="125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8" name="Oval 13"/>
            <p:cNvSpPr>
              <a:spLocks noChangeArrowheads="1"/>
            </p:cNvSpPr>
            <p:nvPr/>
          </p:nvSpPr>
          <p:spPr bwMode="gray">
            <a:xfrm>
              <a:off x="1090" y="1617"/>
              <a:ext cx="1087" cy="109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9" name="Oval 14"/>
            <p:cNvSpPr>
              <a:spLocks noChangeArrowheads="1"/>
            </p:cNvSpPr>
            <p:nvPr/>
          </p:nvSpPr>
          <p:spPr bwMode="gray">
            <a:xfrm>
              <a:off x="1091" y="1620"/>
              <a:ext cx="1087" cy="1092"/>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10" name="Oval 15"/>
            <p:cNvSpPr>
              <a:spLocks noChangeArrowheads="1"/>
            </p:cNvSpPr>
            <p:nvPr/>
          </p:nvSpPr>
          <p:spPr bwMode="gray">
            <a:xfrm>
              <a:off x="1144" y="1673"/>
              <a:ext cx="979" cy="983"/>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11" name="Group 16"/>
            <p:cNvGrpSpPr/>
            <p:nvPr/>
          </p:nvGrpSpPr>
          <p:grpSpPr bwMode="auto">
            <a:xfrm>
              <a:off x="1160" y="1687"/>
              <a:ext cx="947" cy="952"/>
              <a:chOff x="4166" y="1706"/>
              <a:chExt cx="1252" cy="1252"/>
            </a:xfrm>
          </p:grpSpPr>
          <p:sp>
            <p:nvSpPr>
              <p:cNvPr id="13" name="Oval 1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4"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 name="Oval 1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6" name="Oval 20"/>
              <p:cNvSpPr>
                <a:spLocks noChangeArrowheads="1"/>
              </p:cNvSpPr>
              <p:nvPr/>
            </p:nvSpPr>
            <p:spPr bwMode="gray">
              <a:xfrm>
                <a:off x="4263" y="1757"/>
                <a:ext cx="1033" cy="110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2" name="Text Box 39"/>
            <p:cNvSpPr txBox="1">
              <a:spLocks noChangeArrowheads="1"/>
            </p:cNvSpPr>
            <p:nvPr/>
          </p:nvSpPr>
          <p:spPr bwMode="gray">
            <a:xfrm>
              <a:off x="1233" y="1916"/>
              <a:ext cx="782"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800" b="1" dirty="0">
                  <a:solidFill>
                    <a:srgbClr val="0000FF"/>
                  </a:solidFill>
                  <a:latin typeface="微软雅黑" panose="020B0503020204020204" pitchFamily="34" charset="-122"/>
                  <a:ea typeface="微软雅黑" panose="020B0503020204020204" pitchFamily="34" charset="-122"/>
                </a:rPr>
                <a:t>练习</a:t>
              </a:r>
              <a:endParaRPr lang="en-US" altLang="zh-CN" sz="2800" b="1" dirty="0">
                <a:solidFill>
                  <a:srgbClr val="0000FF"/>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9491"/>
                                        </p:tgtEl>
                                        <p:attrNameLst>
                                          <p:attrName>style.visibility</p:attrName>
                                        </p:attrNameLst>
                                      </p:cBhvr>
                                      <p:to>
                                        <p:strVal val="visible"/>
                                      </p:to>
                                    </p:set>
                                    <p:animEffect transition="in" filter="wipe(left)">
                                      <p:cBhvr>
                                        <p:cTn id="7" dur="500"/>
                                        <p:tgtEl>
                                          <p:spTgt spid="319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957944" y="1828799"/>
            <a:ext cx="1094528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．金属能导电的原因（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金属晶体中金属阳离子与自由电子间</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的相互作用</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较弱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．金属晶体中的自由电子在外加电场作用下可发生定向移动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．金属晶体中的金属阳离子在外加电场作用下可发生定向移动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．金属晶体在外加电场作用下可失去电子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0515" name="Text Box 3"/>
          <p:cNvSpPr txBox="1">
            <a:spLocks noChangeArrowheads="1"/>
          </p:cNvSpPr>
          <p:nvPr/>
        </p:nvSpPr>
        <p:spPr bwMode="auto">
          <a:xfrm>
            <a:off x="4773386" y="1828798"/>
            <a:ext cx="20150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a:t>
            </a:r>
            <a:endPar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15"/>
                                        </p:tgtEl>
                                        <p:attrNameLst>
                                          <p:attrName>style.visibility</p:attrName>
                                        </p:attrNameLst>
                                      </p:cBhvr>
                                      <p:to>
                                        <p:strVal val="visible"/>
                                      </p:to>
                                    </p:set>
                                    <p:animEffect transition="in" filter="wipe(left)">
                                      <p:cBhvr>
                                        <p:cTn id="7" dur="500"/>
                                        <p:tgtEl>
                                          <p:spTgt spid="320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932543" y="1288397"/>
            <a:ext cx="1017693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、下列叙述正确的是（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 ．任何晶体中，若含有阳离子也一定含有阴离子</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B </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原子晶体中只含有共价键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 ．离子晶体中只含有离子键，不含有共价键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 ．分子晶体中只存在分子间作用力，不含有其他化学键 </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1539" name="Text Box 3"/>
          <p:cNvSpPr txBox="1">
            <a:spLocks noChangeArrowheads="1"/>
          </p:cNvSpPr>
          <p:nvPr/>
        </p:nvSpPr>
        <p:spPr bwMode="auto">
          <a:xfrm>
            <a:off x="4799996" y="1270509"/>
            <a:ext cx="14414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a:t>
            </a:r>
            <a:endPar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1539"/>
                                        </p:tgtEl>
                                        <p:attrNameLst>
                                          <p:attrName>style.visibility</p:attrName>
                                        </p:attrNameLst>
                                      </p:cBhvr>
                                      <p:to>
                                        <p:strVal val="visible"/>
                                      </p:to>
                                    </p:set>
                                    <p:animEffect transition="in" filter="wipe(left)">
                                      <p:cBhvr>
                                        <p:cTn id="7" dur="500"/>
                                        <p:tgtEl>
                                          <p:spTgt spid="321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29391" y="996951"/>
            <a:ext cx="4062609"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4"/>
          <p:cNvSpPr txBox="1">
            <a:spLocks noChangeArrowheads="1"/>
          </p:cNvSpPr>
          <p:nvPr/>
        </p:nvSpPr>
        <p:spPr bwMode="auto">
          <a:xfrm>
            <a:off x="4586514" y="2963863"/>
            <a:ext cx="37057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6000" dirty="0" smtClean="0">
                <a:solidFill>
                  <a:srgbClr val="FF0000"/>
                </a:solidFill>
                <a:effectLst>
                  <a:outerShdw blurRad="38100" dist="38100" dir="2700000" algn="tl">
                    <a:srgbClr val="000000">
                      <a:alpha val="43137"/>
                    </a:srgbClr>
                  </a:outerShdw>
                </a:effectLst>
                <a:latin typeface="方正舒体_GBK" pitchFamily="65" charset="-122"/>
                <a:ea typeface="方正舒体_GBK" pitchFamily="65" charset="-122"/>
              </a:rPr>
              <a:t>助你进步</a:t>
            </a:r>
            <a:r>
              <a:rPr lang="en-US" altLang="zh-CN" sz="6000" dirty="0" smtClean="0">
                <a:solidFill>
                  <a:srgbClr val="FF0000"/>
                </a:solidFill>
                <a:effectLst>
                  <a:outerShdw blurRad="38100" dist="38100" dir="2700000" algn="tl">
                    <a:srgbClr val="000000">
                      <a:alpha val="43137"/>
                    </a:srgbClr>
                  </a:outerShdw>
                </a:effectLst>
                <a:latin typeface="方正舒体_GBK" pitchFamily="65" charset="-122"/>
                <a:ea typeface="方正舒体_GBK" pitchFamily="65" charset="-122"/>
              </a:rPr>
              <a:t>.</a:t>
            </a:r>
            <a:endParaRPr lang="en-US" altLang="zh-CN" sz="6000" dirty="0">
              <a:solidFill>
                <a:srgbClr val="FF0000"/>
              </a:solidFill>
              <a:effectLst>
                <a:outerShdw blurRad="38100" dist="38100" dir="2700000" algn="tl">
                  <a:srgbClr val="000000">
                    <a:alpha val="43137"/>
                  </a:srgbClr>
                </a:outerShdw>
              </a:effectLst>
              <a:latin typeface="方正舒体_GBK" pitchFamily="65" charset="-122"/>
              <a:ea typeface="方正舒体_GBK"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914401" y="2104382"/>
            <a:ext cx="1625600"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定义：</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2627" name="Rectangle 3"/>
          <p:cNvSpPr>
            <a:spLocks noChangeArrowheads="1"/>
          </p:cNvSpPr>
          <p:nvPr/>
        </p:nvSpPr>
        <p:spPr bwMode="auto">
          <a:xfrm>
            <a:off x="914401" y="2757172"/>
            <a:ext cx="1825105"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成键微粒：</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2628" name="Rectangle 4"/>
          <p:cNvSpPr>
            <a:spLocks noChangeArrowheads="1"/>
          </p:cNvSpPr>
          <p:nvPr/>
        </p:nvSpPr>
        <p:spPr bwMode="auto">
          <a:xfrm>
            <a:off x="914401" y="3509832"/>
            <a:ext cx="1825105"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相互作用：</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2629" name="Rectangle 5"/>
          <p:cNvSpPr>
            <a:spLocks noChangeArrowheads="1"/>
          </p:cNvSpPr>
          <p:nvPr/>
        </p:nvSpPr>
        <p:spPr bwMode="auto">
          <a:xfrm>
            <a:off x="920331" y="4205074"/>
            <a:ext cx="2844800" cy="56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成键过程：</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2630" name="Rectangle 6"/>
          <p:cNvSpPr>
            <a:spLocks noChangeArrowheads="1"/>
          </p:cNvSpPr>
          <p:nvPr/>
        </p:nvSpPr>
        <p:spPr bwMode="auto">
          <a:xfrm>
            <a:off x="914401" y="5294129"/>
            <a:ext cx="63161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含有离子键的化合物就是离子化合物。</a:t>
            </a:r>
            <a:endParaRPr lang="zh-CN" altLang="en-US"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175" name="Text Box 7"/>
          <p:cNvSpPr txBox="1">
            <a:spLocks noChangeArrowheads="1"/>
          </p:cNvSpPr>
          <p:nvPr/>
        </p:nvSpPr>
        <p:spPr bwMode="auto">
          <a:xfrm>
            <a:off x="3124179" y="1182671"/>
            <a:ext cx="2698175"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离子键相关概念</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2632" name="Rectangle 8"/>
          <p:cNvSpPr>
            <a:spLocks noChangeArrowheads="1"/>
          </p:cNvSpPr>
          <p:nvPr/>
        </p:nvSpPr>
        <p:spPr bwMode="auto">
          <a:xfrm>
            <a:off x="2739506" y="2757172"/>
            <a:ext cx="2540000"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阴阳离子</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2633" name="Rectangle 9"/>
          <p:cNvSpPr>
            <a:spLocks noChangeArrowheads="1"/>
          </p:cNvSpPr>
          <p:nvPr/>
        </p:nvSpPr>
        <p:spPr bwMode="auto">
          <a:xfrm>
            <a:off x="2739506" y="3509832"/>
            <a:ext cx="7315200"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静电作用（静电引力和斥力）</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2634" name="Rectangle 10"/>
          <p:cNvSpPr>
            <a:spLocks noChangeArrowheads="1"/>
          </p:cNvSpPr>
          <p:nvPr/>
        </p:nvSpPr>
        <p:spPr bwMode="auto">
          <a:xfrm>
            <a:off x="2739507" y="4186158"/>
            <a:ext cx="8665556" cy="112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阴阳</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离子接近到某一定距离时，吸引和排斥达到平衡，就形成了离子键。</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2635" name="Text Box 11"/>
          <p:cNvSpPr txBox="1">
            <a:spLocks noChangeArrowheads="1"/>
          </p:cNvSpPr>
          <p:nvPr/>
        </p:nvSpPr>
        <p:spPr bwMode="auto">
          <a:xfrm>
            <a:off x="2739506" y="2095458"/>
            <a:ext cx="6654011"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阴阳</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离子间通过静电作用形成的化学键。</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2" name="Group 114"/>
          <p:cNvGrpSpPr/>
          <p:nvPr/>
        </p:nvGrpSpPr>
        <p:grpSpPr bwMode="auto">
          <a:xfrm>
            <a:off x="920331" y="1076787"/>
            <a:ext cx="2140895" cy="740713"/>
            <a:chOff x="3696" y="1490"/>
            <a:chExt cx="1363" cy="1800"/>
          </a:xfrm>
        </p:grpSpPr>
        <p:sp>
          <p:nvSpPr>
            <p:cNvPr id="13" name="AutoShape 115"/>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AutoShape 116"/>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AutoShape 117"/>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AutoShape 118"/>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Text Box 126"/>
            <p:cNvSpPr txBox="1">
              <a:spLocks noChangeArrowheads="1"/>
            </p:cNvSpPr>
            <p:nvPr/>
          </p:nvSpPr>
          <p:spPr bwMode="gray">
            <a:xfrm>
              <a:off x="3767" y="1745"/>
              <a:ext cx="1223"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800" b="1">
                  <a:latin typeface="Times New Roman" panose="02020603050405020304" pitchFamily="18" charset="0"/>
                  <a:ea typeface="微软雅黑" panose="020B0503020204020204" pitchFamily="34" charset="-122"/>
                  <a:cs typeface="Times New Roman" panose="02020603050405020304" pitchFamily="18" charset="0"/>
                </a:defRPr>
              </a:lvl1pPr>
            </a:lstStyle>
            <a:p>
              <a:pPr algn="ctr"/>
              <a:r>
                <a:rPr lang="zh-CN" altLang="en-US" dirty="0">
                  <a:solidFill>
                    <a:srgbClr val="0000FF"/>
                  </a:solidFill>
                </a:rPr>
                <a:t>复习回顾</a:t>
              </a:r>
              <a:endParaRPr lang="zh-CN" altLang="en-US" dirty="0">
                <a:solidFill>
                  <a:srgbClr val="0000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wipe(left)">
                                      <p:cBhvr>
                                        <p:cTn id="7" dur="500"/>
                                        <p:tgtEl>
                                          <p:spTgt spid="282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2635"/>
                                        </p:tgtEl>
                                        <p:attrNameLst>
                                          <p:attrName>style.visibility</p:attrName>
                                        </p:attrNameLst>
                                      </p:cBhvr>
                                      <p:to>
                                        <p:strVal val="visible"/>
                                      </p:to>
                                    </p:set>
                                    <p:animEffect transition="in" filter="wipe(left)">
                                      <p:cBhvr>
                                        <p:cTn id="12" dur="500"/>
                                        <p:tgtEl>
                                          <p:spTgt spid="2826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2627"/>
                                        </p:tgtEl>
                                        <p:attrNameLst>
                                          <p:attrName>style.visibility</p:attrName>
                                        </p:attrNameLst>
                                      </p:cBhvr>
                                      <p:to>
                                        <p:strVal val="visible"/>
                                      </p:to>
                                    </p:set>
                                    <p:animEffect transition="in" filter="wipe(left)">
                                      <p:cBhvr>
                                        <p:cTn id="17" dur="500"/>
                                        <p:tgtEl>
                                          <p:spTgt spid="2826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2632"/>
                                        </p:tgtEl>
                                        <p:attrNameLst>
                                          <p:attrName>style.visibility</p:attrName>
                                        </p:attrNameLst>
                                      </p:cBhvr>
                                      <p:to>
                                        <p:strVal val="visible"/>
                                      </p:to>
                                    </p:set>
                                    <p:animEffect transition="in" filter="wipe(left)">
                                      <p:cBhvr>
                                        <p:cTn id="22" dur="500"/>
                                        <p:tgtEl>
                                          <p:spTgt spid="2826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2628"/>
                                        </p:tgtEl>
                                        <p:attrNameLst>
                                          <p:attrName>style.visibility</p:attrName>
                                        </p:attrNameLst>
                                      </p:cBhvr>
                                      <p:to>
                                        <p:strVal val="visible"/>
                                      </p:to>
                                    </p:set>
                                    <p:animEffect transition="in" filter="wipe(left)">
                                      <p:cBhvr>
                                        <p:cTn id="27" dur="500"/>
                                        <p:tgtEl>
                                          <p:spTgt spid="2826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2633"/>
                                        </p:tgtEl>
                                        <p:attrNameLst>
                                          <p:attrName>style.visibility</p:attrName>
                                        </p:attrNameLst>
                                      </p:cBhvr>
                                      <p:to>
                                        <p:strVal val="visible"/>
                                      </p:to>
                                    </p:set>
                                    <p:animEffect transition="in" filter="wipe(left)">
                                      <p:cBhvr>
                                        <p:cTn id="32" dur="500"/>
                                        <p:tgtEl>
                                          <p:spTgt spid="2826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2629"/>
                                        </p:tgtEl>
                                        <p:attrNameLst>
                                          <p:attrName>style.visibility</p:attrName>
                                        </p:attrNameLst>
                                      </p:cBhvr>
                                      <p:to>
                                        <p:strVal val="visible"/>
                                      </p:to>
                                    </p:set>
                                    <p:animEffect transition="in" filter="wipe(left)">
                                      <p:cBhvr>
                                        <p:cTn id="37" dur="500"/>
                                        <p:tgtEl>
                                          <p:spTgt spid="2826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2634"/>
                                        </p:tgtEl>
                                        <p:attrNameLst>
                                          <p:attrName>style.visibility</p:attrName>
                                        </p:attrNameLst>
                                      </p:cBhvr>
                                      <p:to>
                                        <p:strVal val="visible"/>
                                      </p:to>
                                    </p:set>
                                    <p:animEffect transition="in" filter="wipe(left)">
                                      <p:cBhvr>
                                        <p:cTn id="42" dur="500"/>
                                        <p:tgtEl>
                                          <p:spTgt spid="2826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2630"/>
                                        </p:tgtEl>
                                        <p:attrNameLst>
                                          <p:attrName>style.visibility</p:attrName>
                                        </p:attrNameLst>
                                      </p:cBhvr>
                                      <p:to>
                                        <p:strVal val="visible"/>
                                      </p:to>
                                    </p:set>
                                    <p:animEffect transition="in" filter="wipe(left)">
                                      <p:cBhvr>
                                        <p:cTn id="47" dur="500"/>
                                        <p:tgtEl>
                                          <p:spTgt spid="282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autoUpdateAnimBg="0"/>
      <p:bldP spid="282627" grpId="0" autoUpdateAnimBg="0"/>
      <p:bldP spid="282628" grpId="0" autoUpdateAnimBg="0"/>
      <p:bldP spid="282629" grpId="0" autoUpdateAnimBg="0"/>
      <p:bldP spid="282630" grpId="0" autoUpdateAnimBg="0"/>
      <p:bldP spid="282632" grpId="0" autoUpdateAnimBg="0"/>
      <p:bldP spid="282633" grpId="0" autoUpdateAnimBg="0"/>
      <p:bldP spid="282634" grpId="0" autoUpdateAnimBg="0"/>
      <p:bldP spid="28263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983088" y="1148908"/>
            <a:ext cx="28777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、离子键的</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形成</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0579" name="Text Box 3"/>
          <p:cNvSpPr txBox="1">
            <a:spLocks noChangeArrowheads="1"/>
          </p:cNvSpPr>
          <p:nvPr/>
        </p:nvSpPr>
        <p:spPr bwMode="auto">
          <a:xfrm>
            <a:off x="983088" y="1760758"/>
            <a:ext cx="109041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）易</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形成阳离子的元素（活泼金属元素）与易形成阴离子的元素（活泼非金属元素）相化合时可形成离子键。</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0586" name="Text Box 10"/>
          <p:cNvSpPr txBox="1">
            <a:spLocks noChangeArrowheads="1"/>
          </p:cNvSpPr>
          <p:nvPr/>
        </p:nvSpPr>
        <p:spPr bwMode="auto">
          <a:xfrm>
            <a:off x="983088" y="2706908"/>
            <a:ext cx="8460170" cy="523220"/>
          </a:xfrm>
          <a:prstGeom prst="rect">
            <a:avLst/>
          </a:prstGeom>
          <a:noFill/>
          <a:ln w="34925">
            <a:noFill/>
            <a:miter lim="800000"/>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（一般情况：两元素电负性差值＞</a:t>
            </a:r>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1.7</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Rectangle 3"/>
          <p:cNvSpPr>
            <a:spLocks noChangeArrowheads="1"/>
          </p:cNvSpPr>
          <p:nvPr/>
        </p:nvSpPr>
        <p:spPr bwMode="auto">
          <a:xfrm>
            <a:off x="3451222" y="3560957"/>
            <a:ext cx="4919133"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buClr>
                <a:schemeClr val="folHlink"/>
              </a:buClr>
              <a:buSzPct val="130000"/>
            </a:pPr>
            <a:r>
              <a:rPr lang="en-US" altLang="zh-CN" sz="2800" b="1" dirty="0">
                <a:solidFill>
                  <a:srgbClr val="0066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哪些物质中含有离子键？</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Rectangle 4"/>
          <p:cNvSpPr>
            <a:spLocks noChangeArrowheads="1"/>
          </p:cNvSpPr>
          <p:nvPr/>
        </p:nvSpPr>
        <p:spPr bwMode="auto">
          <a:xfrm>
            <a:off x="1588347" y="4506418"/>
            <a:ext cx="10603653"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活泼金属 </a:t>
            </a: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(IA</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IIA)</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活泼非金属元素</a:t>
            </a: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(VIA</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VIIA)</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形成化合物</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ectangle 5"/>
          <p:cNvSpPr>
            <a:spLocks noChangeArrowheads="1"/>
          </p:cNvSpPr>
          <p:nvPr/>
        </p:nvSpPr>
        <p:spPr bwMode="auto">
          <a:xfrm>
            <a:off x="1588347" y="5029638"/>
            <a:ext cx="7311917"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活泼金属</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酸根</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离子</a:t>
            </a: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2800" b="1"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形成</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的化合物</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Rectangle 6"/>
          <p:cNvSpPr>
            <a:spLocks noChangeArrowheads="1"/>
          </p:cNvSpPr>
          <p:nvPr/>
        </p:nvSpPr>
        <p:spPr bwMode="auto">
          <a:xfrm>
            <a:off x="1588347" y="5582068"/>
            <a:ext cx="7587827"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铵根</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酸根</a:t>
            </a: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离子</a:t>
            </a: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或</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活泼</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非金属离子</a:t>
            </a: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形成</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盐</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5" name="Group 114"/>
          <p:cNvGrpSpPr/>
          <p:nvPr/>
        </p:nvGrpSpPr>
        <p:grpSpPr bwMode="auto">
          <a:xfrm>
            <a:off x="845825" y="3461372"/>
            <a:ext cx="2140895" cy="740713"/>
            <a:chOff x="3696" y="1490"/>
            <a:chExt cx="1363" cy="1800"/>
          </a:xfrm>
        </p:grpSpPr>
        <p:sp>
          <p:nvSpPr>
            <p:cNvPr id="16" name="AutoShape 115"/>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AutoShape 116"/>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AutoShape 117"/>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AutoShape 118"/>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Text Box 126"/>
            <p:cNvSpPr txBox="1">
              <a:spLocks noChangeArrowheads="1"/>
            </p:cNvSpPr>
            <p:nvPr/>
          </p:nvSpPr>
          <p:spPr bwMode="gray">
            <a:xfrm>
              <a:off x="3767" y="1745"/>
              <a:ext cx="1223" cy="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800" b="1">
                  <a:latin typeface="Times New Roman" panose="02020603050405020304" pitchFamily="18" charset="0"/>
                  <a:ea typeface="微软雅黑" panose="020B0503020204020204" pitchFamily="34" charset="-122"/>
                  <a:cs typeface="Times New Roman" panose="02020603050405020304" pitchFamily="18" charset="0"/>
                </a:defRPr>
              </a:lvl1pPr>
            </a:lstStyle>
            <a:p>
              <a:pPr algn="ctr"/>
              <a:r>
                <a:rPr lang="zh-CN" altLang="en-US" dirty="0" smtClean="0">
                  <a:solidFill>
                    <a:srgbClr val="0000FF"/>
                  </a:solidFill>
                </a:rPr>
                <a:t>思考交流</a:t>
              </a:r>
              <a:endParaRPr lang="zh-CN" altLang="en-US" dirty="0">
                <a:solidFill>
                  <a:srgbClr val="0000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0579"/>
                                        </p:tgtEl>
                                        <p:attrNameLst>
                                          <p:attrName>style.visibility</p:attrName>
                                        </p:attrNameLst>
                                      </p:cBhvr>
                                      <p:to>
                                        <p:strVal val="visible"/>
                                      </p:to>
                                    </p:set>
                                    <p:animEffect transition="in" filter="wipe(left)">
                                      <p:cBhvr>
                                        <p:cTn id="7" dur="500"/>
                                        <p:tgtEl>
                                          <p:spTgt spid="2805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0586"/>
                                        </p:tgtEl>
                                        <p:attrNameLst>
                                          <p:attrName>style.visibility</p:attrName>
                                        </p:attrNameLst>
                                      </p:cBhvr>
                                      <p:to>
                                        <p:strVal val="visible"/>
                                      </p:to>
                                    </p:set>
                                    <p:animEffect transition="in" filter="wipe(left)">
                                      <p:cBhvr>
                                        <p:cTn id="35" dur="500"/>
                                        <p:tgtEl>
                                          <p:spTgt spid="280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utoUpdateAnimBg="0"/>
      <p:bldP spid="280586"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7"/>
          <p:cNvSpPr txBox="1">
            <a:spLocks noChangeArrowheads="1"/>
          </p:cNvSpPr>
          <p:nvPr/>
        </p:nvSpPr>
        <p:spPr bwMode="auto">
          <a:xfrm>
            <a:off x="921732" y="1170976"/>
            <a:ext cx="5804311" cy="4801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2075" tIns="46038" rIns="92075" bIns="46038" rtlCol="0">
            <a:normAutofit/>
          </a:bodyPr>
          <a:lstStyle>
            <a:defPPr>
              <a:defRPr lang="zh-CN"/>
            </a:defPPr>
            <a:lvl1pPr marL="342900" indent="-342900" defTabSz="914400" eaLnBrk="1" latinLnBrk="0" hangingPunct="1">
              <a:lnSpc>
                <a:spcPct val="90000"/>
              </a:lnSpc>
              <a:spcBef>
                <a:spcPct val="50000"/>
              </a:spcBef>
              <a:buFontTx/>
              <a:buNone/>
              <a:defRPr sz="2800" b="1">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defTabSz="914400" eaLnBrk="1" latinLnBrk="0" hangingPunct="1">
              <a:spcBef>
                <a:spcPct val="20000"/>
              </a:spcBef>
              <a:buFont typeface="Arial" panose="020B0604020202020204" pitchFamily="34" charset="0"/>
              <a:buChar char="–"/>
              <a:defRPr sz="2800">
                <a:latin typeface="+mn-lt"/>
                <a:ea typeface="+mn-ea"/>
              </a:defRPr>
            </a:lvl2pPr>
            <a:lvl3pPr marL="1143000" indent="-228600" defTabSz="914400" eaLnBrk="1" latinLnBrk="0" hangingPunct="1">
              <a:spcBef>
                <a:spcPct val="20000"/>
              </a:spcBef>
              <a:buFont typeface="Arial" panose="020B0604020202020204" pitchFamily="34" charset="0"/>
              <a:buChar char="•"/>
              <a:defRPr sz="2400">
                <a:latin typeface="+mn-lt"/>
                <a:ea typeface="+mn-ea"/>
              </a:defRPr>
            </a:lvl3pPr>
            <a:lvl4pPr marL="1600200" indent="-228600" defTabSz="914400" eaLnBrk="1" latinLnBrk="0" hangingPunct="1">
              <a:spcBef>
                <a:spcPct val="20000"/>
              </a:spcBef>
              <a:buFont typeface="Arial" panose="020B0604020202020204" pitchFamily="34" charset="0"/>
              <a:buChar char="–"/>
              <a:defRPr sz="2000">
                <a:latin typeface="+mn-lt"/>
                <a:ea typeface="+mn-ea"/>
              </a:defRPr>
            </a:lvl4pPr>
            <a:lvl5pPr marL="2057400" indent="-228600" defTabSz="914400" eaLnBrk="1" latinLnBrk="0" hangingPunct="1">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r>
              <a:rPr lang="zh-CN" altLang="en-US" dirty="0" smtClean="0"/>
              <a:t>③用电</a:t>
            </a:r>
            <a:r>
              <a:rPr lang="zh-CN" altLang="en-US" dirty="0"/>
              <a:t>子式表示离子化合物的形成</a:t>
            </a:r>
            <a:endParaRPr lang="zh-CN" altLang="en-US" dirty="0"/>
          </a:p>
        </p:txBody>
      </p:sp>
      <p:sp>
        <p:nvSpPr>
          <p:cNvPr id="12" name="Text Box 4"/>
          <p:cNvSpPr txBox="1">
            <a:spLocks noChangeArrowheads="1"/>
          </p:cNvSpPr>
          <p:nvPr/>
        </p:nvSpPr>
        <p:spPr bwMode="auto">
          <a:xfrm>
            <a:off x="2122658" y="2186175"/>
            <a:ext cx="2637686" cy="523220"/>
          </a:xfrm>
          <a:prstGeom prst="rect">
            <a:avLst/>
          </a:prstGeom>
          <a:noFill/>
          <a:ln>
            <a:noFill/>
          </a:ln>
          <a:effectLst/>
        </p:spPr>
        <p:txBody>
          <a:bodyPr wrap="square">
            <a:spAutoFit/>
          </a:bodyPr>
          <a:lstStyle>
            <a:defPPr>
              <a:defRPr lang="zh-CN"/>
            </a:defPPr>
            <a:lvl1pPr algn="ctr">
              <a:spcBef>
                <a:spcPct val="50000"/>
              </a:spcBef>
              <a:defRPr sz="28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333300"/>
                </a:solidFill>
              </a:rPr>
              <a:t>离子的电子式</a:t>
            </a:r>
            <a:endParaRPr lang="zh-CN" altLang="en-US" dirty="0">
              <a:solidFill>
                <a:srgbClr val="333300"/>
              </a:solidFill>
            </a:endParaRPr>
          </a:p>
        </p:txBody>
      </p:sp>
      <p:sp>
        <p:nvSpPr>
          <p:cNvPr id="13" name="Text Box 5"/>
          <p:cNvSpPr txBox="1">
            <a:spLocks noChangeArrowheads="1"/>
          </p:cNvSpPr>
          <p:nvPr/>
        </p:nvSpPr>
        <p:spPr bwMode="auto">
          <a:xfrm>
            <a:off x="946028" y="3032457"/>
            <a:ext cx="2453639" cy="1815882"/>
          </a:xfrm>
          <a:prstGeom prst="rect">
            <a:avLst/>
          </a:prstGeom>
          <a:gradFill rotWithShape="0">
            <a:gsLst>
              <a:gs pos="0">
                <a:srgbClr val="CCFF99">
                  <a:gamma/>
                  <a:tint val="0"/>
                  <a:invGamma/>
                </a:srgbClr>
              </a:gs>
              <a:gs pos="100000">
                <a:srgbClr val="CCFF99"/>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阳离子的表示</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spcBef>
                <a:spcPts val="0"/>
              </a:spcBef>
            </a:pP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spcBef>
                <a:spcPts val="0"/>
              </a:spcBef>
            </a:pPr>
            <a:endPar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spcBef>
                <a:spcPts val="0"/>
              </a:spcBef>
            </a:pPr>
            <a:r>
              <a:rPr lang="en-US" altLang="zh-CN"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2800" b="1" baseline="300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800" b="1" baseline="30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Text Box 6"/>
          <p:cNvSpPr txBox="1">
            <a:spLocks noChangeArrowheads="1"/>
          </p:cNvSpPr>
          <p:nvPr/>
        </p:nvSpPr>
        <p:spPr bwMode="auto">
          <a:xfrm>
            <a:off x="3504888" y="3031696"/>
            <a:ext cx="2460627" cy="1815882"/>
          </a:xfrm>
          <a:prstGeom prst="rect">
            <a:avLst/>
          </a:prstGeom>
          <a:gradFill rotWithShape="0">
            <a:gsLst>
              <a:gs pos="0">
                <a:srgbClr val="CCFF99">
                  <a:gamma/>
                  <a:tint val="0"/>
                  <a:invGamma/>
                </a:srgbClr>
              </a:gs>
              <a:gs pos="100000">
                <a:srgbClr val="CCFF99"/>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50000"/>
              </a:spcBef>
              <a:defRPr sz="28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a:solidFill>
                  <a:srgbClr val="FF0000"/>
                </a:solidFill>
              </a:rPr>
              <a:t>阴离子的表示</a:t>
            </a:r>
            <a:endParaRPr lang="zh-CN" altLang="en-US" dirty="0">
              <a:solidFill>
                <a:srgbClr val="FF0000"/>
              </a:solidFill>
            </a:endParaRPr>
          </a:p>
          <a:p>
            <a:endParaRPr lang="zh-CN" altLang="en-US" dirty="0">
              <a:solidFill>
                <a:srgbClr val="FF0000"/>
              </a:solidFill>
            </a:endParaRPr>
          </a:p>
          <a:p>
            <a:endParaRPr lang="en-US" altLang="zh-CN" dirty="0">
              <a:solidFill>
                <a:srgbClr val="FF0000"/>
              </a:solidFill>
            </a:endParaRPr>
          </a:p>
        </p:txBody>
      </p:sp>
      <p:grpSp>
        <p:nvGrpSpPr>
          <p:cNvPr id="15" name="组合 14"/>
          <p:cNvGrpSpPr/>
          <p:nvPr/>
        </p:nvGrpSpPr>
        <p:grpSpPr>
          <a:xfrm>
            <a:off x="3940000" y="3954212"/>
            <a:ext cx="1475845" cy="954107"/>
            <a:chOff x="5824115" y="3605979"/>
            <a:chExt cx="1475845" cy="954107"/>
          </a:xfrm>
        </p:grpSpPr>
        <p:sp>
          <p:nvSpPr>
            <p:cNvPr id="16" name="Text Box 9"/>
            <p:cNvSpPr txBox="1">
              <a:spLocks noChangeArrowheads="1"/>
            </p:cNvSpPr>
            <p:nvPr/>
          </p:nvSpPr>
          <p:spPr bwMode="auto">
            <a:xfrm>
              <a:off x="6086288" y="3899925"/>
              <a:ext cx="68791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Cl</a:t>
              </a:r>
              <a:endParaRPr lang="en-US" altLang="zh-CN"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Text Box 13"/>
            <p:cNvSpPr txBox="1">
              <a:spLocks noChangeArrowheads="1"/>
            </p:cNvSpPr>
            <p:nvPr/>
          </p:nvSpPr>
          <p:spPr bwMode="auto">
            <a:xfrm>
              <a:off x="5824115" y="3883763"/>
              <a:ext cx="147584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baseline="300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Text Box 80"/>
            <p:cNvSpPr txBox="1">
              <a:spLocks noChangeArrowheads="1"/>
            </p:cNvSpPr>
            <p:nvPr/>
          </p:nvSpPr>
          <p:spPr bwMode="auto">
            <a:xfrm>
              <a:off x="6219251" y="3605979"/>
              <a:ext cx="4972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8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2800"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9" name="组合 18"/>
          <p:cNvGrpSpPr/>
          <p:nvPr/>
        </p:nvGrpSpPr>
        <p:grpSpPr>
          <a:xfrm>
            <a:off x="3854069" y="3441596"/>
            <a:ext cx="1736195" cy="950194"/>
            <a:chOff x="7891522" y="2712470"/>
            <a:chExt cx="1736195" cy="950194"/>
          </a:xfrm>
        </p:grpSpPr>
        <p:grpSp>
          <p:nvGrpSpPr>
            <p:cNvPr id="20" name="组合 19"/>
            <p:cNvGrpSpPr/>
            <p:nvPr/>
          </p:nvGrpSpPr>
          <p:grpSpPr>
            <a:xfrm>
              <a:off x="8108863" y="2712470"/>
              <a:ext cx="945303" cy="950194"/>
              <a:chOff x="9998360" y="1993139"/>
              <a:chExt cx="945303" cy="950194"/>
            </a:xfrm>
          </p:grpSpPr>
          <p:sp>
            <p:nvSpPr>
              <p:cNvPr id="23" name="Text Box 11"/>
              <p:cNvSpPr txBox="1">
                <a:spLocks noChangeArrowheads="1"/>
              </p:cNvSpPr>
              <p:nvPr/>
            </p:nvSpPr>
            <p:spPr bwMode="auto">
              <a:xfrm>
                <a:off x="10201857" y="2523661"/>
                <a:ext cx="580031" cy="2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spcBef>
                    <a:spcPts val="0"/>
                  </a:spcBef>
                  <a:defRPr sz="2400" b="1">
                    <a:latin typeface="Times New Roman" panose="02020603050405020304" pitchFamily="18" charset="0"/>
                    <a:ea typeface="微软雅黑" panose="020B0503020204020204" pitchFamily="34" charset="-122"/>
                    <a:cs typeface="Times New Roman" panose="02020603050405020304" pitchFamily="18" charset="0"/>
                  </a:defRPr>
                </a:lvl1pPr>
              </a:lstStyle>
              <a:p>
                <a:pPr>
                  <a:lnSpc>
                    <a:spcPts val="1000"/>
                  </a:lnSpc>
                </a:pPr>
                <a:r>
                  <a:rPr lang="en-US" altLang="zh-CN" sz="1400" dirty="0">
                    <a:solidFill>
                      <a:srgbClr val="FF0000"/>
                    </a:solidFill>
                    <a:latin typeface="微软雅黑" panose="020B0503020204020204" pitchFamily="34" charset="-122"/>
                  </a:rPr>
                  <a:t>× ×</a:t>
                </a:r>
                <a:endParaRPr lang="en-US" altLang="zh-CN" sz="1400" dirty="0">
                  <a:solidFill>
                    <a:srgbClr val="FF0000"/>
                  </a:solidFill>
                  <a:latin typeface="微软雅黑" panose="020B0503020204020204" pitchFamily="34" charset="-122"/>
                </a:endParaRPr>
              </a:p>
            </p:txBody>
          </p:sp>
          <p:sp>
            <p:nvSpPr>
              <p:cNvPr id="24" name="Text Box 12"/>
              <p:cNvSpPr txBox="1">
                <a:spLocks noChangeArrowheads="1"/>
              </p:cNvSpPr>
              <p:nvPr/>
            </p:nvSpPr>
            <p:spPr bwMode="auto">
              <a:xfrm>
                <a:off x="10186617" y="1993139"/>
                <a:ext cx="580031" cy="2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spcBef>
                    <a:spcPts val="0"/>
                  </a:spcBef>
                  <a:defRPr sz="2400" b="1">
                    <a:latin typeface="Times New Roman" panose="02020603050405020304" pitchFamily="18" charset="0"/>
                    <a:ea typeface="微软雅黑" panose="020B0503020204020204" pitchFamily="34" charset="-122"/>
                    <a:cs typeface="Times New Roman" panose="02020603050405020304" pitchFamily="18" charset="0"/>
                  </a:defRPr>
                </a:lvl1pPr>
              </a:lstStyle>
              <a:p>
                <a:pPr>
                  <a:lnSpc>
                    <a:spcPts val="1000"/>
                  </a:lnSpc>
                </a:pPr>
                <a:r>
                  <a:rPr lang="en-US" altLang="zh-CN" sz="1400" dirty="0">
                    <a:solidFill>
                      <a:srgbClr val="FF0000"/>
                    </a:solidFill>
                    <a:latin typeface="微软雅黑" panose="020B0503020204020204" pitchFamily="34" charset="-122"/>
                  </a:rPr>
                  <a:t>× ×</a:t>
                </a:r>
                <a:endParaRPr lang="en-US" altLang="zh-CN" sz="1400" dirty="0">
                  <a:solidFill>
                    <a:srgbClr val="FF0000"/>
                  </a:solidFill>
                  <a:latin typeface="微软雅黑" panose="020B0503020204020204" pitchFamily="34" charset="-122"/>
                </a:endParaRPr>
              </a:p>
            </p:txBody>
          </p:sp>
          <p:sp>
            <p:nvSpPr>
              <p:cNvPr id="25" name="Text Box 14"/>
              <p:cNvSpPr txBox="1">
                <a:spLocks noChangeArrowheads="1"/>
              </p:cNvSpPr>
              <p:nvPr/>
            </p:nvSpPr>
            <p:spPr bwMode="auto">
              <a:xfrm>
                <a:off x="10620113" y="2161345"/>
                <a:ext cx="323550" cy="4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spcBef>
                    <a:spcPts val="0"/>
                  </a:spcBef>
                  <a:defRPr sz="2400" b="1">
                    <a:latin typeface="Times New Roman" panose="02020603050405020304" pitchFamily="18" charset="0"/>
                    <a:ea typeface="微软雅黑" panose="020B0503020204020204" pitchFamily="34" charset="-122"/>
                    <a:cs typeface="Times New Roman" panose="02020603050405020304" pitchFamily="18" charset="0"/>
                  </a:defRPr>
                </a:lvl1pPr>
              </a:lstStyle>
              <a:p>
                <a:pPr>
                  <a:lnSpc>
                    <a:spcPts val="1000"/>
                  </a:lnSpc>
                </a:pPr>
                <a:r>
                  <a:rPr lang="en-US" altLang="zh-CN" sz="1400" dirty="0" smtClean="0">
                    <a:solidFill>
                      <a:srgbClr val="FF0000"/>
                    </a:solidFill>
                    <a:latin typeface="微软雅黑" panose="020B0503020204020204" pitchFamily="34" charset="-122"/>
                  </a:rPr>
                  <a:t>××</a:t>
                </a:r>
                <a:endParaRPr lang="en-US" altLang="zh-CN" sz="1400" dirty="0">
                  <a:solidFill>
                    <a:srgbClr val="FF0000"/>
                  </a:solidFill>
                  <a:latin typeface="微软雅黑" panose="020B0503020204020204" pitchFamily="34" charset="-122"/>
                </a:endParaRPr>
              </a:p>
            </p:txBody>
          </p:sp>
          <p:sp>
            <p:nvSpPr>
              <p:cNvPr id="26" name="Text Box 15"/>
              <p:cNvSpPr txBox="1">
                <a:spLocks noChangeArrowheads="1"/>
              </p:cNvSpPr>
              <p:nvPr/>
            </p:nvSpPr>
            <p:spPr bwMode="auto">
              <a:xfrm>
                <a:off x="9998360" y="2151102"/>
                <a:ext cx="323550" cy="79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nSpc>
                    <a:spcPts val="1000"/>
                  </a:lnSpc>
                  <a:spcBef>
                    <a:spcPts val="0"/>
                  </a:spcBef>
                </a:pPr>
                <a:r>
                  <a:rPr lang="en-US" altLang="zh-CN" sz="14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1" name="Text Box 13"/>
            <p:cNvSpPr txBox="1">
              <a:spLocks noChangeArrowheads="1"/>
            </p:cNvSpPr>
            <p:nvPr/>
          </p:nvSpPr>
          <p:spPr bwMode="auto">
            <a:xfrm>
              <a:off x="7891522" y="2788712"/>
              <a:ext cx="17361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baseline="300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800" b="1" baseline="30000"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Text Box 13"/>
            <p:cNvSpPr txBox="1">
              <a:spLocks noChangeArrowheads="1"/>
            </p:cNvSpPr>
            <p:nvPr/>
          </p:nvSpPr>
          <p:spPr bwMode="auto">
            <a:xfrm>
              <a:off x="8339156" y="2796600"/>
              <a:ext cx="42658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O</a:t>
              </a:r>
              <a:endParaRPr lang="en-US" altLang="zh-CN" sz="2800" b="1" baseline="30000"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7" name="Text Box 4"/>
          <p:cNvSpPr txBox="1">
            <a:spLocks noChangeArrowheads="1"/>
          </p:cNvSpPr>
          <p:nvPr/>
        </p:nvSpPr>
        <p:spPr bwMode="auto">
          <a:xfrm>
            <a:off x="7175851" y="2211676"/>
            <a:ext cx="2637686" cy="523220"/>
          </a:xfrm>
          <a:prstGeom prst="rect">
            <a:avLst/>
          </a:prstGeom>
          <a:noFill/>
          <a:ln>
            <a:noFill/>
          </a:ln>
          <a:effectLst/>
        </p:spPr>
        <p:txBody>
          <a:bodyPr wrap="square">
            <a:spAutoFit/>
          </a:bodyPr>
          <a:lstStyle>
            <a:defPPr>
              <a:defRPr lang="zh-CN"/>
            </a:defPPr>
            <a:lvl1pPr algn="ctr">
              <a:spcBef>
                <a:spcPct val="50000"/>
              </a:spcBef>
              <a:defRPr sz="2800" b="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smtClean="0">
                <a:solidFill>
                  <a:srgbClr val="333300"/>
                </a:solidFill>
              </a:rPr>
              <a:t>化合物电子式</a:t>
            </a:r>
            <a:endParaRPr lang="zh-CN" altLang="en-US" dirty="0">
              <a:solidFill>
                <a:srgbClr val="333300"/>
              </a:solidFill>
            </a:endParaRPr>
          </a:p>
        </p:txBody>
      </p:sp>
      <p:sp>
        <p:nvSpPr>
          <p:cNvPr id="28" name="Text Box 5"/>
          <p:cNvSpPr txBox="1">
            <a:spLocks noChangeArrowheads="1"/>
          </p:cNvSpPr>
          <p:nvPr/>
        </p:nvSpPr>
        <p:spPr bwMode="auto">
          <a:xfrm>
            <a:off x="7044563" y="3059505"/>
            <a:ext cx="3250248" cy="1832603"/>
          </a:xfrm>
          <a:prstGeom prst="rect">
            <a:avLst/>
          </a:prstGeom>
          <a:solidFill>
            <a:srgbClr val="333300"/>
          </a:solidFill>
          <a:ln>
            <a:noFill/>
          </a:ln>
          <a:effectLst/>
        </p:spPr>
        <p:txBody>
          <a:bodyPr wrap="square" tIns="36000" bIns="72000" anchor="t" anchorCtr="0">
            <a:spAutoFit/>
          </a:bodyPr>
          <a:lstStyle/>
          <a:p>
            <a:pPr lvl="1">
              <a:lnSpc>
                <a:spcPct val="200000"/>
              </a:lnSpc>
              <a:spcBef>
                <a:spcPts val="0"/>
              </a:spcBef>
            </a:pP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2800" b="1" baseline="30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200000"/>
              </a:lnSpc>
              <a:spcBef>
                <a:spcPts val="0"/>
              </a:spcBef>
            </a:pP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2800" b="1" baseline="300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800" b="1" baseline="30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9" name="组合 28"/>
          <p:cNvGrpSpPr/>
          <p:nvPr/>
        </p:nvGrpSpPr>
        <p:grpSpPr>
          <a:xfrm>
            <a:off x="8224044" y="3013785"/>
            <a:ext cx="1475845" cy="954107"/>
            <a:chOff x="5824115" y="3605979"/>
            <a:chExt cx="1475845" cy="954107"/>
          </a:xfrm>
        </p:grpSpPr>
        <p:sp>
          <p:nvSpPr>
            <p:cNvPr id="30" name="Text Box 9"/>
            <p:cNvSpPr txBox="1">
              <a:spLocks noChangeArrowheads="1"/>
            </p:cNvSpPr>
            <p:nvPr/>
          </p:nvSpPr>
          <p:spPr bwMode="auto">
            <a:xfrm>
              <a:off x="6086288" y="3899925"/>
              <a:ext cx="68791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Cl</a:t>
              </a:r>
              <a:endParaRPr lang="en-US" altLang="zh-CN"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Text Box 13"/>
            <p:cNvSpPr txBox="1">
              <a:spLocks noChangeArrowheads="1"/>
            </p:cNvSpPr>
            <p:nvPr/>
          </p:nvSpPr>
          <p:spPr bwMode="auto">
            <a:xfrm>
              <a:off x="5824115" y="3883763"/>
              <a:ext cx="147584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baseline="300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Text Box 80"/>
            <p:cNvSpPr txBox="1">
              <a:spLocks noChangeArrowheads="1"/>
            </p:cNvSpPr>
            <p:nvPr/>
          </p:nvSpPr>
          <p:spPr bwMode="auto">
            <a:xfrm>
              <a:off x="6219251" y="3605979"/>
              <a:ext cx="4972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dirty="0" smtClean="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800" b="1" dirty="0" smtClean="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2800" b="1" dirty="0" smtClean="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800" b="1"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33" name="组合 32"/>
          <p:cNvGrpSpPr/>
          <p:nvPr/>
        </p:nvGrpSpPr>
        <p:grpSpPr>
          <a:xfrm>
            <a:off x="8276141" y="4069487"/>
            <a:ext cx="1736195" cy="950194"/>
            <a:chOff x="7891522" y="2712470"/>
            <a:chExt cx="1736195" cy="950194"/>
          </a:xfrm>
        </p:grpSpPr>
        <p:grpSp>
          <p:nvGrpSpPr>
            <p:cNvPr id="34" name="组合 33"/>
            <p:cNvGrpSpPr/>
            <p:nvPr/>
          </p:nvGrpSpPr>
          <p:grpSpPr>
            <a:xfrm>
              <a:off x="8119507" y="2712470"/>
              <a:ext cx="934659" cy="950194"/>
              <a:chOff x="10009004" y="1993139"/>
              <a:chExt cx="934659" cy="950194"/>
            </a:xfrm>
          </p:grpSpPr>
          <p:sp>
            <p:nvSpPr>
              <p:cNvPr id="37" name="Text Box 11"/>
              <p:cNvSpPr txBox="1">
                <a:spLocks noChangeArrowheads="1"/>
              </p:cNvSpPr>
              <p:nvPr/>
            </p:nvSpPr>
            <p:spPr bwMode="auto">
              <a:xfrm>
                <a:off x="10212501" y="2523661"/>
                <a:ext cx="569387" cy="2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spcBef>
                    <a:spcPts val="0"/>
                  </a:spcBef>
                  <a:defRPr sz="2400" b="1">
                    <a:latin typeface="Times New Roman" panose="02020603050405020304" pitchFamily="18" charset="0"/>
                    <a:ea typeface="微软雅黑" panose="020B0503020204020204" pitchFamily="34" charset="-122"/>
                    <a:cs typeface="Times New Roman" panose="02020603050405020304" pitchFamily="18" charset="0"/>
                  </a:defRPr>
                </a:lvl1pPr>
              </a:lstStyle>
              <a:p>
                <a:pPr>
                  <a:lnSpc>
                    <a:spcPts val="1000"/>
                  </a:lnSpc>
                </a:pPr>
                <a:r>
                  <a:rPr lang="en-US" altLang="zh-CN" sz="1400" dirty="0">
                    <a:solidFill>
                      <a:schemeClr val="bg1"/>
                    </a:solidFill>
                    <a:latin typeface="微软雅黑" panose="020B0503020204020204" pitchFamily="34" charset="-122"/>
                  </a:rPr>
                  <a:t>× ×</a:t>
                </a:r>
                <a:endParaRPr lang="en-US" altLang="zh-CN" sz="1400" dirty="0">
                  <a:solidFill>
                    <a:schemeClr val="bg1"/>
                  </a:solidFill>
                  <a:latin typeface="微软雅黑" panose="020B0503020204020204" pitchFamily="34" charset="-122"/>
                </a:endParaRPr>
              </a:p>
            </p:txBody>
          </p:sp>
          <p:sp>
            <p:nvSpPr>
              <p:cNvPr id="38" name="Text Box 12"/>
              <p:cNvSpPr txBox="1">
                <a:spLocks noChangeArrowheads="1"/>
              </p:cNvSpPr>
              <p:nvPr/>
            </p:nvSpPr>
            <p:spPr bwMode="auto">
              <a:xfrm>
                <a:off x="10197261" y="1993139"/>
                <a:ext cx="569387" cy="2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spcBef>
                    <a:spcPts val="0"/>
                  </a:spcBef>
                  <a:defRPr sz="2400" b="1">
                    <a:latin typeface="Times New Roman" panose="02020603050405020304" pitchFamily="18" charset="0"/>
                    <a:ea typeface="微软雅黑" panose="020B0503020204020204" pitchFamily="34" charset="-122"/>
                    <a:cs typeface="Times New Roman" panose="02020603050405020304" pitchFamily="18" charset="0"/>
                  </a:defRPr>
                </a:lvl1pPr>
              </a:lstStyle>
              <a:p>
                <a:pPr>
                  <a:lnSpc>
                    <a:spcPts val="1000"/>
                  </a:lnSpc>
                </a:pPr>
                <a:r>
                  <a:rPr lang="en-US" altLang="zh-CN" sz="1400" dirty="0">
                    <a:solidFill>
                      <a:schemeClr val="bg1"/>
                    </a:solidFill>
                    <a:latin typeface="微软雅黑" panose="020B0503020204020204" pitchFamily="34" charset="-122"/>
                  </a:rPr>
                  <a:t>× ×</a:t>
                </a:r>
                <a:endParaRPr lang="en-US" altLang="zh-CN" sz="1400" dirty="0">
                  <a:solidFill>
                    <a:schemeClr val="bg1"/>
                  </a:solidFill>
                  <a:latin typeface="微软雅黑" panose="020B0503020204020204" pitchFamily="34" charset="-122"/>
                </a:endParaRPr>
              </a:p>
            </p:txBody>
          </p:sp>
          <p:sp>
            <p:nvSpPr>
              <p:cNvPr id="39" name="Text Box 14"/>
              <p:cNvSpPr txBox="1">
                <a:spLocks noChangeArrowheads="1"/>
              </p:cNvSpPr>
              <p:nvPr/>
            </p:nvSpPr>
            <p:spPr bwMode="auto">
              <a:xfrm>
                <a:off x="10620113" y="2161345"/>
                <a:ext cx="323550" cy="4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zh-CN"/>
                </a:defPPr>
                <a:lvl1pPr>
                  <a:spcBef>
                    <a:spcPts val="0"/>
                  </a:spcBef>
                  <a:defRPr sz="2400" b="1">
                    <a:latin typeface="Times New Roman" panose="02020603050405020304" pitchFamily="18" charset="0"/>
                    <a:ea typeface="微软雅黑" panose="020B0503020204020204" pitchFamily="34" charset="-122"/>
                    <a:cs typeface="Times New Roman" panose="02020603050405020304" pitchFamily="18" charset="0"/>
                  </a:defRPr>
                </a:lvl1pPr>
              </a:lstStyle>
              <a:p>
                <a:pPr>
                  <a:lnSpc>
                    <a:spcPts val="1000"/>
                  </a:lnSpc>
                </a:pPr>
                <a:r>
                  <a:rPr lang="en-US" altLang="zh-CN" sz="1400" dirty="0" smtClean="0">
                    <a:solidFill>
                      <a:schemeClr val="bg1"/>
                    </a:solidFill>
                    <a:latin typeface="微软雅黑" panose="020B0503020204020204" pitchFamily="34" charset="-122"/>
                  </a:rPr>
                  <a:t>××</a:t>
                </a:r>
                <a:endParaRPr lang="en-US" altLang="zh-CN" sz="1400" dirty="0">
                  <a:solidFill>
                    <a:schemeClr val="bg1"/>
                  </a:solidFill>
                  <a:latin typeface="微软雅黑" panose="020B0503020204020204" pitchFamily="34" charset="-122"/>
                </a:endParaRPr>
              </a:p>
            </p:txBody>
          </p:sp>
          <p:sp>
            <p:nvSpPr>
              <p:cNvPr id="40" name="Text Box 15"/>
              <p:cNvSpPr txBox="1">
                <a:spLocks noChangeArrowheads="1"/>
              </p:cNvSpPr>
              <p:nvPr/>
            </p:nvSpPr>
            <p:spPr bwMode="auto">
              <a:xfrm>
                <a:off x="10009004" y="2151102"/>
                <a:ext cx="312906" cy="79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nSpc>
                    <a:spcPts val="1000"/>
                  </a:lnSpc>
                  <a:spcBef>
                    <a:spcPts val="0"/>
                  </a:spcBef>
                </a:pPr>
                <a:r>
                  <a:rPr lang="en-US" altLang="zh-CN" sz="1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5" name="Text Box 13"/>
            <p:cNvSpPr txBox="1">
              <a:spLocks noChangeArrowheads="1"/>
            </p:cNvSpPr>
            <p:nvPr/>
          </p:nvSpPr>
          <p:spPr bwMode="auto">
            <a:xfrm>
              <a:off x="7891522" y="2788712"/>
              <a:ext cx="17361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800" b="1" baseline="300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Text Box 13"/>
            <p:cNvSpPr txBox="1">
              <a:spLocks noChangeArrowheads="1"/>
            </p:cNvSpPr>
            <p:nvPr/>
          </p:nvSpPr>
          <p:spPr bwMode="auto">
            <a:xfrm>
              <a:off x="8339156" y="2796600"/>
              <a:ext cx="42658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O</a:t>
              </a:r>
              <a:endParaRPr lang="en-US" altLang="zh-CN" sz="2800" b="1" baseline="300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par>
                          <p:cTn id="28" fill="hold">
                            <p:stCondLst>
                              <p:cond delay="1000"/>
                            </p:stCondLst>
                            <p:childTnLst>
                              <p:par>
                                <p:cTn id="29" presetID="26" presetClass="emph" presetSubtype="0" repeatCount="3000" fill="hold" nodeType="afterEffect">
                                  <p:stCondLst>
                                    <p:cond delay="0"/>
                                  </p:stCondLst>
                                  <p:childTnLst>
                                    <p:animEffect transition="out" filter="fade">
                                      <p:cBhvr>
                                        <p:cTn id="30" dur="500" tmFilter="0, 0; .2, .5; .8, .5; 1, 0"/>
                                        <p:tgtEl>
                                          <p:spTgt spid="19"/>
                                        </p:tgtEl>
                                      </p:cBhvr>
                                    </p:animEffect>
                                    <p:animScale>
                                      <p:cBhvr>
                                        <p:cTn id="31" dur="250" autoRev="1" fill="hold"/>
                                        <p:tgtEl>
                                          <p:spTgt spid="19"/>
                                        </p:tgtEl>
                                      </p:cBhvr>
                                      <p:by x="105000" y="105000"/>
                                    </p:animScale>
                                  </p:childTnLst>
                                </p:cTn>
                              </p:par>
                            </p:childTnLst>
                          </p:cTn>
                        </p:par>
                        <p:par>
                          <p:cTn id="32" fill="hold">
                            <p:stCondLst>
                              <p:cond delay="1500"/>
                            </p:stCondLst>
                            <p:childTnLst>
                              <p:par>
                                <p:cTn id="33" presetID="26" presetClass="emph" presetSubtype="0" repeatCount="3000" fill="hold" nodeType="afterEffect">
                                  <p:stCondLst>
                                    <p:cond delay="0"/>
                                  </p:stCondLst>
                                  <p:childTnLst>
                                    <p:animEffect transition="out" filter="fade">
                                      <p:cBhvr>
                                        <p:cTn id="34" dur="500" tmFilter="0, 0; .2, .5; .8, .5; 1, 0"/>
                                        <p:tgtEl>
                                          <p:spTgt spid="15"/>
                                        </p:tgtEl>
                                      </p:cBhvr>
                                    </p:animEffect>
                                    <p:animScale>
                                      <p:cBhvr>
                                        <p:cTn id="35" dur="250" autoRev="1" fill="hold"/>
                                        <p:tgtEl>
                                          <p:spTgt spid="15"/>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lt">
                                    <p:tmPct val="10000"/>
                                  </p:iterate>
                                  <p:childTnLst>
                                    <p:set>
                                      <p:cBhvr>
                                        <p:cTn id="44" dur="1" fill="hold">
                                          <p:stCondLst>
                                            <p:cond delay="0"/>
                                          </p:stCondLst>
                                        </p:cTn>
                                        <p:tgtEl>
                                          <p:spTgt spid="28"/>
                                        </p:tgtEl>
                                        <p:attrNameLst>
                                          <p:attrName>style.visibility</p:attrName>
                                        </p:attrNameLst>
                                      </p:cBhvr>
                                      <p:to>
                                        <p:strVal val="visible"/>
                                      </p:to>
                                    </p:set>
                                    <p:animEffect transition="in" filter="wipe(left)">
                                      <p:cBhvr>
                                        <p:cTn id="45" dur="10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10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1000"/>
                                        <p:tgtEl>
                                          <p:spTgt spid="33"/>
                                        </p:tgtEl>
                                      </p:cBhvr>
                                    </p:animEffect>
                                  </p:childTnLst>
                                </p:cTn>
                              </p:par>
                            </p:childTnLst>
                          </p:cTn>
                        </p:par>
                        <p:par>
                          <p:cTn id="56" fill="hold">
                            <p:stCondLst>
                              <p:cond delay="1000"/>
                            </p:stCondLst>
                            <p:childTnLst>
                              <p:par>
                                <p:cTn id="57" presetID="26" presetClass="emph" presetSubtype="0" repeatCount="3000" fill="hold" nodeType="afterEffect">
                                  <p:stCondLst>
                                    <p:cond delay="0"/>
                                  </p:stCondLst>
                                  <p:childTnLst>
                                    <p:animEffect transition="out" filter="fade">
                                      <p:cBhvr>
                                        <p:cTn id="58" dur="500" tmFilter="0, 0; .2, .5; .8, .5; 1, 0"/>
                                        <p:tgtEl>
                                          <p:spTgt spid="29"/>
                                        </p:tgtEl>
                                      </p:cBhvr>
                                    </p:animEffect>
                                    <p:animScale>
                                      <p:cBhvr>
                                        <p:cTn id="59" dur="250" autoRev="1" fill="hold"/>
                                        <p:tgtEl>
                                          <p:spTgt spid="29"/>
                                        </p:tgtEl>
                                      </p:cBhvr>
                                      <p:by x="105000" y="105000"/>
                                    </p:animScale>
                                  </p:childTnLst>
                                </p:cTn>
                              </p:par>
                              <p:par>
                                <p:cTn id="60" presetID="26" presetClass="emph" presetSubtype="0" repeatCount="3000" fill="hold" nodeType="withEffect">
                                  <p:stCondLst>
                                    <p:cond delay="0"/>
                                  </p:stCondLst>
                                  <p:childTnLst>
                                    <p:animEffect transition="out" filter="fade">
                                      <p:cBhvr>
                                        <p:cTn id="61" dur="500" tmFilter="0, 0; .2, .5; .8, .5; 1, 0"/>
                                        <p:tgtEl>
                                          <p:spTgt spid="33"/>
                                        </p:tgtEl>
                                      </p:cBhvr>
                                    </p:animEffect>
                                    <p:animScale>
                                      <p:cBhvr>
                                        <p:cTn id="62"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2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27"/>
          <p:cNvSpPr txBox="1">
            <a:spLocks noChangeArrowheads="1"/>
          </p:cNvSpPr>
          <p:nvPr/>
        </p:nvSpPr>
        <p:spPr bwMode="auto">
          <a:xfrm>
            <a:off x="849107" y="1054631"/>
            <a:ext cx="5804311" cy="4801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2075" tIns="46038" rIns="92075" bIns="46038" rtlCol="0">
            <a:normAutofit/>
          </a:bodyPr>
          <a:lstStyle>
            <a:defPPr>
              <a:defRPr lang="zh-CN"/>
            </a:defPPr>
            <a:lvl1pPr marL="342900" indent="-342900" defTabSz="914400" eaLnBrk="1" latinLnBrk="0" hangingPunct="1">
              <a:lnSpc>
                <a:spcPct val="90000"/>
              </a:lnSpc>
              <a:spcBef>
                <a:spcPct val="50000"/>
              </a:spcBef>
              <a:buFontTx/>
              <a:buNone/>
              <a:defRPr sz="2800" b="1">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defTabSz="914400" eaLnBrk="1" latinLnBrk="0" hangingPunct="1">
              <a:spcBef>
                <a:spcPct val="20000"/>
              </a:spcBef>
              <a:buFont typeface="Arial" panose="020B0604020202020204" pitchFamily="34" charset="0"/>
              <a:buChar char="–"/>
              <a:defRPr sz="2800">
                <a:latin typeface="+mn-lt"/>
                <a:ea typeface="+mn-ea"/>
              </a:defRPr>
            </a:lvl2pPr>
            <a:lvl3pPr marL="1143000" indent="-228600" defTabSz="914400" eaLnBrk="1" latinLnBrk="0" hangingPunct="1">
              <a:spcBef>
                <a:spcPct val="20000"/>
              </a:spcBef>
              <a:buFont typeface="Arial" panose="020B0604020202020204" pitchFamily="34" charset="0"/>
              <a:buChar char="•"/>
              <a:defRPr sz="2400">
                <a:latin typeface="+mn-lt"/>
                <a:ea typeface="+mn-ea"/>
              </a:defRPr>
            </a:lvl3pPr>
            <a:lvl4pPr marL="1600200" indent="-228600" defTabSz="914400" eaLnBrk="1" latinLnBrk="0" hangingPunct="1">
              <a:spcBef>
                <a:spcPct val="20000"/>
              </a:spcBef>
              <a:buFont typeface="Arial" panose="020B0604020202020204" pitchFamily="34" charset="0"/>
              <a:buChar char="–"/>
              <a:defRPr sz="2000">
                <a:latin typeface="+mn-lt"/>
                <a:ea typeface="+mn-ea"/>
              </a:defRPr>
            </a:lvl4pPr>
            <a:lvl5pPr marL="2057400" indent="-228600" defTabSz="914400" eaLnBrk="1" latinLnBrk="0" hangingPunct="1">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r>
              <a:rPr lang="zh-CN" altLang="en-US" dirty="0" smtClean="0"/>
              <a:t>③用电</a:t>
            </a:r>
            <a:r>
              <a:rPr lang="zh-CN" altLang="en-US" dirty="0"/>
              <a:t>子式表示离子化合物的形成</a:t>
            </a:r>
            <a:endParaRPr lang="zh-CN" altLang="en-US" dirty="0"/>
          </a:p>
        </p:txBody>
      </p:sp>
      <p:sp>
        <p:nvSpPr>
          <p:cNvPr id="538" name="Text Box 495"/>
          <p:cNvSpPr txBox="1">
            <a:spLocks noChangeArrowheads="1"/>
          </p:cNvSpPr>
          <p:nvPr/>
        </p:nvSpPr>
        <p:spPr bwMode="auto">
          <a:xfrm>
            <a:off x="849107" y="2131449"/>
            <a:ext cx="105530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marL="914400" indent="-457200">
              <a:defRPr kumimoji="1" sz="2400">
                <a:solidFill>
                  <a:schemeClr val="tx1"/>
                </a:solidFill>
                <a:latin typeface="Times New Roman" panose="02020603050405020304" pitchFamily="18" charset="0"/>
                <a:ea typeface="宋体" panose="02010600030101010101" pitchFamily="2" charset="-122"/>
              </a:defRPr>
            </a:lvl2pPr>
            <a:lvl3pPr marL="1371600" indent="-457200">
              <a:defRPr kumimoji="1" sz="2400">
                <a:solidFill>
                  <a:schemeClr val="tx1"/>
                </a:solidFill>
                <a:latin typeface="Times New Roman" panose="02020603050405020304" pitchFamily="18" charset="0"/>
                <a:ea typeface="宋体" panose="02010600030101010101" pitchFamily="2" charset="-122"/>
              </a:defRPr>
            </a:lvl3pPr>
            <a:lvl4pPr marL="1828800" indent="-457200">
              <a:defRPr kumimoji="1" sz="2400">
                <a:solidFill>
                  <a:schemeClr val="tx1"/>
                </a:solidFill>
                <a:latin typeface="Times New Roman" panose="02020603050405020304" pitchFamily="18" charset="0"/>
                <a:ea typeface="宋体" panose="02010600030101010101" pitchFamily="2" charset="-122"/>
              </a:defRPr>
            </a:lvl4pPr>
            <a:lvl5pPr marL="2286000" indent="-457200">
              <a:defRPr kumimoji="1" sz="2400">
                <a:solidFill>
                  <a:schemeClr val="tx1"/>
                </a:solidFill>
                <a:latin typeface="Times New Roman" panose="02020603050405020304" pitchFamily="18" charset="0"/>
                <a:ea typeface="宋体" panose="02010600030101010101" pitchFamily="2" charset="-122"/>
              </a:defRPr>
            </a:lvl5pPr>
            <a:lvl6pPr marL="27432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2004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6576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1148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indent="0">
              <a:spcBef>
                <a:spcPts val="0"/>
              </a:spcBef>
            </a:pPr>
            <a:r>
              <a:rPr lang="zh-CN" altLang="en-US" sz="2800" b="1" dirty="0" smtClean="0">
                <a:solidFill>
                  <a:srgbClr val="FF0000"/>
                </a:solidFill>
                <a:ea typeface="微软雅黑" panose="020B0503020204020204" pitchFamily="34" charset="-122"/>
                <a:cs typeface="Times New Roman" panose="02020603050405020304" pitchFamily="18" charset="0"/>
              </a:rPr>
              <a:t>简单阴离子：</a:t>
            </a:r>
            <a:r>
              <a:rPr lang="zh-CN" altLang="en-US" sz="2800" b="1" dirty="0" smtClean="0">
                <a:solidFill>
                  <a:srgbClr val="0000FF"/>
                </a:solidFill>
                <a:ea typeface="微软雅黑" panose="020B0503020204020204" pitchFamily="34" charset="-122"/>
                <a:cs typeface="Times New Roman" panose="02020603050405020304" pitchFamily="18" charset="0"/>
              </a:rPr>
              <a:t>不但</a:t>
            </a:r>
            <a:r>
              <a:rPr lang="zh-CN" altLang="en-US" sz="2800" b="1" dirty="0">
                <a:solidFill>
                  <a:srgbClr val="0000FF"/>
                </a:solidFill>
                <a:ea typeface="微软雅黑" panose="020B0503020204020204" pitchFamily="34" charset="-122"/>
                <a:cs typeface="Times New Roman" panose="02020603050405020304" pitchFamily="18" charset="0"/>
              </a:rPr>
              <a:t>要表达出最外层所有电子数（包括得到的电子），</a:t>
            </a:r>
            <a:r>
              <a:rPr lang="zh-CN" altLang="en-US" sz="2800" b="1" dirty="0" smtClean="0">
                <a:solidFill>
                  <a:srgbClr val="0000FF"/>
                </a:solidFill>
                <a:ea typeface="微软雅黑" panose="020B0503020204020204" pitchFamily="34" charset="-122"/>
                <a:cs typeface="Times New Roman" panose="02020603050405020304" pitchFamily="18" charset="0"/>
              </a:rPr>
              <a:t>而且</a:t>
            </a:r>
            <a:r>
              <a:rPr lang="zh-CN" altLang="en-US" sz="2800" b="1" dirty="0">
                <a:solidFill>
                  <a:srgbClr val="0000FF"/>
                </a:solidFill>
                <a:ea typeface="微软雅黑" panose="020B0503020204020204" pitchFamily="34" charset="-122"/>
                <a:cs typeface="Times New Roman" panose="02020603050405020304" pitchFamily="18" charset="0"/>
              </a:rPr>
              <a:t>用方括号“</a:t>
            </a:r>
            <a:r>
              <a:rPr lang="en-US" altLang="zh-CN" sz="2800" b="1" dirty="0">
                <a:solidFill>
                  <a:srgbClr val="0000FF"/>
                </a:solidFill>
                <a:ea typeface="微软雅黑" panose="020B0503020204020204" pitchFamily="34" charset="-122"/>
                <a:cs typeface="Times New Roman" panose="02020603050405020304" pitchFamily="18" charset="0"/>
              </a:rPr>
              <a:t>[  ]”</a:t>
            </a:r>
            <a:r>
              <a:rPr lang="zh-CN" altLang="en-US" sz="2800" b="1" dirty="0">
                <a:solidFill>
                  <a:srgbClr val="0000FF"/>
                </a:solidFill>
                <a:ea typeface="微软雅黑" panose="020B0503020204020204" pitchFamily="34" charset="-122"/>
                <a:cs typeface="Times New Roman" panose="02020603050405020304" pitchFamily="18" charset="0"/>
              </a:rPr>
              <a:t>括起来，并在右上角注明负电荷数</a:t>
            </a:r>
            <a:endParaRPr lang="zh-CN" altLang="en-US" sz="2800" b="1" dirty="0">
              <a:solidFill>
                <a:srgbClr val="0000FF"/>
              </a:solidFill>
              <a:ea typeface="微软雅黑" panose="020B0503020204020204" pitchFamily="34" charset="-122"/>
              <a:cs typeface="Times New Roman" panose="02020603050405020304" pitchFamily="18" charset="0"/>
            </a:endParaRPr>
          </a:p>
        </p:txBody>
      </p:sp>
      <p:sp>
        <p:nvSpPr>
          <p:cNvPr id="539" name="Text Box 498"/>
          <p:cNvSpPr txBox="1">
            <a:spLocks noChangeArrowheads="1"/>
          </p:cNvSpPr>
          <p:nvPr/>
        </p:nvSpPr>
        <p:spPr bwMode="auto">
          <a:xfrm>
            <a:off x="849107" y="3716604"/>
            <a:ext cx="106938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离子化合物：</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由</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阴离子和阳离子电子式组成，相同的离子不能合并</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40" name="Text Box 499"/>
          <p:cNvSpPr txBox="1">
            <a:spLocks noChangeArrowheads="1"/>
          </p:cNvSpPr>
          <p:nvPr/>
        </p:nvSpPr>
        <p:spPr bwMode="auto">
          <a:xfrm>
            <a:off x="849107" y="3180718"/>
            <a:ext cx="65263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简单阳离子：</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就是</a:t>
            </a:r>
            <a:r>
              <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离子符号</a:t>
            </a:r>
            <a:endParaRPr lang="zh-CN" altLang="en-US"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0" name="Picture 2"/>
          <p:cNvPicPr>
            <a:picLocks noChangeAspect="1" noChangeArrowheads="1"/>
          </p:cNvPicPr>
          <p:nvPr/>
        </p:nvPicPr>
        <p:blipFill>
          <a:blip r:embed="rId1">
            <a:biLevel thresh="75000"/>
            <a:extLst>
              <a:ext uri="{BEBA8EAE-BF5A-486C-A8C5-ECC9F3942E4B}">
                <a14:imgProps xmlns:a14="http://schemas.microsoft.com/office/drawing/2010/main">
                  <a14:imgLayer r:embed="rId2">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02791" y="1286408"/>
            <a:ext cx="2460834" cy="84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8186638" y="1521546"/>
            <a:ext cx="2999522" cy="60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3" name="Text Box 4"/>
          <p:cNvSpPr txBox="1">
            <a:spLocks noChangeArrowheads="1"/>
          </p:cNvSpPr>
          <p:nvPr/>
        </p:nvSpPr>
        <p:spPr bwMode="auto">
          <a:xfrm>
            <a:off x="849107" y="4256697"/>
            <a:ext cx="39793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spcBef>
                <a:spcPct val="50000"/>
              </a:spcBef>
              <a:defRPr sz="28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defRPr>
            </a:lvl1pPr>
          </a:lstStyle>
          <a:p>
            <a:r>
              <a:rPr lang="zh-CN" altLang="en-US" dirty="0" smtClean="0">
                <a:solidFill>
                  <a:schemeClr val="tx1"/>
                </a:solidFill>
              </a:rPr>
              <a:t>电子式</a:t>
            </a:r>
            <a:r>
              <a:rPr lang="zh-CN" altLang="en-US" dirty="0">
                <a:solidFill>
                  <a:schemeClr val="tx1"/>
                </a:solidFill>
              </a:rPr>
              <a:t>表示形成过程</a:t>
            </a:r>
            <a:endParaRPr lang="zh-CN" altLang="en-US" dirty="0">
              <a:solidFill>
                <a:schemeClr val="tx1"/>
              </a:solidFill>
            </a:endParaRPr>
          </a:p>
        </p:txBody>
      </p:sp>
      <p:sp>
        <p:nvSpPr>
          <p:cNvPr id="544" name="Text Box 6"/>
          <p:cNvSpPr txBox="1">
            <a:spLocks noChangeArrowheads="1"/>
          </p:cNvSpPr>
          <p:nvPr/>
        </p:nvSpPr>
        <p:spPr bwMode="auto">
          <a:xfrm>
            <a:off x="3736656" y="5147864"/>
            <a:ext cx="63309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5400" b="1" dirty="0">
                <a:latin typeface="Times New Roman" panose="02020603050405020304" pitchFamily="18" charset="0"/>
                <a:cs typeface="Times New Roman" panose="02020603050405020304" pitchFamily="18" charset="0"/>
              </a:rPr>
              <a:t>+</a:t>
            </a:r>
            <a:endParaRPr lang="en-US" altLang="zh-CN" sz="5400" b="1" dirty="0">
              <a:latin typeface="Times New Roman" panose="02020603050405020304" pitchFamily="18" charset="0"/>
              <a:cs typeface="Times New Roman" panose="02020603050405020304" pitchFamily="18" charset="0"/>
            </a:endParaRPr>
          </a:p>
        </p:txBody>
      </p:sp>
      <p:sp>
        <p:nvSpPr>
          <p:cNvPr id="545" name="AutoShape 13"/>
          <p:cNvSpPr>
            <a:spLocks noChangeArrowheads="1"/>
          </p:cNvSpPr>
          <p:nvPr/>
        </p:nvSpPr>
        <p:spPr bwMode="auto">
          <a:xfrm>
            <a:off x="3218497" y="4914295"/>
            <a:ext cx="1501775" cy="537766"/>
          </a:xfrm>
          <a:prstGeom prst="curvedDownArrow">
            <a:avLst>
              <a:gd name="adj1" fmla="val 12973"/>
              <a:gd name="adj2" fmla="val 75595"/>
              <a:gd name="adj3" fmla="val 35269"/>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546" name="AutoShape 14"/>
          <p:cNvSpPr>
            <a:spLocks noChangeArrowheads="1"/>
          </p:cNvSpPr>
          <p:nvPr/>
        </p:nvSpPr>
        <p:spPr bwMode="auto">
          <a:xfrm>
            <a:off x="5545136" y="5446345"/>
            <a:ext cx="942976" cy="226853"/>
          </a:xfrm>
          <a:prstGeom prst="rightArrow">
            <a:avLst>
              <a:gd name="adj1" fmla="val 50000"/>
              <a:gd name="adj2" fmla="val 118750"/>
            </a:avLst>
          </a:prstGeom>
          <a:solidFill>
            <a:srgbClr val="FF0000"/>
          </a:solidFill>
          <a:ln w="9525">
            <a:solidFill>
              <a:srgbClr val="00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pic>
        <p:nvPicPr>
          <p:cNvPr id="5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604" y="5182267"/>
            <a:ext cx="1372050" cy="101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880" t="19819" r="22418" b="22249"/>
          <a:stretch>
            <a:fillRect/>
          </a:stretch>
        </p:blipFill>
        <p:spPr bwMode="auto">
          <a:xfrm>
            <a:off x="4674552" y="5147864"/>
            <a:ext cx="753858" cy="92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6816" y="5047596"/>
            <a:ext cx="2734310" cy="102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250"/>
                                        <p:tgtEl>
                                          <p:spTgt spid="2050"/>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125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8"/>
                                        </p:tgtEl>
                                        <p:attrNameLst>
                                          <p:attrName>style.visibility</p:attrName>
                                        </p:attrNameLst>
                                      </p:cBhvr>
                                      <p:to>
                                        <p:strVal val="visible"/>
                                      </p:to>
                                    </p:set>
                                    <p:animEffect transition="in" filter="wipe(left)">
                                      <p:cBhvr>
                                        <p:cTn id="16" dur="1250"/>
                                        <p:tgtEl>
                                          <p:spTgt spid="5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40"/>
                                        </p:tgtEl>
                                        <p:attrNameLst>
                                          <p:attrName>style.visibility</p:attrName>
                                        </p:attrNameLst>
                                      </p:cBhvr>
                                      <p:to>
                                        <p:strVal val="visible"/>
                                      </p:to>
                                    </p:set>
                                    <p:animEffect transition="in" filter="wipe(left)">
                                      <p:cBhvr>
                                        <p:cTn id="21" dur="1250"/>
                                        <p:tgtEl>
                                          <p:spTgt spid="5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39"/>
                                        </p:tgtEl>
                                        <p:attrNameLst>
                                          <p:attrName>style.visibility</p:attrName>
                                        </p:attrNameLst>
                                      </p:cBhvr>
                                      <p:to>
                                        <p:strVal val="visible"/>
                                      </p:to>
                                    </p:set>
                                    <p:animEffect transition="in" filter="wipe(left)">
                                      <p:cBhvr>
                                        <p:cTn id="26" dur="1250"/>
                                        <p:tgtEl>
                                          <p:spTgt spid="5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43"/>
                                        </p:tgtEl>
                                        <p:attrNameLst>
                                          <p:attrName>style.visibility</p:attrName>
                                        </p:attrNameLst>
                                      </p:cBhvr>
                                      <p:to>
                                        <p:strVal val="visible"/>
                                      </p:to>
                                    </p:set>
                                    <p:animEffect transition="in" filter="wipe(left)">
                                      <p:cBhvr>
                                        <p:cTn id="31" dur="1250"/>
                                        <p:tgtEl>
                                          <p:spTgt spid="54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47"/>
                                        </p:tgtEl>
                                        <p:attrNameLst>
                                          <p:attrName>style.visibility</p:attrName>
                                        </p:attrNameLst>
                                      </p:cBhvr>
                                      <p:to>
                                        <p:strVal val="visible"/>
                                      </p:to>
                                    </p:set>
                                    <p:animEffect transition="in" filter="wipe(left)">
                                      <p:cBhvr>
                                        <p:cTn id="36" dur="1250"/>
                                        <p:tgtEl>
                                          <p:spTgt spid="5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48"/>
                                        </p:tgtEl>
                                        <p:attrNameLst>
                                          <p:attrName>style.visibility</p:attrName>
                                        </p:attrNameLst>
                                      </p:cBhvr>
                                      <p:to>
                                        <p:strVal val="visible"/>
                                      </p:to>
                                    </p:set>
                                    <p:animEffect transition="in" filter="wipe(left)">
                                      <p:cBhvr>
                                        <p:cTn id="41" dur="1250"/>
                                        <p:tgtEl>
                                          <p:spTgt spid="54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44"/>
                                        </p:tgtEl>
                                        <p:attrNameLst>
                                          <p:attrName>style.visibility</p:attrName>
                                        </p:attrNameLst>
                                      </p:cBhvr>
                                      <p:to>
                                        <p:strVal val="visible"/>
                                      </p:to>
                                    </p:set>
                                    <p:animEffect transition="in" filter="wipe(left)">
                                      <p:cBhvr>
                                        <p:cTn id="46" dur="1250"/>
                                        <p:tgtEl>
                                          <p:spTgt spid="5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45"/>
                                        </p:tgtEl>
                                        <p:attrNameLst>
                                          <p:attrName>style.visibility</p:attrName>
                                        </p:attrNameLst>
                                      </p:cBhvr>
                                      <p:to>
                                        <p:strVal val="visible"/>
                                      </p:to>
                                    </p:set>
                                    <p:animEffect transition="in" filter="wipe(left)">
                                      <p:cBhvr>
                                        <p:cTn id="51" dur="1250"/>
                                        <p:tgtEl>
                                          <p:spTgt spid="54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46"/>
                                        </p:tgtEl>
                                        <p:attrNameLst>
                                          <p:attrName>style.visibility</p:attrName>
                                        </p:attrNameLst>
                                      </p:cBhvr>
                                      <p:to>
                                        <p:strVal val="visible"/>
                                      </p:to>
                                    </p:set>
                                    <p:animEffect transition="in" filter="wipe(left)">
                                      <p:cBhvr>
                                        <p:cTn id="56" dur="1250"/>
                                        <p:tgtEl>
                                          <p:spTgt spid="5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49"/>
                                        </p:tgtEl>
                                        <p:attrNameLst>
                                          <p:attrName>style.visibility</p:attrName>
                                        </p:attrNameLst>
                                      </p:cBhvr>
                                      <p:to>
                                        <p:strVal val="visible"/>
                                      </p:to>
                                    </p:set>
                                    <p:animEffect transition="in" filter="wipe(left)">
                                      <p:cBhvr>
                                        <p:cTn id="61" dur="125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 grpId="0"/>
      <p:bldP spid="539" grpId="0"/>
      <p:bldP spid="540" grpId="0"/>
      <p:bldP spid="543" grpId="0"/>
      <p:bldP spid="544" grpId="0"/>
      <p:bldP spid="545" grpId="0" animBg="1"/>
      <p:bldP spid="5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934759" y="1219200"/>
            <a:ext cx="30312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、离子键的</a:t>
            </a:r>
            <a:r>
              <a:rPr lang="zh-CN" altLang="en-US" sz="2800" b="1"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实质</a:t>
            </a:r>
            <a:endParaRPr lang="en-US"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52" name="Text Box 4"/>
          <p:cNvSpPr txBox="1">
            <a:spLocks noChangeArrowheads="1"/>
          </p:cNvSpPr>
          <p:nvPr/>
        </p:nvSpPr>
        <p:spPr bwMode="auto">
          <a:xfrm>
            <a:off x="1446179" y="1791814"/>
            <a:ext cx="98425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在</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离子化合物中，根据库仑定律，阴、阳离子之间的静电引力</a:t>
            </a:r>
            <a:endParaRPr lang="zh-CN" altLang="en-US" sz="2800" i="1"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54" name="Text Box 6"/>
          <p:cNvSpPr txBox="1">
            <a:spLocks noChangeArrowheads="1"/>
          </p:cNvSpPr>
          <p:nvPr/>
        </p:nvSpPr>
        <p:spPr bwMode="auto">
          <a:xfrm>
            <a:off x="1446178" y="3167389"/>
            <a:ext cx="98425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在形成</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离子键时，阴阳离子间存在引力和斥力，当引力和斥力达到平衡时，体系的能量最低，形成最稳定的离子化合物。</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83697" name="Group 49"/>
          <p:cNvGrpSpPr/>
          <p:nvPr/>
        </p:nvGrpSpPr>
        <p:grpSpPr bwMode="auto">
          <a:xfrm>
            <a:off x="4566745" y="2256517"/>
            <a:ext cx="2252135" cy="981076"/>
            <a:chOff x="2876" y="1008"/>
            <a:chExt cx="1064" cy="618"/>
          </a:xfrm>
          <a:noFill/>
        </p:grpSpPr>
        <p:sp>
          <p:nvSpPr>
            <p:cNvPr id="283656" name="Text Box 8"/>
            <p:cNvSpPr txBox="1">
              <a:spLocks noChangeArrowheads="1"/>
            </p:cNvSpPr>
            <p:nvPr/>
          </p:nvSpPr>
          <p:spPr bwMode="auto">
            <a:xfrm>
              <a:off x="3475" y="1296"/>
              <a:ext cx="250" cy="3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zh-CN" sz="2800" b="1" i="1" dirty="0">
                  <a:latin typeface="Times New Roman" panose="02020603050405020304" pitchFamily="18" charset="0"/>
                  <a:ea typeface="微软雅黑" panose="020B0503020204020204" pitchFamily="34" charset="-122"/>
                  <a:cs typeface="Times New Roman" panose="02020603050405020304" pitchFamily="18" charset="0"/>
                </a:rPr>
                <a:t>r</a:t>
              </a:r>
              <a:r>
                <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rPr>
                <a:t>2</a:t>
              </a:r>
              <a:endParaRPr lang="en-US" altLang="zh-CN" sz="2800" b="1" baseline="30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83696" name="Group 48"/>
            <p:cNvGrpSpPr/>
            <p:nvPr/>
          </p:nvGrpSpPr>
          <p:grpSpPr bwMode="auto">
            <a:xfrm>
              <a:off x="2876" y="1008"/>
              <a:ext cx="1064" cy="464"/>
              <a:chOff x="2828" y="1008"/>
              <a:chExt cx="1064" cy="464"/>
            </a:xfrm>
            <a:grpFill/>
          </p:grpSpPr>
          <p:grpSp>
            <p:nvGrpSpPr>
              <p:cNvPr id="283658" name="Group 10"/>
              <p:cNvGrpSpPr/>
              <p:nvPr/>
            </p:nvGrpSpPr>
            <p:grpSpPr bwMode="auto">
              <a:xfrm>
                <a:off x="3273" y="1008"/>
                <a:ext cx="619" cy="330"/>
                <a:chOff x="3672" y="346"/>
                <a:chExt cx="478" cy="330"/>
              </a:xfrm>
              <a:grpFill/>
            </p:grpSpPr>
            <p:sp>
              <p:nvSpPr>
                <p:cNvPr id="283659" name="Text Box 11"/>
                <p:cNvSpPr txBox="1">
                  <a:spLocks noChangeArrowheads="1"/>
                </p:cNvSpPr>
                <p:nvPr/>
              </p:nvSpPr>
              <p:spPr bwMode="auto">
                <a:xfrm>
                  <a:off x="3742" y="346"/>
                  <a:ext cx="408" cy="3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zh-CN" sz="2800" b="1" i="1">
                      <a:latin typeface="Times New Roman" panose="02020603050405020304" pitchFamily="18" charset="0"/>
                      <a:ea typeface="微软雅黑" panose="020B0503020204020204" pitchFamily="34" charset="-122"/>
                      <a:cs typeface="Times New Roman" panose="02020603050405020304" pitchFamily="18" charset="0"/>
                    </a:rPr>
                    <a:t>q</a:t>
                  </a:r>
                  <a:r>
                    <a:rPr lang="en-US" altLang="zh-CN" sz="2800" b="1" i="1" baseline="4200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b="1" i="1">
                      <a:latin typeface="Times New Roman" panose="02020603050405020304" pitchFamily="18" charset="0"/>
                      <a:ea typeface="微软雅黑" panose="020B0503020204020204" pitchFamily="34" charset="-122"/>
                      <a:cs typeface="Times New Roman" panose="02020603050405020304" pitchFamily="18" charset="0"/>
                    </a:rPr>
                    <a:t>q</a:t>
                  </a:r>
                  <a:r>
                    <a:rPr lang="en-US" altLang="zh-CN" sz="2800" b="1" i="1" baseline="4200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b="1" i="1" baseline="4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60" name="Line 12"/>
                <p:cNvSpPr>
                  <a:spLocks noChangeShapeType="1"/>
                </p:cNvSpPr>
                <p:nvPr/>
              </p:nvSpPr>
              <p:spPr bwMode="auto">
                <a:xfrm>
                  <a:off x="3672" y="668"/>
                  <a:ext cx="363" cy="0"/>
                </a:xfrm>
                <a:prstGeom prst="line">
                  <a:avLst/>
                </a:prstGeom>
                <a:gr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83661" name="Text Box 13"/>
              <p:cNvSpPr txBox="1">
                <a:spLocks noChangeArrowheads="1"/>
              </p:cNvSpPr>
              <p:nvPr/>
            </p:nvSpPr>
            <p:spPr bwMode="auto">
              <a:xfrm>
                <a:off x="2828" y="1142"/>
                <a:ext cx="560" cy="33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zh-CN" sz="2800" b="1" i="1" dirty="0">
                    <a:latin typeface="Times New Roman" panose="02020603050405020304" pitchFamily="18" charset="0"/>
                    <a:ea typeface="微软雅黑" panose="020B0503020204020204" pitchFamily="34" charset="-122"/>
                    <a:cs typeface="Times New Roman" panose="02020603050405020304" pitchFamily="18" charset="0"/>
                  </a:rPr>
                  <a:t>F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i="1" dirty="0">
                    <a:latin typeface="Times New Roman" panose="02020603050405020304" pitchFamily="18" charset="0"/>
                    <a:ea typeface="微软雅黑" panose="020B0503020204020204" pitchFamily="34" charset="-122"/>
                    <a:cs typeface="Times New Roman" panose="02020603050405020304" pitchFamily="18" charset="0"/>
                  </a:rPr>
                  <a:t>k</a:t>
                </a:r>
                <a:endParaRPr lang="en-US" altLang="zh-CN" sz="2800" b="1" i="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sp>
        <p:nvSpPr>
          <p:cNvPr id="283668" name="Text Box 20"/>
          <p:cNvSpPr txBox="1">
            <a:spLocks noChangeArrowheads="1"/>
          </p:cNvSpPr>
          <p:nvPr/>
        </p:nvSpPr>
        <p:spPr bwMode="auto">
          <a:xfrm>
            <a:off x="3924490" y="121920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静电作用</a:t>
            </a:r>
            <a:endParaRPr lang="zh-CN" altLang="en-US"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0" name="Text Box 22"/>
          <p:cNvSpPr txBox="1">
            <a:spLocks noChangeArrowheads="1"/>
          </p:cNvSpPr>
          <p:nvPr/>
        </p:nvSpPr>
        <p:spPr bwMode="auto">
          <a:xfrm>
            <a:off x="1365498" y="5009571"/>
            <a:ext cx="1743464" cy="523220"/>
          </a:xfrm>
          <a:prstGeom prst="rect">
            <a:avLst/>
          </a:prstGeom>
          <a:noFill/>
          <a:ln w="9525">
            <a:solidFill>
              <a:schemeClr val="tx1"/>
            </a:solidFill>
            <a:miter lim="800000"/>
          </a:ln>
          <a:effectLst/>
          <a:extLst>
            <a:ext uri="{909E8E84-426E-40DD-AFC4-6F175D3DCCD1}">
              <a14:hiddenFill xmlns:a14="http://schemas.microsoft.com/office/drawing/2010/main">
                <a:gradFill rotWithShape="0">
                  <a:gsLst>
                    <a:gs pos="0">
                      <a:srgbClr val="00CC00"/>
                    </a:gs>
                    <a:gs pos="50000">
                      <a:srgbClr val="FFFFFF"/>
                    </a:gs>
                    <a:gs pos="100000">
                      <a:srgbClr val="00CC00"/>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相互作用</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1" name="Line 23"/>
          <p:cNvSpPr>
            <a:spLocks noChangeShapeType="1"/>
          </p:cNvSpPr>
          <p:nvPr/>
        </p:nvSpPr>
        <p:spPr bwMode="auto">
          <a:xfrm>
            <a:off x="3406305" y="5271181"/>
            <a:ext cx="1548083" cy="0"/>
          </a:xfrm>
          <a:prstGeom prst="line">
            <a:avLst/>
          </a:prstGeom>
          <a:noFill/>
          <a:ln w="57150" cmpd="thinThick">
            <a:solidFill>
              <a:schemeClr val="tx1"/>
            </a:solidFill>
            <a:rou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zh-CN" altLang="en-US" sz="2800">
              <a:ln>
                <a:solidFill>
                  <a:sysClr val="windowText" lastClr="000000"/>
                </a:solidFill>
              </a:ln>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2" name="Text Box 24"/>
          <p:cNvSpPr txBox="1">
            <a:spLocks noChangeArrowheads="1"/>
          </p:cNvSpPr>
          <p:nvPr/>
        </p:nvSpPr>
        <p:spPr bwMode="auto">
          <a:xfrm>
            <a:off x="5226298" y="5085771"/>
            <a:ext cx="2339788" cy="523220"/>
          </a:xfrm>
          <a:prstGeom prst="rect">
            <a:avLst/>
          </a:prstGeom>
          <a:noFill/>
          <a:ln w="9525">
            <a:solidFill>
              <a:schemeClr val="tx1"/>
            </a:solidFill>
            <a:miter lim="800000"/>
          </a:ln>
          <a:effectLst/>
          <a:extLst>
            <a:ext uri="{909E8E84-426E-40DD-AFC4-6F175D3DCCD1}">
              <a14:hiddenFill xmlns:a14="http://schemas.microsoft.com/office/drawing/2010/main">
                <a:gradFill rotWithShape="0">
                  <a:gsLst>
                    <a:gs pos="0">
                      <a:srgbClr val="00CC00"/>
                    </a:gs>
                    <a:gs pos="50000">
                      <a:srgbClr val="FFFFFF"/>
                    </a:gs>
                    <a:gs pos="100000">
                      <a:srgbClr val="00CC00"/>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静电作用</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3" name="Line 25"/>
          <p:cNvSpPr>
            <a:spLocks noChangeShapeType="1"/>
          </p:cNvSpPr>
          <p:nvPr/>
        </p:nvSpPr>
        <p:spPr bwMode="auto">
          <a:xfrm rot="-5400000">
            <a:off x="6216898" y="4857170"/>
            <a:ext cx="457200" cy="0"/>
          </a:xfrm>
          <a:prstGeom prst="line">
            <a:avLst/>
          </a:prstGeom>
          <a:noFill/>
          <a:ln w="57150" cmpd="thinThick">
            <a:solidFill>
              <a:schemeClr val="tx1"/>
            </a:solidFill>
            <a:rou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zh-CN" altLang="en-US" sz="2800">
              <a:ln>
                <a:solidFill>
                  <a:sysClr val="windowText" lastClr="000000"/>
                </a:solidFill>
              </a:ln>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4" name="Text Box 26"/>
          <p:cNvSpPr txBox="1">
            <a:spLocks noChangeArrowheads="1"/>
          </p:cNvSpPr>
          <p:nvPr/>
        </p:nvSpPr>
        <p:spPr bwMode="auto">
          <a:xfrm>
            <a:off x="5226298" y="4171371"/>
            <a:ext cx="2339788" cy="523220"/>
          </a:xfrm>
          <a:prstGeom prst="rect">
            <a:avLst/>
          </a:prstGeom>
          <a:noFill/>
          <a:ln w="9525">
            <a:solidFill>
              <a:schemeClr val="tx1"/>
            </a:solidFill>
            <a:miter lim="800000"/>
          </a:ln>
          <a:effectLst/>
          <a:extLst>
            <a:ext uri="{909E8E84-426E-40DD-AFC4-6F175D3DCCD1}">
              <a14:hiddenFill xmlns:a14="http://schemas.microsoft.com/office/drawing/2010/main">
                <a:gradFill rotWithShape="0">
                  <a:gsLst>
                    <a:gs pos="0">
                      <a:srgbClr val="00CC00"/>
                    </a:gs>
                    <a:gs pos="50000">
                      <a:srgbClr val="FFFFFF"/>
                    </a:gs>
                    <a:gs pos="100000">
                      <a:srgbClr val="00CC00"/>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静电吸引</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5" name="Text Box 27"/>
          <p:cNvSpPr txBox="1">
            <a:spLocks noChangeArrowheads="1"/>
          </p:cNvSpPr>
          <p:nvPr/>
        </p:nvSpPr>
        <p:spPr bwMode="auto">
          <a:xfrm>
            <a:off x="5226298" y="5996541"/>
            <a:ext cx="2339788" cy="523220"/>
          </a:xfrm>
          <a:prstGeom prst="rect">
            <a:avLst/>
          </a:prstGeom>
          <a:noFill/>
          <a:ln w="9525">
            <a:solidFill>
              <a:schemeClr val="tx1"/>
            </a:solidFill>
            <a:miter lim="800000"/>
          </a:ln>
          <a:effectLst/>
          <a:extLst>
            <a:ext uri="{909E8E84-426E-40DD-AFC4-6F175D3DCCD1}">
              <a14:hiddenFill xmlns:a14="http://schemas.microsoft.com/office/drawing/2010/main">
                <a:gradFill rotWithShape="0">
                  <a:gsLst>
                    <a:gs pos="0">
                      <a:srgbClr val="00CC00"/>
                    </a:gs>
                    <a:gs pos="50000">
                      <a:srgbClr val="FFFFFF"/>
                    </a:gs>
                    <a:gs pos="100000">
                      <a:srgbClr val="00CC00"/>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静电斥力</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6" name="Line 28"/>
          <p:cNvSpPr>
            <a:spLocks noChangeShapeType="1"/>
          </p:cNvSpPr>
          <p:nvPr/>
        </p:nvSpPr>
        <p:spPr bwMode="auto">
          <a:xfrm>
            <a:off x="7786623" y="4340395"/>
            <a:ext cx="953247" cy="0"/>
          </a:xfrm>
          <a:prstGeom prst="line">
            <a:avLst/>
          </a:prstGeom>
          <a:noFill/>
          <a:ln w="57150" cmpd="thinThick">
            <a:solidFill>
              <a:schemeClr val="tx1"/>
            </a:solidFill>
            <a:rou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zh-CN" altLang="en-US" sz="2800">
              <a:ln>
                <a:solidFill>
                  <a:sysClr val="windowText" lastClr="000000"/>
                </a:solidFill>
              </a:ln>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7" name="Text Box 29"/>
          <p:cNvSpPr txBox="1">
            <a:spLocks noChangeArrowheads="1"/>
          </p:cNvSpPr>
          <p:nvPr/>
        </p:nvSpPr>
        <p:spPr bwMode="auto">
          <a:xfrm>
            <a:off x="8904223" y="4102271"/>
            <a:ext cx="2339788" cy="523220"/>
          </a:xfrm>
          <a:prstGeom prst="rect">
            <a:avLst/>
          </a:prstGeom>
          <a:noFill/>
          <a:ln w="9525">
            <a:solidFill>
              <a:schemeClr val="tx1"/>
            </a:solidFill>
            <a:miter lim="800000"/>
          </a:ln>
          <a:effectLst/>
          <a:extLst>
            <a:ext uri="{909E8E84-426E-40DD-AFC4-6F175D3DCCD1}">
              <a14:hiddenFill xmlns:a14="http://schemas.microsoft.com/office/drawing/2010/main">
                <a:gradFill rotWithShape="0">
                  <a:gsLst>
                    <a:gs pos="0">
                      <a:srgbClr val="00CC00"/>
                    </a:gs>
                    <a:gs pos="50000">
                      <a:srgbClr val="FFFFFF"/>
                    </a:gs>
                    <a:gs pos="100000">
                      <a:srgbClr val="00CC00"/>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异性电荷之间</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8" name="Text Box 30"/>
          <p:cNvSpPr txBox="1">
            <a:spLocks noChangeArrowheads="1"/>
          </p:cNvSpPr>
          <p:nvPr/>
        </p:nvSpPr>
        <p:spPr bwMode="auto">
          <a:xfrm>
            <a:off x="8922280" y="5860765"/>
            <a:ext cx="2339786" cy="954107"/>
          </a:xfrm>
          <a:prstGeom prst="rect">
            <a:avLst/>
          </a:prstGeom>
          <a:noFill/>
          <a:ln w="9525">
            <a:solidFill>
              <a:schemeClr val="tx1"/>
            </a:solidFill>
            <a:miter lim="800000"/>
          </a:ln>
          <a:effectLst/>
          <a:extLst>
            <a:ext uri="{909E8E84-426E-40DD-AFC4-6F175D3DCCD1}">
              <a14:hiddenFill xmlns:a14="http://schemas.microsoft.com/office/drawing/2010/main">
                <a:gradFill rotWithShape="0">
                  <a:gsLst>
                    <a:gs pos="0">
                      <a:srgbClr val="00CC00"/>
                    </a:gs>
                    <a:gs pos="50000">
                      <a:srgbClr val="FFFFFF"/>
                    </a:gs>
                    <a:gs pos="100000">
                      <a:srgbClr val="00CC00"/>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原子核之间</a:t>
            </a:r>
            <a:b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br>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电子之间</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79" name="Line 31"/>
          <p:cNvSpPr>
            <a:spLocks noChangeShapeType="1"/>
          </p:cNvSpPr>
          <p:nvPr/>
        </p:nvSpPr>
        <p:spPr bwMode="auto">
          <a:xfrm rot="5400000" flipV="1">
            <a:off x="6254998" y="5806040"/>
            <a:ext cx="381000" cy="0"/>
          </a:xfrm>
          <a:prstGeom prst="line">
            <a:avLst/>
          </a:prstGeom>
          <a:noFill/>
          <a:ln w="57150" cmpd="thinThick">
            <a:solidFill>
              <a:schemeClr val="tx1"/>
            </a:solidFill>
            <a:rou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zh-CN" altLang="en-US" sz="2800">
              <a:ln>
                <a:solidFill>
                  <a:sysClr val="windowText" lastClr="000000"/>
                </a:solidFill>
              </a:ln>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80" name="Line 32"/>
          <p:cNvSpPr>
            <a:spLocks noChangeShapeType="1"/>
          </p:cNvSpPr>
          <p:nvPr/>
        </p:nvSpPr>
        <p:spPr bwMode="auto">
          <a:xfrm>
            <a:off x="7786623" y="6241765"/>
            <a:ext cx="953247" cy="0"/>
          </a:xfrm>
          <a:prstGeom prst="line">
            <a:avLst/>
          </a:prstGeom>
          <a:noFill/>
          <a:ln w="57150" cmpd="thinThick">
            <a:solidFill>
              <a:schemeClr val="tx1"/>
            </a:solidFill>
            <a:rou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zh-CN" altLang="en-US" sz="2800">
              <a:ln>
                <a:solidFill>
                  <a:sysClr val="windowText" lastClr="000000"/>
                </a:solidFill>
              </a:ln>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3682" name="Text Box 34"/>
          <p:cNvSpPr txBox="1">
            <a:spLocks noChangeArrowheads="1"/>
          </p:cNvSpPr>
          <p:nvPr/>
        </p:nvSpPr>
        <p:spPr bwMode="auto">
          <a:xfrm>
            <a:off x="8618973" y="5036375"/>
            <a:ext cx="2946400" cy="523220"/>
          </a:xfrm>
          <a:prstGeom prst="rect">
            <a:avLst/>
          </a:prstGeom>
          <a:noFill/>
          <a:ln w="9525" algn="ctr">
            <a:solidFill>
              <a:schemeClr val="tx1"/>
            </a:solidFill>
            <a:miter lim="800000"/>
          </a:ln>
          <a:effectLst/>
          <a:extLst>
            <a:ext uri="{909E8E84-426E-40DD-AFC4-6F175D3DCCD1}">
              <a14:hiddenFill xmlns:a14="http://schemas.microsoft.com/office/drawing/2010/main">
                <a:gradFill rotWithShape="0">
                  <a:gsLst>
                    <a:gs pos="0">
                      <a:srgbClr val="00CC00"/>
                    </a:gs>
                    <a:gs pos="50000">
                      <a:srgbClr val="FFFFFF"/>
                    </a:gs>
                    <a:gs pos="100000">
                      <a:srgbClr val="00CC00"/>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Times New Roman" panose="02020603050405020304" pitchFamily="18" charset="0"/>
                <a:ea typeface="微软雅黑" panose="020B0503020204020204" pitchFamily="34" charset="-122"/>
                <a:cs typeface="Times New Roman" panose="02020603050405020304" pitchFamily="18" charset="0"/>
              </a:rPr>
              <a:t>（处于平衡状态）</a:t>
            </a:r>
            <a:endParaRPr lang="zh-CN" alt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3652"/>
                                        </p:tgtEl>
                                        <p:attrNameLst>
                                          <p:attrName>style.visibility</p:attrName>
                                        </p:attrNameLst>
                                      </p:cBhvr>
                                      <p:to>
                                        <p:strVal val="visible"/>
                                      </p:to>
                                    </p:set>
                                    <p:animEffect transition="in" filter="wipe(left)">
                                      <p:cBhvr>
                                        <p:cTn id="7" dur="500"/>
                                        <p:tgtEl>
                                          <p:spTgt spid="283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3697"/>
                                        </p:tgtEl>
                                        <p:attrNameLst>
                                          <p:attrName>style.visibility</p:attrName>
                                        </p:attrNameLst>
                                      </p:cBhvr>
                                      <p:to>
                                        <p:strVal val="visible"/>
                                      </p:to>
                                    </p:set>
                                    <p:animEffect transition="in" filter="wipe(left)">
                                      <p:cBhvr>
                                        <p:cTn id="12" dur="500"/>
                                        <p:tgtEl>
                                          <p:spTgt spid="2836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3654"/>
                                        </p:tgtEl>
                                        <p:attrNameLst>
                                          <p:attrName>style.visibility</p:attrName>
                                        </p:attrNameLst>
                                      </p:cBhvr>
                                      <p:to>
                                        <p:strVal val="visible"/>
                                      </p:to>
                                    </p:set>
                                    <p:animEffect transition="in" filter="wipe(left)">
                                      <p:cBhvr>
                                        <p:cTn id="17" dur="500"/>
                                        <p:tgtEl>
                                          <p:spTgt spid="2836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3668"/>
                                        </p:tgtEl>
                                        <p:attrNameLst>
                                          <p:attrName>style.visibility</p:attrName>
                                        </p:attrNameLst>
                                      </p:cBhvr>
                                      <p:to>
                                        <p:strVal val="visible"/>
                                      </p:to>
                                    </p:set>
                                    <p:animEffect transition="in" filter="wipe(left)">
                                      <p:cBhvr>
                                        <p:cTn id="22" dur="500"/>
                                        <p:tgtEl>
                                          <p:spTgt spid="2836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3670"/>
                                        </p:tgtEl>
                                        <p:attrNameLst>
                                          <p:attrName>style.visibility</p:attrName>
                                        </p:attrNameLst>
                                      </p:cBhvr>
                                      <p:to>
                                        <p:strVal val="visible"/>
                                      </p:to>
                                    </p:set>
                                    <p:animEffect transition="in" filter="wipe(left)">
                                      <p:cBhvr>
                                        <p:cTn id="27" dur="500"/>
                                        <p:tgtEl>
                                          <p:spTgt spid="2836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3671"/>
                                        </p:tgtEl>
                                        <p:attrNameLst>
                                          <p:attrName>style.visibility</p:attrName>
                                        </p:attrNameLst>
                                      </p:cBhvr>
                                      <p:to>
                                        <p:strVal val="visible"/>
                                      </p:to>
                                    </p:set>
                                    <p:animEffect transition="in" filter="wipe(left)">
                                      <p:cBhvr>
                                        <p:cTn id="32" dur="500"/>
                                        <p:tgtEl>
                                          <p:spTgt spid="28367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3672"/>
                                        </p:tgtEl>
                                        <p:attrNameLst>
                                          <p:attrName>style.visibility</p:attrName>
                                        </p:attrNameLst>
                                      </p:cBhvr>
                                      <p:to>
                                        <p:strVal val="visible"/>
                                      </p:to>
                                    </p:set>
                                    <p:animEffect transition="in" filter="wipe(left)">
                                      <p:cBhvr>
                                        <p:cTn id="37" dur="500"/>
                                        <p:tgtEl>
                                          <p:spTgt spid="28367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3673"/>
                                        </p:tgtEl>
                                        <p:attrNameLst>
                                          <p:attrName>style.visibility</p:attrName>
                                        </p:attrNameLst>
                                      </p:cBhvr>
                                      <p:to>
                                        <p:strVal val="visible"/>
                                      </p:to>
                                    </p:set>
                                    <p:animEffect transition="in" filter="wipe(left)">
                                      <p:cBhvr>
                                        <p:cTn id="42" dur="500"/>
                                        <p:tgtEl>
                                          <p:spTgt spid="2836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3674"/>
                                        </p:tgtEl>
                                        <p:attrNameLst>
                                          <p:attrName>style.visibility</p:attrName>
                                        </p:attrNameLst>
                                      </p:cBhvr>
                                      <p:to>
                                        <p:strVal val="visible"/>
                                      </p:to>
                                    </p:set>
                                    <p:animEffect transition="in" filter="wipe(left)">
                                      <p:cBhvr>
                                        <p:cTn id="47" dur="500"/>
                                        <p:tgtEl>
                                          <p:spTgt spid="2836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83676"/>
                                        </p:tgtEl>
                                        <p:attrNameLst>
                                          <p:attrName>style.visibility</p:attrName>
                                        </p:attrNameLst>
                                      </p:cBhvr>
                                      <p:to>
                                        <p:strVal val="visible"/>
                                      </p:to>
                                    </p:set>
                                    <p:animEffect transition="in" filter="wipe(left)">
                                      <p:cBhvr>
                                        <p:cTn id="52" dur="500"/>
                                        <p:tgtEl>
                                          <p:spTgt spid="28367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3677"/>
                                        </p:tgtEl>
                                        <p:attrNameLst>
                                          <p:attrName>style.visibility</p:attrName>
                                        </p:attrNameLst>
                                      </p:cBhvr>
                                      <p:to>
                                        <p:strVal val="visible"/>
                                      </p:to>
                                    </p:set>
                                    <p:animEffect transition="in" filter="wipe(left)">
                                      <p:cBhvr>
                                        <p:cTn id="57" dur="500"/>
                                        <p:tgtEl>
                                          <p:spTgt spid="28367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83679"/>
                                        </p:tgtEl>
                                        <p:attrNameLst>
                                          <p:attrName>style.visibility</p:attrName>
                                        </p:attrNameLst>
                                      </p:cBhvr>
                                      <p:to>
                                        <p:strVal val="visible"/>
                                      </p:to>
                                    </p:set>
                                    <p:animEffect transition="in" filter="wipe(left)">
                                      <p:cBhvr>
                                        <p:cTn id="62" dur="500"/>
                                        <p:tgtEl>
                                          <p:spTgt spid="28367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83675"/>
                                        </p:tgtEl>
                                        <p:attrNameLst>
                                          <p:attrName>style.visibility</p:attrName>
                                        </p:attrNameLst>
                                      </p:cBhvr>
                                      <p:to>
                                        <p:strVal val="visible"/>
                                      </p:to>
                                    </p:set>
                                    <p:animEffect transition="in" filter="wipe(left)">
                                      <p:cBhvr>
                                        <p:cTn id="67" dur="500"/>
                                        <p:tgtEl>
                                          <p:spTgt spid="28367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83680"/>
                                        </p:tgtEl>
                                        <p:attrNameLst>
                                          <p:attrName>style.visibility</p:attrName>
                                        </p:attrNameLst>
                                      </p:cBhvr>
                                      <p:to>
                                        <p:strVal val="visible"/>
                                      </p:to>
                                    </p:set>
                                    <p:animEffect transition="in" filter="wipe(left)">
                                      <p:cBhvr>
                                        <p:cTn id="72" dur="500"/>
                                        <p:tgtEl>
                                          <p:spTgt spid="28368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83678"/>
                                        </p:tgtEl>
                                        <p:attrNameLst>
                                          <p:attrName>style.visibility</p:attrName>
                                        </p:attrNameLst>
                                      </p:cBhvr>
                                      <p:to>
                                        <p:strVal val="visible"/>
                                      </p:to>
                                    </p:set>
                                    <p:animEffect transition="in" filter="wipe(left)">
                                      <p:cBhvr>
                                        <p:cTn id="77" dur="500"/>
                                        <p:tgtEl>
                                          <p:spTgt spid="28367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83682"/>
                                        </p:tgtEl>
                                        <p:attrNameLst>
                                          <p:attrName>style.visibility</p:attrName>
                                        </p:attrNameLst>
                                      </p:cBhvr>
                                      <p:to>
                                        <p:strVal val="visible"/>
                                      </p:to>
                                    </p:set>
                                    <p:animEffect transition="in" filter="wipe(left)">
                                      <p:cBhvr>
                                        <p:cTn id="82" dur="500"/>
                                        <p:tgtEl>
                                          <p:spTgt spid="283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P spid="283654" grpId="0"/>
      <p:bldP spid="283668" grpId="0" autoUpdateAnimBg="0"/>
      <p:bldP spid="283670" grpId="0" animBg="1"/>
      <p:bldP spid="283672" grpId="0" animBg="1"/>
      <p:bldP spid="283674" grpId="0" animBg="1"/>
      <p:bldP spid="283675" grpId="0" animBg="1"/>
      <p:bldP spid="283677" grpId="0" animBg="1"/>
      <p:bldP spid="283678" grpId="0" animBg="1"/>
      <p:bldP spid="283682" grpId="0" animBg="1"/>
    </p:bldLst>
  </p:timing>
</p:sld>
</file>

<file path=ppt/tags/tag1.xml><?xml version="1.0" encoding="utf-8"?>
<p:tagLst xmlns:p="http://schemas.openxmlformats.org/presentationml/2006/main">
  <p:tag name="TIMING" val="|0.7|1.2|0.4|0.2|0.2|0.2|0.1|0.1"/>
</p:tagLst>
</file>

<file path=ppt/tags/tag2.xml><?xml version="1.0" encoding="utf-8"?>
<p:tagLst xmlns:p="http://schemas.openxmlformats.org/presentationml/2006/main">
  <p:tag name="TIMING" val="|0|0.1|0.1|0.1"/>
</p:tagLst>
</file>

<file path=ppt/tags/tag3.xml><?xml version="1.0" encoding="utf-8"?>
<p:tagLst xmlns:p="http://schemas.openxmlformats.org/presentationml/2006/main">
  <p:tag name="TIMING" val="|0|0.2|0.1|0.1|0.1|0.1|0.2"/>
</p:tagLst>
</file>

<file path=ppt/tags/tag4.xml><?xml version="1.0" encoding="utf-8"?>
<p:tagLst xmlns:p="http://schemas.openxmlformats.org/presentationml/2006/main">
  <p:tag name="TIMING" val="|0.4|0.8|0.7|0.6|0.6|0.5|0.5|1"/>
</p:tagLst>
</file>

<file path=ppt/tags/tag5.xml><?xml version="1.0" encoding="utf-8"?>
<p:tagLst xmlns:p="http://schemas.openxmlformats.org/presentationml/2006/main">
  <p:tag name="TIMING" val="|0.3|0.8|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53b61e8296919</Template>
  <TotalTime>0</TotalTime>
  <Words>3942</Words>
  <Application>WPS 演示</Application>
  <PresentationFormat>自定义</PresentationFormat>
  <Paragraphs>595</Paragraphs>
  <Slides>44</Slides>
  <Notes>3</Notes>
  <HiddenSlides>0</HiddenSlides>
  <MMClips>1</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3</vt:i4>
      </vt:variant>
      <vt:variant>
        <vt:lpstr>幻灯片标题</vt:lpstr>
      </vt:variant>
      <vt:variant>
        <vt:i4>44</vt:i4>
      </vt:variant>
    </vt:vector>
  </HeadingPairs>
  <TitlesOfParts>
    <vt:vector size="66" baseType="lpstr">
      <vt:lpstr>Arial</vt:lpstr>
      <vt:lpstr>宋体</vt:lpstr>
      <vt:lpstr>Wingdings</vt:lpstr>
      <vt:lpstr>Calibri</vt:lpstr>
      <vt:lpstr>微软雅黑</vt:lpstr>
      <vt:lpstr>Arial Black</vt:lpstr>
      <vt:lpstr>Calibri Light</vt:lpstr>
      <vt:lpstr>Times New Roman</vt:lpstr>
      <vt:lpstr>叶根友行书繁</vt:lpstr>
      <vt:lpstr>叶根友毛笔行书</vt:lpstr>
      <vt:lpstr>Arial Unicode MS</vt:lpstr>
      <vt:lpstr>黑体</vt:lpstr>
      <vt:lpstr>Tahoma</vt:lpstr>
      <vt:lpstr>Monotype Sorts</vt:lpstr>
      <vt:lpstr>Wingdings</vt:lpstr>
      <vt:lpstr>方正舒体_GBK</vt:lpstr>
      <vt:lpstr>Arial Narrow</vt:lpstr>
      <vt:lpstr>Office 主题</vt:lpstr>
      <vt:lpstr>Office 主题​​</vt:lpstr>
      <vt:lpstr>Photoshop.Image.8</vt:lpstr>
      <vt:lpstr>Photoshop.Image.8</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4、离子键与共价键的区别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认识铜氨离子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金属的延展性</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吴波</dc:creator>
  <cp:lastModifiedBy>User</cp:lastModifiedBy>
  <cp:revision>1973</cp:revision>
  <cp:lastPrinted>2016-01-16T05:34:00Z</cp:lastPrinted>
  <dcterms:created xsi:type="dcterms:W3CDTF">2013-04-17T01:49:00Z</dcterms:created>
  <dcterms:modified xsi:type="dcterms:W3CDTF">2021-03-12T00:55:34Z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