
<file path=[Content_Types].xml><?xml version="1.0" encoding="utf-8"?>
<Types xmlns="http://schemas.openxmlformats.org/package/2006/content-types">
  <Default Extension="vml" ContentType="application/vnd.openxmlformats-officedocument.vmlDrawing"/>
  <Default Extension="bin" ContentType="application/vnd.openxmlformats-officedocument.oleObject"/>
  <Default Extension="jpeg" ContentType="image/jpeg"/>
  <Default Extension="wmf" ContentType="image/x-wmf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sldIdLst>
    <p:sldId id="265" r:id="rId4"/>
    <p:sldId id="267" r:id="rId5"/>
    <p:sldId id="270" r:id="rId6"/>
    <p:sldId id="271" r:id="rId7"/>
    <p:sldId id="266" r:id="rId8"/>
    <p:sldId id="257" r:id="rId9"/>
    <p:sldId id="274" r:id="rId10"/>
    <p:sldId id="278" r:id="rId11"/>
    <p:sldId id="259" r:id="rId12"/>
    <p:sldId id="260" r:id="rId13"/>
    <p:sldId id="261" r:id="rId14"/>
    <p:sldId id="262" r:id="rId15"/>
    <p:sldId id="263" r:id="rId16"/>
    <p:sldId id="275" r:id="rId17"/>
    <p:sldId id="281" r:id="rId18"/>
    <p:sldId id="282" r:id="rId19"/>
    <p:sldId id="269" r:id="rId20"/>
    <p:sldId id="276" r:id="rId21"/>
    <p:sldId id="293" r:id="rId22"/>
  </p:sldIdLst>
  <p:sldSz cx="9144000" cy="6858000" type="screen4x3"/>
  <p:notesSz cx="6858000" cy="9144000"/>
  <p:custDataLst>
    <p:tags r:id="rId26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SzPct val="100000"/>
      <a:buNone/>
      <a:defRPr b="1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ctr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SzPct val="100000"/>
      <a:buFontTx/>
      <a:buNone/>
      <a:defRPr sz="1800" b="1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ctr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SzPct val="100000"/>
      <a:buFontTx/>
      <a:buNone/>
      <a:defRPr sz="1800" b="1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ctr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SzPct val="100000"/>
      <a:buFontTx/>
      <a:buNone/>
      <a:defRPr sz="1800" b="1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ctr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SzPct val="100000"/>
      <a:buFontTx/>
      <a:buNone/>
      <a:defRPr sz="1800" b="1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ctr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ClrTx/>
      <a:buSzPct val="100000"/>
      <a:buFontTx/>
      <a:buNone/>
      <a:defRPr sz="1800" b="1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ctr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ClrTx/>
      <a:buSzPct val="100000"/>
      <a:buFontTx/>
      <a:buNone/>
      <a:defRPr sz="1800" b="1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ctr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ClrTx/>
      <a:buSzPct val="100000"/>
      <a:buFontTx/>
      <a:buNone/>
      <a:defRPr sz="1800" b="1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ctr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ClrTx/>
      <a:buSzPct val="100000"/>
      <a:buFontTx/>
      <a:buNone/>
      <a:defRPr sz="1800" b="1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40"/>
    <p:restoredTop sz="92578"/>
  </p:normalViewPr>
  <p:slideViewPr>
    <p:cSldViewPr showGuides="1">
      <p:cViewPr varScale="1">
        <p:scale>
          <a:sx n="65" d="100"/>
          <a:sy n="65" d="100"/>
        </p:scale>
        <p:origin x="-102" y="-26"/>
      </p:cViewPr>
      <p:guideLst>
        <p:guide orient="horz" pos="2160"/>
        <p:guide pos="290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6" Type="http://schemas.openxmlformats.org/officeDocument/2006/relationships/tags" Target="tags/tag274.xml"/><Relationship Id="rId25" Type="http://schemas.openxmlformats.org/officeDocument/2006/relationships/tableStyles" Target="tableStyles.xml"/><Relationship Id="rId24" Type="http://schemas.openxmlformats.org/officeDocument/2006/relationships/viewProps" Target="viewProps.xml"/><Relationship Id="rId23" Type="http://schemas.openxmlformats.org/officeDocument/2006/relationships/presProps" Target="presProps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slideLayouts/_rels/slideLayout1.xml.rels><?xml version="1.0" encoding="UTF-8" standalone="yes"?>
<Relationships xmlns="http://schemas.openxmlformats.org/package/2006/relationships"><Relationship Id="rId99" Type="http://schemas.openxmlformats.org/officeDocument/2006/relationships/tags" Target="../tags/tag98.xml"/><Relationship Id="rId98" Type="http://schemas.openxmlformats.org/officeDocument/2006/relationships/tags" Target="../tags/tag97.xml"/><Relationship Id="rId97" Type="http://schemas.openxmlformats.org/officeDocument/2006/relationships/tags" Target="../tags/tag96.xml"/><Relationship Id="rId96" Type="http://schemas.openxmlformats.org/officeDocument/2006/relationships/tags" Target="../tags/tag95.xml"/><Relationship Id="rId95" Type="http://schemas.openxmlformats.org/officeDocument/2006/relationships/tags" Target="../tags/tag94.xml"/><Relationship Id="rId94" Type="http://schemas.openxmlformats.org/officeDocument/2006/relationships/tags" Target="../tags/tag93.xml"/><Relationship Id="rId93" Type="http://schemas.openxmlformats.org/officeDocument/2006/relationships/tags" Target="../tags/tag92.xml"/><Relationship Id="rId92" Type="http://schemas.openxmlformats.org/officeDocument/2006/relationships/tags" Target="../tags/tag91.xml"/><Relationship Id="rId91" Type="http://schemas.openxmlformats.org/officeDocument/2006/relationships/tags" Target="../tags/tag90.xml"/><Relationship Id="rId90" Type="http://schemas.openxmlformats.org/officeDocument/2006/relationships/tags" Target="../tags/tag89.xml"/><Relationship Id="rId9" Type="http://schemas.openxmlformats.org/officeDocument/2006/relationships/tags" Target="../tags/tag8.xml"/><Relationship Id="rId89" Type="http://schemas.openxmlformats.org/officeDocument/2006/relationships/tags" Target="../tags/tag88.xml"/><Relationship Id="rId88" Type="http://schemas.openxmlformats.org/officeDocument/2006/relationships/tags" Target="../tags/tag87.xml"/><Relationship Id="rId87" Type="http://schemas.openxmlformats.org/officeDocument/2006/relationships/tags" Target="../tags/tag86.xml"/><Relationship Id="rId86" Type="http://schemas.openxmlformats.org/officeDocument/2006/relationships/tags" Target="../tags/tag85.xml"/><Relationship Id="rId85" Type="http://schemas.openxmlformats.org/officeDocument/2006/relationships/tags" Target="../tags/tag84.xml"/><Relationship Id="rId84" Type="http://schemas.openxmlformats.org/officeDocument/2006/relationships/tags" Target="../tags/tag83.xml"/><Relationship Id="rId83" Type="http://schemas.openxmlformats.org/officeDocument/2006/relationships/tags" Target="../tags/tag82.xml"/><Relationship Id="rId82" Type="http://schemas.openxmlformats.org/officeDocument/2006/relationships/tags" Target="../tags/tag81.xml"/><Relationship Id="rId81" Type="http://schemas.openxmlformats.org/officeDocument/2006/relationships/tags" Target="../tags/tag80.xml"/><Relationship Id="rId80" Type="http://schemas.openxmlformats.org/officeDocument/2006/relationships/tags" Target="../tags/tag79.xml"/><Relationship Id="rId8" Type="http://schemas.openxmlformats.org/officeDocument/2006/relationships/tags" Target="../tags/tag7.xml"/><Relationship Id="rId79" Type="http://schemas.openxmlformats.org/officeDocument/2006/relationships/tags" Target="../tags/tag78.xml"/><Relationship Id="rId78" Type="http://schemas.openxmlformats.org/officeDocument/2006/relationships/tags" Target="../tags/tag77.xml"/><Relationship Id="rId77" Type="http://schemas.openxmlformats.org/officeDocument/2006/relationships/tags" Target="../tags/tag76.xml"/><Relationship Id="rId76" Type="http://schemas.openxmlformats.org/officeDocument/2006/relationships/tags" Target="../tags/tag75.xml"/><Relationship Id="rId75" Type="http://schemas.openxmlformats.org/officeDocument/2006/relationships/tags" Target="../tags/tag74.xml"/><Relationship Id="rId74" Type="http://schemas.openxmlformats.org/officeDocument/2006/relationships/tags" Target="../tags/tag73.xml"/><Relationship Id="rId73" Type="http://schemas.openxmlformats.org/officeDocument/2006/relationships/tags" Target="../tags/tag72.xml"/><Relationship Id="rId72" Type="http://schemas.openxmlformats.org/officeDocument/2006/relationships/tags" Target="../tags/tag71.xml"/><Relationship Id="rId71" Type="http://schemas.openxmlformats.org/officeDocument/2006/relationships/tags" Target="../tags/tag70.xml"/><Relationship Id="rId70" Type="http://schemas.openxmlformats.org/officeDocument/2006/relationships/tags" Target="../tags/tag69.xml"/><Relationship Id="rId7" Type="http://schemas.openxmlformats.org/officeDocument/2006/relationships/tags" Target="../tags/tag6.xml"/><Relationship Id="rId69" Type="http://schemas.openxmlformats.org/officeDocument/2006/relationships/tags" Target="../tags/tag68.xml"/><Relationship Id="rId68" Type="http://schemas.openxmlformats.org/officeDocument/2006/relationships/tags" Target="../tags/tag67.xml"/><Relationship Id="rId67" Type="http://schemas.openxmlformats.org/officeDocument/2006/relationships/tags" Target="../tags/tag66.xml"/><Relationship Id="rId66" Type="http://schemas.openxmlformats.org/officeDocument/2006/relationships/tags" Target="../tags/tag65.xml"/><Relationship Id="rId65" Type="http://schemas.openxmlformats.org/officeDocument/2006/relationships/tags" Target="../tags/tag64.xml"/><Relationship Id="rId64" Type="http://schemas.openxmlformats.org/officeDocument/2006/relationships/tags" Target="../tags/tag63.xml"/><Relationship Id="rId63" Type="http://schemas.openxmlformats.org/officeDocument/2006/relationships/tags" Target="../tags/tag62.xml"/><Relationship Id="rId62" Type="http://schemas.openxmlformats.org/officeDocument/2006/relationships/tags" Target="../tags/tag61.xml"/><Relationship Id="rId61" Type="http://schemas.openxmlformats.org/officeDocument/2006/relationships/tags" Target="../tags/tag60.xml"/><Relationship Id="rId60" Type="http://schemas.openxmlformats.org/officeDocument/2006/relationships/tags" Target="../tags/tag59.xml"/><Relationship Id="rId6" Type="http://schemas.openxmlformats.org/officeDocument/2006/relationships/tags" Target="../tags/tag5.xml"/><Relationship Id="rId59" Type="http://schemas.openxmlformats.org/officeDocument/2006/relationships/tags" Target="../tags/tag58.xml"/><Relationship Id="rId58" Type="http://schemas.openxmlformats.org/officeDocument/2006/relationships/tags" Target="../tags/tag57.xml"/><Relationship Id="rId57" Type="http://schemas.openxmlformats.org/officeDocument/2006/relationships/tags" Target="../tags/tag56.xml"/><Relationship Id="rId56" Type="http://schemas.openxmlformats.org/officeDocument/2006/relationships/tags" Target="../tags/tag55.xml"/><Relationship Id="rId55" Type="http://schemas.openxmlformats.org/officeDocument/2006/relationships/tags" Target="../tags/tag54.xml"/><Relationship Id="rId54" Type="http://schemas.openxmlformats.org/officeDocument/2006/relationships/tags" Target="../tags/tag53.xml"/><Relationship Id="rId53" Type="http://schemas.openxmlformats.org/officeDocument/2006/relationships/tags" Target="../tags/tag52.xml"/><Relationship Id="rId52" Type="http://schemas.openxmlformats.org/officeDocument/2006/relationships/tags" Target="../tags/tag51.xml"/><Relationship Id="rId51" Type="http://schemas.openxmlformats.org/officeDocument/2006/relationships/tags" Target="../tags/tag50.xml"/><Relationship Id="rId50" Type="http://schemas.openxmlformats.org/officeDocument/2006/relationships/tags" Target="../tags/tag49.xml"/><Relationship Id="rId5" Type="http://schemas.openxmlformats.org/officeDocument/2006/relationships/tags" Target="../tags/tag4.xml"/><Relationship Id="rId49" Type="http://schemas.openxmlformats.org/officeDocument/2006/relationships/tags" Target="../tags/tag48.xml"/><Relationship Id="rId48" Type="http://schemas.openxmlformats.org/officeDocument/2006/relationships/tags" Target="../tags/tag47.xml"/><Relationship Id="rId47" Type="http://schemas.openxmlformats.org/officeDocument/2006/relationships/tags" Target="../tags/tag46.xml"/><Relationship Id="rId46" Type="http://schemas.openxmlformats.org/officeDocument/2006/relationships/tags" Target="../tags/tag45.xml"/><Relationship Id="rId45" Type="http://schemas.openxmlformats.org/officeDocument/2006/relationships/tags" Target="../tags/tag44.xml"/><Relationship Id="rId44" Type="http://schemas.openxmlformats.org/officeDocument/2006/relationships/tags" Target="../tags/tag43.xml"/><Relationship Id="rId43" Type="http://schemas.openxmlformats.org/officeDocument/2006/relationships/tags" Target="../tags/tag42.xml"/><Relationship Id="rId42" Type="http://schemas.openxmlformats.org/officeDocument/2006/relationships/tags" Target="../tags/tag41.xml"/><Relationship Id="rId41" Type="http://schemas.openxmlformats.org/officeDocument/2006/relationships/tags" Target="../tags/tag40.xml"/><Relationship Id="rId40" Type="http://schemas.openxmlformats.org/officeDocument/2006/relationships/tags" Target="../tags/tag39.xml"/><Relationship Id="rId4" Type="http://schemas.openxmlformats.org/officeDocument/2006/relationships/tags" Target="../tags/tag3.xml"/><Relationship Id="rId39" Type="http://schemas.openxmlformats.org/officeDocument/2006/relationships/tags" Target="../tags/tag38.xml"/><Relationship Id="rId38" Type="http://schemas.openxmlformats.org/officeDocument/2006/relationships/tags" Target="../tags/tag37.xml"/><Relationship Id="rId37" Type="http://schemas.openxmlformats.org/officeDocument/2006/relationships/tags" Target="../tags/tag36.xml"/><Relationship Id="rId36" Type="http://schemas.openxmlformats.org/officeDocument/2006/relationships/tags" Target="../tags/tag35.xml"/><Relationship Id="rId35" Type="http://schemas.openxmlformats.org/officeDocument/2006/relationships/tags" Target="../tags/tag34.xml"/><Relationship Id="rId34" Type="http://schemas.openxmlformats.org/officeDocument/2006/relationships/tags" Target="../tags/tag33.xml"/><Relationship Id="rId33" Type="http://schemas.openxmlformats.org/officeDocument/2006/relationships/tags" Target="../tags/tag32.xml"/><Relationship Id="rId32" Type="http://schemas.openxmlformats.org/officeDocument/2006/relationships/tags" Target="../tags/tag31.xml"/><Relationship Id="rId31" Type="http://schemas.openxmlformats.org/officeDocument/2006/relationships/tags" Target="../tags/tag30.xml"/><Relationship Id="rId30" Type="http://schemas.openxmlformats.org/officeDocument/2006/relationships/tags" Target="../tags/tag29.xml"/><Relationship Id="rId3" Type="http://schemas.openxmlformats.org/officeDocument/2006/relationships/tags" Target="../tags/tag2.xml"/><Relationship Id="rId29" Type="http://schemas.openxmlformats.org/officeDocument/2006/relationships/tags" Target="../tags/tag28.xml"/><Relationship Id="rId28" Type="http://schemas.openxmlformats.org/officeDocument/2006/relationships/tags" Target="../tags/tag27.xml"/><Relationship Id="rId27" Type="http://schemas.openxmlformats.org/officeDocument/2006/relationships/tags" Target="../tags/tag26.xml"/><Relationship Id="rId26" Type="http://schemas.openxmlformats.org/officeDocument/2006/relationships/tags" Target="../tags/tag25.xml"/><Relationship Id="rId25" Type="http://schemas.openxmlformats.org/officeDocument/2006/relationships/tags" Target="../tags/tag24.xml"/><Relationship Id="rId24" Type="http://schemas.openxmlformats.org/officeDocument/2006/relationships/tags" Target="../tags/tag23.xml"/><Relationship Id="rId23" Type="http://schemas.openxmlformats.org/officeDocument/2006/relationships/tags" Target="../tags/tag22.xml"/><Relationship Id="rId22" Type="http://schemas.openxmlformats.org/officeDocument/2006/relationships/tags" Target="../tags/tag21.xml"/><Relationship Id="rId21" Type="http://schemas.openxmlformats.org/officeDocument/2006/relationships/tags" Target="../tags/tag20.xml"/><Relationship Id="rId20" Type="http://schemas.openxmlformats.org/officeDocument/2006/relationships/tags" Target="../tags/tag19.xml"/><Relationship Id="rId2" Type="http://schemas.openxmlformats.org/officeDocument/2006/relationships/tags" Target="../tags/tag1.xml"/><Relationship Id="rId19" Type="http://schemas.openxmlformats.org/officeDocument/2006/relationships/tags" Target="../tags/tag18.xml"/><Relationship Id="rId18" Type="http://schemas.openxmlformats.org/officeDocument/2006/relationships/tags" Target="../tags/tag17.xml"/><Relationship Id="rId176" Type="http://schemas.openxmlformats.org/officeDocument/2006/relationships/tags" Target="../tags/tag175.xml"/><Relationship Id="rId175" Type="http://schemas.openxmlformats.org/officeDocument/2006/relationships/tags" Target="../tags/tag174.xml"/><Relationship Id="rId174" Type="http://schemas.openxmlformats.org/officeDocument/2006/relationships/tags" Target="../tags/tag173.xml"/><Relationship Id="rId173" Type="http://schemas.openxmlformats.org/officeDocument/2006/relationships/tags" Target="../tags/tag172.xml"/><Relationship Id="rId172" Type="http://schemas.openxmlformats.org/officeDocument/2006/relationships/tags" Target="../tags/tag171.xml"/><Relationship Id="rId171" Type="http://schemas.openxmlformats.org/officeDocument/2006/relationships/tags" Target="../tags/tag170.xml"/><Relationship Id="rId170" Type="http://schemas.openxmlformats.org/officeDocument/2006/relationships/tags" Target="../tags/tag169.xml"/><Relationship Id="rId17" Type="http://schemas.openxmlformats.org/officeDocument/2006/relationships/tags" Target="../tags/tag16.xml"/><Relationship Id="rId169" Type="http://schemas.openxmlformats.org/officeDocument/2006/relationships/tags" Target="../tags/tag168.xml"/><Relationship Id="rId168" Type="http://schemas.openxmlformats.org/officeDocument/2006/relationships/tags" Target="../tags/tag167.xml"/><Relationship Id="rId167" Type="http://schemas.openxmlformats.org/officeDocument/2006/relationships/tags" Target="../tags/tag166.xml"/><Relationship Id="rId166" Type="http://schemas.openxmlformats.org/officeDocument/2006/relationships/tags" Target="../tags/tag165.xml"/><Relationship Id="rId165" Type="http://schemas.openxmlformats.org/officeDocument/2006/relationships/tags" Target="../tags/tag164.xml"/><Relationship Id="rId164" Type="http://schemas.openxmlformats.org/officeDocument/2006/relationships/tags" Target="../tags/tag163.xml"/><Relationship Id="rId163" Type="http://schemas.openxmlformats.org/officeDocument/2006/relationships/tags" Target="../tags/tag162.xml"/><Relationship Id="rId162" Type="http://schemas.openxmlformats.org/officeDocument/2006/relationships/tags" Target="../tags/tag161.xml"/><Relationship Id="rId161" Type="http://schemas.openxmlformats.org/officeDocument/2006/relationships/tags" Target="../tags/tag160.xml"/><Relationship Id="rId160" Type="http://schemas.openxmlformats.org/officeDocument/2006/relationships/tags" Target="../tags/tag159.xml"/><Relationship Id="rId16" Type="http://schemas.openxmlformats.org/officeDocument/2006/relationships/tags" Target="../tags/tag15.xml"/><Relationship Id="rId159" Type="http://schemas.openxmlformats.org/officeDocument/2006/relationships/tags" Target="../tags/tag158.xml"/><Relationship Id="rId158" Type="http://schemas.openxmlformats.org/officeDocument/2006/relationships/tags" Target="../tags/tag157.xml"/><Relationship Id="rId157" Type="http://schemas.openxmlformats.org/officeDocument/2006/relationships/tags" Target="../tags/tag156.xml"/><Relationship Id="rId156" Type="http://schemas.openxmlformats.org/officeDocument/2006/relationships/tags" Target="../tags/tag155.xml"/><Relationship Id="rId155" Type="http://schemas.openxmlformats.org/officeDocument/2006/relationships/tags" Target="../tags/tag154.xml"/><Relationship Id="rId154" Type="http://schemas.openxmlformats.org/officeDocument/2006/relationships/tags" Target="../tags/tag153.xml"/><Relationship Id="rId153" Type="http://schemas.openxmlformats.org/officeDocument/2006/relationships/tags" Target="../tags/tag152.xml"/><Relationship Id="rId152" Type="http://schemas.openxmlformats.org/officeDocument/2006/relationships/tags" Target="../tags/tag151.xml"/><Relationship Id="rId151" Type="http://schemas.openxmlformats.org/officeDocument/2006/relationships/tags" Target="../tags/tag150.xml"/><Relationship Id="rId150" Type="http://schemas.openxmlformats.org/officeDocument/2006/relationships/tags" Target="../tags/tag149.xml"/><Relationship Id="rId15" Type="http://schemas.openxmlformats.org/officeDocument/2006/relationships/tags" Target="../tags/tag14.xml"/><Relationship Id="rId149" Type="http://schemas.openxmlformats.org/officeDocument/2006/relationships/tags" Target="../tags/tag148.xml"/><Relationship Id="rId148" Type="http://schemas.openxmlformats.org/officeDocument/2006/relationships/tags" Target="../tags/tag147.xml"/><Relationship Id="rId147" Type="http://schemas.openxmlformats.org/officeDocument/2006/relationships/tags" Target="../tags/tag146.xml"/><Relationship Id="rId146" Type="http://schemas.openxmlformats.org/officeDocument/2006/relationships/tags" Target="../tags/tag145.xml"/><Relationship Id="rId145" Type="http://schemas.openxmlformats.org/officeDocument/2006/relationships/tags" Target="../tags/tag144.xml"/><Relationship Id="rId144" Type="http://schemas.openxmlformats.org/officeDocument/2006/relationships/tags" Target="../tags/tag143.xml"/><Relationship Id="rId143" Type="http://schemas.openxmlformats.org/officeDocument/2006/relationships/tags" Target="../tags/tag142.xml"/><Relationship Id="rId142" Type="http://schemas.openxmlformats.org/officeDocument/2006/relationships/tags" Target="../tags/tag141.xml"/><Relationship Id="rId141" Type="http://schemas.openxmlformats.org/officeDocument/2006/relationships/tags" Target="../tags/tag140.xml"/><Relationship Id="rId140" Type="http://schemas.openxmlformats.org/officeDocument/2006/relationships/tags" Target="../tags/tag139.xml"/><Relationship Id="rId14" Type="http://schemas.openxmlformats.org/officeDocument/2006/relationships/tags" Target="../tags/tag13.xml"/><Relationship Id="rId139" Type="http://schemas.openxmlformats.org/officeDocument/2006/relationships/tags" Target="../tags/tag138.xml"/><Relationship Id="rId138" Type="http://schemas.openxmlformats.org/officeDocument/2006/relationships/tags" Target="../tags/tag137.xml"/><Relationship Id="rId137" Type="http://schemas.openxmlformats.org/officeDocument/2006/relationships/tags" Target="../tags/tag136.xml"/><Relationship Id="rId136" Type="http://schemas.openxmlformats.org/officeDocument/2006/relationships/tags" Target="../tags/tag135.xml"/><Relationship Id="rId135" Type="http://schemas.openxmlformats.org/officeDocument/2006/relationships/tags" Target="../tags/tag134.xml"/><Relationship Id="rId134" Type="http://schemas.openxmlformats.org/officeDocument/2006/relationships/tags" Target="../tags/tag133.xml"/><Relationship Id="rId133" Type="http://schemas.openxmlformats.org/officeDocument/2006/relationships/tags" Target="../tags/tag132.xml"/><Relationship Id="rId132" Type="http://schemas.openxmlformats.org/officeDocument/2006/relationships/tags" Target="../tags/tag131.xml"/><Relationship Id="rId131" Type="http://schemas.openxmlformats.org/officeDocument/2006/relationships/tags" Target="../tags/tag130.xml"/><Relationship Id="rId130" Type="http://schemas.openxmlformats.org/officeDocument/2006/relationships/tags" Target="../tags/tag129.xml"/><Relationship Id="rId13" Type="http://schemas.openxmlformats.org/officeDocument/2006/relationships/tags" Target="../tags/tag12.xml"/><Relationship Id="rId129" Type="http://schemas.openxmlformats.org/officeDocument/2006/relationships/tags" Target="../tags/tag128.xml"/><Relationship Id="rId128" Type="http://schemas.openxmlformats.org/officeDocument/2006/relationships/tags" Target="../tags/tag127.xml"/><Relationship Id="rId127" Type="http://schemas.openxmlformats.org/officeDocument/2006/relationships/tags" Target="../tags/tag126.xml"/><Relationship Id="rId126" Type="http://schemas.openxmlformats.org/officeDocument/2006/relationships/tags" Target="../tags/tag125.xml"/><Relationship Id="rId125" Type="http://schemas.openxmlformats.org/officeDocument/2006/relationships/tags" Target="../tags/tag124.xml"/><Relationship Id="rId124" Type="http://schemas.openxmlformats.org/officeDocument/2006/relationships/tags" Target="../tags/tag123.xml"/><Relationship Id="rId123" Type="http://schemas.openxmlformats.org/officeDocument/2006/relationships/tags" Target="../tags/tag122.xml"/><Relationship Id="rId122" Type="http://schemas.openxmlformats.org/officeDocument/2006/relationships/tags" Target="../tags/tag121.xml"/><Relationship Id="rId121" Type="http://schemas.openxmlformats.org/officeDocument/2006/relationships/tags" Target="../tags/tag120.xml"/><Relationship Id="rId120" Type="http://schemas.openxmlformats.org/officeDocument/2006/relationships/tags" Target="../tags/tag119.xml"/><Relationship Id="rId12" Type="http://schemas.openxmlformats.org/officeDocument/2006/relationships/tags" Target="../tags/tag11.xml"/><Relationship Id="rId119" Type="http://schemas.openxmlformats.org/officeDocument/2006/relationships/tags" Target="../tags/tag118.xml"/><Relationship Id="rId118" Type="http://schemas.openxmlformats.org/officeDocument/2006/relationships/tags" Target="../tags/tag117.xml"/><Relationship Id="rId117" Type="http://schemas.openxmlformats.org/officeDocument/2006/relationships/tags" Target="../tags/tag116.xml"/><Relationship Id="rId116" Type="http://schemas.openxmlformats.org/officeDocument/2006/relationships/tags" Target="../tags/tag115.xml"/><Relationship Id="rId115" Type="http://schemas.openxmlformats.org/officeDocument/2006/relationships/tags" Target="../tags/tag114.xml"/><Relationship Id="rId114" Type="http://schemas.openxmlformats.org/officeDocument/2006/relationships/tags" Target="../tags/tag113.xml"/><Relationship Id="rId113" Type="http://schemas.openxmlformats.org/officeDocument/2006/relationships/tags" Target="../tags/tag112.xml"/><Relationship Id="rId112" Type="http://schemas.openxmlformats.org/officeDocument/2006/relationships/tags" Target="../tags/tag111.xml"/><Relationship Id="rId111" Type="http://schemas.openxmlformats.org/officeDocument/2006/relationships/tags" Target="../tags/tag110.xml"/><Relationship Id="rId110" Type="http://schemas.openxmlformats.org/officeDocument/2006/relationships/tags" Target="../tags/tag109.xml"/><Relationship Id="rId11" Type="http://schemas.openxmlformats.org/officeDocument/2006/relationships/tags" Target="../tags/tag10.xml"/><Relationship Id="rId109" Type="http://schemas.openxmlformats.org/officeDocument/2006/relationships/tags" Target="../tags/tag108.xml"/><Relationship Id="rId108" Type="http://schemas.openxmlformats.org/officeDocument/2006/relationships/tags" Target="../tags/tag107.xml"/><Relationship Id="rId107" Type="http://schemas.openxmlformats.org/officeDocument/2006/relationships/tags" Target="../tags/tag106.xml"/><Relationship Id="rId106" Type="http://schemas.openxmlformats.org/officeDocument/2006/relationships/tags" Target="../tags/tag105.xml"/><Relationship Id="rId105" Type="http://schemas.openxmlformats.org/officeDocument/2006/relationships/tags" Target="../tags/tag104.xml"/><Relationship Id="rId104" Type="http://schemas.openxmlformats.org/officeDocument/2006/relationships/tags" Target="../tags/tag103.xml"/><Relationship Id="rId103" Type="http://schemas.openxmlformats.org/officeDocument/2006/relationships/tags" Target="../tags/tag102.xml"/><Relationship Id="rId102" Type="http://schemas.openxmlformats.org/officeDocument/2006/relationships/tags" Target="../tags/tag101.xml"/><Relationship Id="rId101" Type="http://schemas.openxmlformats.org/officeDocument/2006/relationships/tags" Target="../tags/tag100.xml"/><Relationship Id="rId100" Type="http://schemas.openxmlformats.org/officeDocument/2006/relationships/tags" Target="../tags/tag99.xml"/><Relationship Id="rId10" Type="http://schemas.openxmlformats.org/officeDocument/2006/relationships/tags" Target="../tags/tag9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5" Type="http://schemas.openxmlformats.org/officeDocument/2006/relationships/tags" Target="../tags/tag178.xml"/><Relationship Id="rId4" Type="http://schemas.openxmlformats.org/officeDocument/2006/relationships/tags" Target="../tags/tag177.xml"/><Relationship Id="rId3" Type="http://schemas.openxmlformats.org/officeDocument/2006/relationships/tags" Target="../tags/tag176.xm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0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074" name="Freeform 2"/>
          <p:cNvSpPr/>
          <p:nvPr>
            <p:custDataLst>
              <p:tags r:id="rId2"/>
            </p:custDataLst>
          </p:nvPr>
        </p:nvSpPr>
        <p:spPr>
          <a:xfrm>
            <a:off x="4760913" y="20638"/>
            <a:ext cx="4438650" cy="4038600"/>
          </a:xfrm>
          <a:solidFill>
            <a:schemeClr val="accent2"/>
          </a:solidFill>
          <a:ln w="0">
            <a:noFill/>
          </a:ln>
        </p:spPr>
        <p:txBody>
          <a:bodyPr/>
          <a:p>
            <a:endParaRPr lang="zh-CN" altLang="en-US"/>
          </a:p>
        </p:txBody>
      </p:sp>
      <p:grpSp>
        <p:nvGrpSpPr>
          <p:cNvPr id="3075" name="Group 3"/>
          <p:cNvGrpSpPr/>
          <p:nvPr/>
        </p:nvGrpSpPr>
        <p:grpSpPr>
          <a:xfrm>
            <a:off x="4572000" y="28575"/>
            <a:ext cx="4756150" cy="4338638"/>
            <a:chOff x="2918" y="18"/>
            <a:chExt cx="2958" cy="2699"/>
          </a:xfrm>
        </p:grpSpPr>
        <p:sp>
          <p:nvSpPr>
            <p:cNvPr id="3076" name="Freeform 4"/>
            <p:cNvSpPr/>
            <p:nvPr>
              <p:custDataLst>
                <p:tags r:id="rId3"/>
              </p:custDataLst>
            </p:nvPr>
          </p:nvSpPr>
          <p:spPr>
            <a:xfrm>
              <a:off x="3060" y="18"/>
              <a:ext cx="490" cy="187"/>
            </a:xfrm>
            <a:solidFill>
              <a:schemeClr val="bg1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077" name="Freeform 5"/>
            <p:cNvSpPr>
              <a:spLocks noEditPoints="1"/>
            </p:cNvSpPr>
            <p:nvPr>
              <p:custDataLst>
                <p:tags r:id="rId4"/>
              </p:custDataLst>
            </p:nvPr>
          </p:nvSpPr>
          <p:spPr>
            <a:xfrm>
              <a:off x="2918" y="18"/>
              <a:ext cx="2958" cy="2699"/>
            </a:xfrm>
            <a:solidFill>
              <a:schemeClr val="bg1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078" name="Freeform 6"/>
            <p:cNvSpPr/>
            <p:nvPr>
              <p:custDataLst>
                <p:tags r:id="rId5"/>
              </p:custDataLst>
            </p:nvPr>
          </p:nvSpPr>
          <p:spPr>
            <a:xfrm>
              <a:off x="3621" y="1287"/>
              <a:ext cx="238" cy="283"/>
            </a:xfrm>
            <a:solidFill>
              <a:schemeClr val="bg1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079" name="Freeform 7"/>
            <p:cNvSpPr/>
            <p:nvPr>
              <p:custDataLst>
                <p:tags r:id="rId6"/>
              </p:custDataLst>
            </p:nvPr>
          </p:nvSpPr>
          <p:spPr>
            <a:xfrm>
              <a:off x="3403" y="1403"/>
              <a:ext cx="208" cy="379"/>
            </a:xfrm>
            <a:solidFill>
              <a:schemeClr val="bg1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080" name="Freeform 8"/>
            <p:cNvSpPr/>
            <p:nvPr>
              <p:custDataLst>
                <p:tags r:id="rId7"/>
              </p:custDataLst>
            </p:nvPr>
          </p:nvSpPr>
          <p:spPr>
            <a:xfrm>
              <a:off x="3272" y="645"/>
              <a:ext cx="682" cy="318"/>
            </a:xfrm>
            <a:solidFill>
              <a:schemeClr val="bg1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081" name="Freeform 9"/>
            <p:cNvSpPr/>
            <p:nvPr>
              <p:custDataLst>
                <p:tags r:id="rId8"/>
              </p:custDataLst>
            </p:nvPr>
          </p:nvSpPr>
          <p:spPr>
            <a:xfrm>
              <a:off x="4046" y="1545"/>
              <a:ext cx="491" cy="516"/>
            </a:xfrm>
            <a:solidFill>
              <a:schemeClr val="bg1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082" name="Freeform 10"/>
            <p:cNvSpPr/>
            <p:nvPr>
              <p:custDataLst>
                <p:tags r:id="rId9"/>
              </p:custDataLst>
            </p:nvPr>
          </p:nvSpPr>
          <p:spPr>
            <a:xfrm>
              <a:off x="5173" y="1024"/>
              <a:ext cx="501" cy="96"/>
            </a:xfrm>
            <a:solidFill>
              <a:schemeClr val="bg1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083" name="Freeform 11"/>
            <p:cNvSpPr/>
            <p:nvPr>
              <p:custDataLst>
                <p:tags r:id="rId10"/>
              </p:custDataLst>
            </p:nvPr>
          </p:nvSpPr>
          <p:spPr>
            <a:xfrm>
              <a:off x="5340" y="1004"/>
              <a:ext cx="385" cy="237"/>
            </a:xfrm>
            <a:solidFill>
              <a:schemeClr val="bg1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084" name="Freeform 12"/>
            <p:cNvSpPr/>
            <p:nvPr>
              <p:custDataLst>
                <p:tags r:id="rId11"/>
              </p:custDataLst>
            </p:nvPr>
          </p:nvSpPr>
          <p:spPr>
            <a:xfrm>
              <a:off x="5325" y="1201"/>
              <a:ext cx="415" cy="187"/>
            </a:xfrm>
            <a:solidFill>
              <a:schemeClr val="bg1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085" name="Freeform 13"/>
            <p:cNvSpPr/>
            <p:nvPr>
              <p:custDataLst>
                <p:tags r:id="rId12"/>
              </p:custDataLst>
            </p:nvPr>
          </p:nvSpPr>
          <p:spPr>
            <a:xfrm>
              <a:off x="5001" y="1378"/>
              <a:ext cx="698" cy="167"/>
            </a:xfrm>
            <a:solidFill>
              <a:schemeClr val="bg1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086" name="Freeform 14"/>
            <p:cNvSpPr/>
            <p:nvPr>
              <p:custDataLst>
                <p:tags r:id="rId13"/>
              </p:custDataLst>
            </p:nvPr>
          </p:nvSpPr>
          <p:spPr>
            <a:xfrm>
              <a:off x="5077" y="1540"/>
              <a:ext cx="567" cy="146"/>
            </a:xfrm>
            <a:solidFill>
              <a:schemeClr val="bg1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087" name="Freeform 15"/>
            <p:cNvSpPr/>
            <p:nvPr>
              <p:custDataLst>
                <p:tags r:id="rId14"/>
              </p:custDataLst>
            </p:nvPr>
          </p:nvSpPr>
          <p:spPr>
            <a:xfrm>
              <a:off x="5042" y="1656"/>
              <a:ext cx="582" cy="480"/>
            </a:xfrm>
            <a:solidFill>
              <a:schemeClr val="bg1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088" name="Freeform 16"/>
            <p:cNvSpPr/>
            <p:nvPr>
              <p:custDataLst>
                <p:tags r:id="rId15"/>
              </p:custDataLst>
            </p:nvPr>
          </p:nvSpPr>
          <p:spPr>
            <a:xfrm>
              <a:off x="5421" y="1464"/>
              <a:ext cx="329" cy="854"/>
            </a:xfrm>
            <a:solidFill>
              <a:schemeClr val="bg1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3089" name="Group 17"/>
          <p:cNvGrpSpPr/>
          <p:nvPr/>
        </p:nvGrpSpPr>
        <p:grpSpPr>
          <a:xfrm>
            <a:off x="554038" y="36513"/>
            <a:ext cx="7891462" cy="6821487"/>
            <a:chOff x="349" y="23"/>
            <a:chExt cx="4971" cy="4297"/>
          </a:xfrm>
        </p:grpSpPr>
        <p:sp>
          <p:nvSpPr>
            <p:cNvPr id="3090" name="Rectangle 18"/>
            <p:cNvSpPr/>
            <p:nvPr>
              <p:custDataLst>
                <p:tags r:id="rId16"/>
              </p:custDataLst>
            </p:nvPr>
          </p:nvSpPr>
          <p:spPr>
            <a:xfrm>
              <a:off x="384" y="23"/>
              <a:ext cx="21" cy="10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pPr marL="0" lvl="0" indent="0" algn="ctr" eaLnBrk="1" hangingPunct="1"/>
              <a:endParaRPr lang="zh-CN" altLang="en-US"/>
            </a:p>
          </p:txBody>
        </p:sp>
        <p:sp>
          <p:nvSpPr>
            <p:cNvPr id="3091" name="Freeform 19"/>
            <p:cNvSpPr>
              <a:spLocks noEditPoints="1"/>
            </p:cNvSpPr>
            <p:nvPr>
              <p:custDataLst>
                <p:tags r:id="rId17"/>
              </p:custDataLst>
            </p:nvPr>
          </p:nvSpPr>
          <p:spPr>
            <a:xfrm>
              <a:off x="384" y="225"/>
              <a:ext cx="21" cy="304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092" name="Freeform 20"/>
            <p:cNvSpPr>
              <a:spLocks noEditPoints="1"/>
            </p:cNvSpPr>
            <p:nvPr>
              <p:custDataLst>
                <p:tags r:id="rId18"/>
              </p:custDataLst>
            </p:nvPr>
          </p:nvSpPr>
          <p:spPr>
            <a:xfrm>
              <a:off x="384" y="630"/>
              <a:ext cx="21" cy="303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093" name="Freeform 21"/>
            <p:cNvSpPr>
              <a:spLocks noEditPoints="1"/>
            </p:cNvSpPr>
            <p:nvPr>
              <p:custDataLst>
                <p:tags r:id="rId19"/>
              </p:custDataLst>
            </p:nvPr>
          </p:nvSpPr>
          <p:spPr>
            <a:xfrm>
              <a:off x="384" y="1034"/>
              <a:ext cx="21" cy="303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094" name="Freeform 22"/>
            <p:cNvSpPr>
              <a:spLocks noEditPoints="1"/>
            </p:cNvSpPr>
            <p:nvPr>
              <p:custDataLst>
                <p:tags r:id="rId20"/>
              </p:custDataLst>
            </p:nvPr>
          </p:nvSpPr>
          <p:spPr>
            <a:xfrm>
              <a:off x="384" y="1438"/>
              <a:ext cx="21" cy="304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095" name="Freeform 23"/>
            <p:cNvSpPr>
              <a:spLocks noEditPoints="1"/>
            </p:cNvSpPr>
            <p:nvPr>
              <p:custDataLst>
                <p:tags r:id="rId21"/>
              </p:custDataLst>
            </p:nvPr>
          </p:nvSpPr>
          <p:spPr>
            <a:xfrm>
              <a:off x="384" y="1843"/>
              <a:ext cx="21" cy="303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096" name="Freeform 24"/>
            <p:cNvSpPr>
              <a:spLocks noEditPoints="1"/>
            </p:cNvSpPr>
            <p:nvPr>
              <p:custDataLst>
                <p:tags r:id="rId22"/>
              </p:custDataLst>
            </p:nvPr>
          </p:nvSpPr>
          <p:spPr>
            <a:xfrm>
              <a:off x="384" y="2247"/>
              <a:ext cx="21" cy="304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097" name="Freeform 25"/>
            <p:cNvSpPr>
              <a:spLocks noEditPoints="1"/>
            </p:cNvSpPr>
            <p:nvPr>
              <p:custDataLst>
                <p:tags r:id="rId23"/>
              </p:custDataLst>
            </p:nvPr>
          </p:nvSpPr>
          <p:spPr>
            <a:xfrm>
              <a:off x="384" y="2652"/>
              <a:ext cx="21" cy="303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098" name="Freeform 26"/>
            <p:cNvSpPr>
              <a:spLocks noEditPoints="1"/>
            </p:cNvSpPr>
            <p:nvPr>
              <p:custDataLst>
                <p:tags r:id="rId24"/>
              </p:custDataLst>
            </p:nvPr>
          </p:nvSpPr>
          <p:spPr>
            <a:xfrm>
              <a:off x="384" y="3056"/>
              <a:ext cx="21" cy="303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099" name="Freeform 27"/>
            <p:cNvSpPr>
              <a:spLocks noEditPoints="1"/>
            </p:cNvSpPr>
            <p:nvPr>
              <p:custDataLst>
                <p:tags r:id="rId25"/>
              </p:custDataLst>
            </p:nvPr>
          </p:nvSpPr>
          <p:spPr>
            <a:xfrm>
              <a:off x="384" y="3461"/>
              <a:ext cx="21" cy="303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100" name="Freeform 28"/>
            <p:cNvSpPr>
              <a:spLocks noEditPoints="1"/>
            </p:cNvSpPr>
            <p:nvPr>
              <p:custDataLst>
                <p:tags r:id="rId26"/>
              </p:custDataLst>
            </p:nvPr>
          </p:nvSpPr>
          <p:spPr>
            <a:xfrm>
              <a:off x="384" y="3865"/>
              <a:ext cx="21" cy="303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101" name="Rectangle 29"/>
            <p:cNvSpPr/>
            <p:nvPr>
              <p:custDataLst>
                <p:tags r:id="rId27"/>
              </p:custDataLst>
            </p:nvPr>
          </p:nvSpPr>
          <p:spPr>
            <a:xfrm>
              <a:off x="384" y="4269"/>
              <a:ext cx="21" cy="5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pPr marL="0" lvl="0" indent="0" algn="ctr" eaLnBrk="1" hangingPunct="1"/>
              <a:endParaRPr lang="zh-CN" altLang="en-US"/>
            </a:p>
          </p:txBody>
        </p:sp>
        <p:sp>
          <p:nvSpPr>
            <p:cNvPr id="3102" name="Rectangle 30"/>
            <p:cNvSpPr/>
            <p:nvPr>
              <p:custDataLst>
                <p:tags r:id="rId28"/>
              </p:custDataLst>
            </p:nvPr>
          </p:nvSpPr>
          <p:spPr>
            <a:xfrm>
              <a:off x="829" y="23"/>
              <a:ext cx="21" cy="10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pPr marL="0" lvl="0" indent="0" algn="ctr" eaLnBrk="1" hangingPunct="1"/>
              <a:endParaRPr lang="zh-CN" altLang="en-US"/>
            </a:p>
          </p:txBody>
        </p:sp>
        <p:sp>
          <p:nvSpPr>
            <p:cNvPr id="3103" name="Freeform 31"/>
            <p:cNvSpPr>
              <a:spLocks noEditPoints="1"/>
            </p:cNvSpPr>
            <p:nvPr>
              <p:custDataLst>
                <p:tags r:id="rId29"/>
              </p:custDataLst>
            </p:nvPr>
          </p:nvSpPr>
          <p:spPr>
            <a:xfrm>
              <a:off x="829" y="225"/>
              <a:ext cx="21" cy="304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104" name="Freeform 32"/>
            <p:cNvSpPr>
              <a:spLocks noEditPoints="1"/>
            </p:cNvSpPr>
            <p:nvPr>
              <p:custDataLst>
                <p:tags r:id="rId30"/>
              </p:custDataLst>
            </p:nvPr>
          </p:nvSpPr>
          <p:spPr>
            <a:xfrm>
              <a:off x="829" y="630"/>
              <a:ext cx="21" cy="303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105" name="Freeform 33"/>
            <p:cNvSpPr>
              <a:spLocks noEditPoints="1"/>
            </p:cNvSpPr>
            <p:nvPr>
              <p:custDataLst>
                <p:tags r:id="rId31"/>
              </p:custDataLst>
            </p:nvPr>
          </p:nvSpPr>
          <p:spPr>
            <a:xfrm>
              <a:off x="829" y="1034"/>
              <a:ext cx="21" cy="303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106" name="Freeform 34"/>
            <p:cNvSpPr>
              <a:spLocks noEditPoints="1"/>
            </p:cNvSpPr>
            <p:nvPr>
              <p:custDataLst>
                <p:tags r:id="rId32"/>
              </p:custDataLst>
            </p:nvPr>
          </p:nvSpPr>
          <p:spPr>
            <a:xfrm>
              <a:off x="829" y="1438"/>
              <a:ext cx="21" cy="304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107" name="Freeform 35"/>
            <p:cNvSpPr>
              <a:spLocks noEditPoints="1"/>
            </p:cNvSpPr>
            <p:nvPr>
              <p:custDataLst>
                <p:tags r:id="rId33"/>
              </p:custDataLst>
            </p:nvPr>
          </p:nvSpPr>
          <p:spPr>
            <a:xfrm>
              <a:off x="829" y="1843"/>
              <a:ext cx="21" cy="303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108" name="Freeform 36"/>
            <p:cNvSpPr>
              <a:spLocks noEditPoints="1"/>
            </p:cNvSpPr>
            <p:nvPr>
              <p:custDataLst>
                <p:tags r:id="rId34"/>
              </p:custDataLst>
            </p:nvPr>
          </p:nvSpPr>
          <p:spPr>
            <a:xfrm>
              <a:off x="829" y="2247"/>
              <a:ext cx="21" cy="304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109" name="Freeform 37"/>
            <p:cNvSpPr>
              <a:spLocks noEditPoints="1"/>
            </p:cNvSpPr>
            <p:nvPr>
              <p:custDataLst>
                <p:tags r:id="rId35"/>
              </p:custDataLst>
            </p:nvPr>
          </p:nvSpPr>
          <p:spPr>
            <a:xfrm>
              <a:off x="829" y="2652"/>
              <a:ext cx="21" cy="303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110" name="Freeform 38"/>
            <p:cNvSpPr>
              <a:spLocks noEditPoints="1"/>
            </p:cNvSpPr>
            <p:nvPr>
              <p:custDataLst>
                <p:tags r:id="rId36"/>
              </p:custDataLst>
            </p:nvPr>
          </p:nvSpPr>
          <p:spPr>
            <a:xfrm>
              <a:off x="829" y="3056"/>
              <a:ext cx="21" cy="303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111" name="Freeform 39"/>
            <p:cNvSpPr>
              <a:spLocks noEditPoints="1"/>
            </p:cNvSpPr>
            <p:nvPr>
              <p:custDataLst>
                <p:tags r:id="rId37"/>
              </p:custDataLst>
            </p:nvPr>
          </p:nvSpPr>
          <p:spPr>
            <a:xfrm>
              <a:off x="829" y="3461"/>
              <a:ext cx="21" cy="303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112" name="Freeform 40"/>
            <p:cNvSpPr>
              <a:spLocks noEditPoints="1"/>
            </p:cNvSpPr>
            <p:nvPr>
              <p:custDataLst>
                <p:tags r:id="rId38"/>
              </p:custDataLst>
            </p:nvPr>
          </p:nvSpPr>
          <p:spPr>
            <a:xfrm>
              <a:off x="829" y="3865"/>
              <a:ext cx="21" cy="303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113" name="Rectangle 41"/>
            <p:cNvSpPr/>
            <p:nvPr>
              <p:custDataLst>
                <p:tags r:id="rId39"/>
              </p:custDataLst>
            </p:nvPr>
          </p:nvSpPr>
          <p:spPr>
            <a:xfrm>
              <a:off x="829" y="4269"/>
              <a:ext cx="21" cy="5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pPr marL="0" lvl="0" indent="0" algn="ctr" eaLnBrk="1" hangingPunct="1"/>
              <a:endParaRPr lang="zh-CN" altLang="en-US"/>
            </a:p>
          </p:txBody>
        </p:sp>
        <p:sp>
          <p:nvSpPr>
            <p:cNvPr id="3114" name="Rectangle 42"/>
            <p:cNvSpPr/>
            <p:nvPr>
              <p:custDataLst>
                <p:tags r:id="rId40"/>
              </p:custDataLst>
            </p:nvPr>
          </p:nvSpPr>
          <p:spPr>
            <a:xfrm>
              <a:off x="1279" y="23"/>
              <a:ext cx="21" cy="10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pPr marL="0" lvl="0" indent="0" algn="ctr" eaLnBrk="1" hangingPunct="1"/>
              <a:endParaRPr lang="zh-CN" altLang="en-US"/>
            </a:p>
          </p:txBody>
        </p:sp>
        <p:sp>
          <p:nvSpPr>
            <p:cNvPr id="3115" name="Freeform 43"/>
            <p:cNvSpPr>
              <a:spLocks noEditPoints="1"/>
            </p:cNvSpPr>
            <p:nvPr>
              <p:custDataLst>
                <p:tags r:id="rId41"/>
              </p:custDataLst>
            </p:nvPr>
          </p:nvSpPr>
          <p:spPr>
            <a:xfrm>
              <a:off x="1279" y="225"/>
              <a:ext cx="21" cy="304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116" name="Freeform 44"/>
            <p:cNvSpPr>
              <a:spLocks noEditPoints="1"/>
            </p:cNvSpPr>
            <p:nvPr>
              <p:custDataLst>
                <p:tags r:id="rId42"/>
              </p:custDataLst>
            </p:nvPr>
          </p:nvSpPr>
          <p:spPr>
            <a:xfrm>
              <a:off x="1279" y="630"/>
              <a:ext cx="21" cy="303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117" name="Freeform 45"/>
            <p:cNvSpPr>
              <a:spLocks noEditPoints="1"/>
            </p:cNvSpPr>
            <p:nvPr>
              <p:custDataLst>
                <p:tags r:id="rId43"/>
              </p:custDataLst>
            </p:nvPr>
          </p:nvSpPr>
          <p:spPr>
            <a:xfrm>
              <a:off x="1279" y="1034"/>
              <a:ext cx="21" cy="303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118" name="Freeform 46"/>
            <p:cNvSpPr>
              <a:spLocks noEditPoints="1"/>
            </p:cNvSpPr>
            <p:nvPr>
              <p:custDataLst>
                <p:tags r:id="rId44"/>
              </p:custDataLst>
            </p:nvPr>
          </p:nvSpPr>
          <p:spPr>
            <a:xfrm>
              <a:off x="1279" y="1438"/>
              <a:ext cx="21" cy="304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119" name="Freeform 47"/>
            <p:cNvSpPr>
              <a:spLocks noEditPoints="1"/>
            </p:cNvSpPr>
            <p:nvPr>
              <p:custDataLst>
                <p:tags r:id="rId45"/>
              </p:custDataLst>
            </p:nvPr>
          </p:nvSpPr>
          <p:spPr>
            <a:xfrm>
              <a:off x="1279" y="1843"/>
              <a:ext cx="21" cy="303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120" name="Freeform 48"/>
            <p:cNvSpPr>
              <a:spLocks noEditPoints="1"/>
            </p:cNvSpPr>
            <p:nvPr>
              <p:custDataLst>
                <p:tags r:id="rId46"/>
              </p:custDataLst>
            </p:nvPr>
          </p:nvSpPr>
          <p:spPr>
            <a:xfrm>
              <a:off x="1279" y="2247"/>
              <a:ext cx="21" cy="304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121" name="Freeform 49"/>
            <p:cNvSpPr>
              <a:spLocks noEditPoints="1"/>
            </p:cNvSpPr>
            <p:nvPr>
              <p:custDataLst>
                <p:tags r:id="rId47"/>
              </p:custDataLst>
            </p:nvPr>
          </p:nvSpPr>
          <p:spPr>
            <a:xfrm>
              <a:off x="1279" y="2652"/>
              <a:ext cx="21" cy="303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122" name="Freeform 50"/>
            <p:cNvSpPr>
              <a:spLocks noEditPoints="1"/>
            </p:cNvSpPr>
            <p:nvPr>
              <p:custDataLst>
                <p:tags r:id="rId48"/>
              </p:custDataLst>
            </p:nvPr>
          </p:nvSpPr>
          <p:spPr>
            <a:xfrm>
              <a:off x="1279" y="3056"/>
              <a:ext cx="21" cy="303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123" name="Freeform 51"/>
            <p:cNvSpPr>
              <a:spLocks noEditPoints="1"/>
            </p:cNvSpPr>
            <p:nvPr>
              <p:custDataLst>
                <p:tags r:id="rId49"/>
              </p:custDataLst>
            </p:nvPr>
          </p:nvSpPr>
          <p:spPr>
            <a:xfrm>
              <a:off x="1279" y="3461"/>
              <a:ext cx="21" cy="303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124" name="Freeform 52"/>
            <p:cNvSpPr>
              <a:spLocks noEditPoints="1"/>
            </p:cNvSpPr>
            <p:nvPr>
              <p:custDataLst>
                <p:tags r:id="rId50"/>
              </p:custDataLst>
            </p:nvPr>
          </p:nvSpPr>
          <p:spPr>
            <a:xfrm>
              <a:off x="1279" y="3865"/>
              <a:ext cx="21" cy="303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125" name="Rectangle 53"/>
            <p:cNvSpPr/>
            <p:nvPr>
              <p:custDataLst>
                <p:tags r:id="rId51"/>
              </p:custDataLst>
            </p:nvPr>
          </p:nvSpPr>
          <p:spPr>
            <a:xfrm>
              <a:off x="1279" y="4269"/>
              <a:ext cx="21" cy="5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pPr marL="0" lvl="0" indent="0" algn="ctr" eaLnBrk="1" hangingPunct="1"/>
              <a:endParaRPr lang="zh-CN" altLang="en-US"/>
            </a:p>
          </p:txBody>
        </p:sp>
        <p:sp>
          <p:nvSpPr>
            <p:cNvPr id="3126" name="Rectangle 54"/>
            <p:cNvSpPr/>
            <p:nvPr>
              <p:custDataLst>
                <p:tags r:id="rId52"/>
              </p:custDataLst>
            </p:nvPr>
          </p:nvSpPr>
          <p:spPr>
            <a:xfrm>
              <a:off x="1724" y="23"/>
              <a:ext cx="21" cy="10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pPr marL="0" lvl="0" indent="0" algn="ctr" eaLnBrk="1" hangingPunct="1"/>
              <a:endParaRPr lang="zh-CN" altLang="en-US"/>
            </a:p>
          </p:txBody>
        </p:sp>
        <p:sp>
          <p:nvSpPr>
            <p:cNvPr id="3127" name="Freeform 55"/>
            <p:cNvSpPr>
              <a:spLocks noEditPoints="1"/>
            </p:cNvSpPr>
            <p:nvPr>
              <p:custDataLst>
                <p:tags r:id="rId53"/>
              </p:custDataLst>
            </p:nvPr>
          </p:nvSpPr>
          <p:spPr>
            <a:xfrm>
              <a:off x="1724" y="225"/>
              <a:ext cx="21" cy="304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128" name="Freeform 56"/>
            <p:cNvSpPr>
              <a:spLocks noEditPoints="1"/>
            </p:cNvSpPr>
            <p:nvPr>
              <p:custDataLst>
                <p:tags r:id="rId54"/>
              </p:custDataLst>
            </p:nvPr>
          </p:nvSpPr>
          <p:spPr>
            <a:xfrm>
              <a:off x="1724" y="630"/>
              <a:ext cx="21" cy="303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129" name="Freeform 57"/>
            <p:cNvSpPr>
              <a:spLocks noEditPoints="1"/>
            </p:cNvSpPr>
            <p:nvPr>
              <p:custDataLst>
                <p:tags r:id="rId55"/>
              </p:custDataLst>
            </p:nvPr>
          </p:nvSpPr>
          <p:spPr>
            <a:xfrm>
              <a:off x="1724" y="1034"/>
              <a:ext cx="21" cy="303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130" name="Freeform 58"/>
            <p:cNvSpPr>
              <a:spLocks noEditPoints="1"/>
            </p:cNvSpPr>
            <p:nvPr>
              <p:custDataLst>
                <p:tags r:id="rId56"/>
              </p:custDataLst>
            </p:nvPr>
          </p:nvSpPr>
          <p:spPr>
            <a:xfrm>
              <a:off x="1724" y="1438"/>
              <a:ext cx="21" cy="304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131" name="Freeform 59"/>
            <p:cNvSpPr>
              <a:spLocks noEditPoints="1"/>
            </p:cNvSpPr>
            <p:nvPr>
              <p:custDataLst>
                <p:tags r:id="rId57"/>
              </p:custDataLst>
            </p:nvPr>
          </p:nvSpPr>
          <p:spPr>
            <a:xfrm>
              <a:off x="1724" y="1843"/>
              <a:ext cx="21" cy="303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132" name="Freeform 60"/>
            <p:cNvSpPr>
              <a:spLocks noEditPoints="1"/>
            </p:cNvSpPr>
            <p:nvPr>
              <p:custDataLst>
                <p:tags r:id="rId58"/>
              </p:custDataLst>
            </p:nvPr>
          </p:nvSpPr>
          <p:spPr>
            <a:xfrm>
              <a:off x="1724" y="2247"/>
              <a:ext cx="21" cy="304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133" name="Freeform 61"/>
            <p:cNvSpPr>
              <a:spLocks noEditPoints="1"/>
            </p:cNvSpPr>
            <p:nvPr>
              <p:custDataLst>
                <p:tags r:id="rId59"/>
              </p:custDataLst>
            </p:nvPr>
          </p:nvSpPr>
          <p:spPr>
            <a:xfrm>
              <a:off x="1724" y="2652"/>
              <a:ext cx="21" cy="303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134" name="Freeform 62"/>
            <p:cNvSpPr>
              <a:spLocks noEditPoints="1"/>
            </p:cNvSpPr>
            <p:nvPr>
              <p:custDataLst>
                <p:tags r:id="rId60"/>
              </p:custDataLst>
            </p:nvPr>
          </p:nvSpPr>
          <p:spPr>
            <a:xfrm>
              <a:off x="1724" y="3056"/>
              <a:ext cx="21" cy="303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135" name="Freeform 63"/>
            <p:cNvSpPr>
              <a:spLocks noEditPoints="1"/>
            </p:cNvSpPr>
            <p:nvPr>
              <p:custDataLst>
                <p:tags r:id="rId61"/>
              </p:custDataLst>
            </p:nvPr>
          </p:nvSpPr>
          <p:spPr>
            <a:xfrm>
              <a:off x="1724" y="3461"/>
              <a:ext cx="21" cy="303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136" name="Freeform 64"/>
            <p:cNvSpPr>
              <a:spLocks noEditPoints="1"/>
            </p:cNvSpPr>
            <p:nvPr>
              <p:custDataLst>
                <p:tags r:id="rId62"/>
              </p:custDataLst>
            </p:nvPr>
          </p:nvSpPr>
          <p:spPr>
            <a:xfrm>
              <a:off x="1724" y="3865"/>
              <a:ext cx="21" cy="303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137" name="Rectangle 65"/>
            <p:cNvSpPr/>
            <p:nvPr>
              <p:custDataLst>
                <p:tags r:id="rId63"/>
              </p:custDataLst>
            </p:nvPr>
          </p:nvSpPr>
          <p:spPr>
            <a:xfrm>
              <a:off x="1724" y="4269"/>
              <a:ext cx="21" cy="5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pPr marL="0" lvl="0" indent="0" algn="ctr" eaLnBrk="1" hangingPunct="1"/>
              <a:endParaRPr lang="zh-CN" altLang="en-US"/>
            </a:p>
          </p:txBody>
        </p:sp>
        <p:sp>
          <p:nvSpPr>
            <p:cNvPr id="3138" name="Rectangle 66"/>
            <p:cNvSpPr/>
            <p:nvPr>
              <p:custDataLst>
                <p:tags r:id="rId64"/>
              </p:custDataLst>
            </p:nvPr>
          </p:nvSpPr>
          <p:spPr>
            <a:xfrm>
              <a:off x="2169" y="23"/>
              <a:ext cx="21" cy="10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pPr marL="0" lvl="0" indent="0" algn="ctr" eaLnBrk="1" hangingPunct="1"/>
              <a:endParaRPr lang="zh-CN" altLang="en-US"/>
            </a:p>
          </p:txBody>
        </p:sp>
        <p:sp>
          <p:nvSpPr>
            <p:cNvPr id="3139" name="Freeform 67"/>
            <p:cNvSpPr>
              <a:spLocks noEditPoints="1"/>
            </p:cNvSpPr>
            <p:nvPr>
              <p:custDataLst>
                <p:tags r:id="rId65"/>
              </p:custDataLst>
            </p:nvPr>
          </p:nvSpPr>
          <p:spPr>
            <a:xfrm>
              <a:off x="2169" y="225"/>
              <a:ext cx="21" cy="304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140" name="Freeform 68"/>
            <p:cNvSpPr>
              <a:spLocks noEditPoints="1"/>
            </p:cNvSpPr>
            <p:nvPr>
              <p:custDataLst>
                <p:tags r:id="rId66"/>
              </p:custDataLst>
            </p:nvPr>
          </p:nvSpPr>
          <p:spPr>
            <a:xfrm>
              <a:off x="2169" y="630"/>
              <a:ext cx="21" cy="303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141" name="Freeform 69"/>
            <p:cNvSpPr>
              <a:spLocks noEditPoints="1"/>
            </p:cNvSpPr>
            <p:nvPr>
              <p:custDataLst>
                <p:tags r:id="rId67"/>
              </p:custDataLst>
            </p:nvPr>
          </p:nvSpPr>
          <p:spPr>
            <a:xfrm>
              <a:off x="2169" y="1034"/>
              <a:ext cx="21" cy="303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142" name="Freeform 70"/>
            <p:cNvSpPr>
              <a:spLocks noEditPoints="1"/>
            </p:cNvSpPr>
            <p:nvPr>
              <p:custDataLst>
                <p:tags r:id="rId68"/>
              </p:custDataLst>
            </p:nvPr>
          </p:nvSpPr>
          <p:spPr>
            <a:xfrm>
              <a:off x="2169" y="1438"/>
              <a:ext cx="21" cy="304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143" name="Freeform 71"/>
            <p:cNvSpPr>
              <a:spLocks noEditPoints="1"/>
            </p:cNvSpPr>
            <p:nvPr>
              <p:custDataLst>
                <p:tags r:id="rId69"/>
              </p:custDataLst>
            </p:nvPr>
          </p:nvSpPr>
          <p:spPr>
            <a:xfrm>
              <a:off x="2169" y="1843"/>
              <a:ext cx="21" cy="303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144" name="Freeform 72"/>
            <p:cNvSpPr>
              <a:spLocks noEditPoints="1"/>
            </p:cNvSpPr>
            <p:nvPr>
              <p:custDataLst>
                <p:tags r:id="rId70"/>
              </p:custDataLst>
            </p:nvPr>
          </p:nvSpPr>
          <p:spPr>
            <a:xfrm>
              <a:off x="2169" y="2247"/>
              <a:ext cx="21" cy="304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145" name="Freeform 73"/>
            <p:cNvSpPr>
              <a:spLocks noEditPoints="1"/>
            </p:cNvSpPr>
            <p:nvPr>
              <p:custDataLst>
                <p:tags r:id="rId71"/>
              </p:custDataLst>
            </p:nvPr>
          </p:nvSpPr>
          <p:spPr>
            <a:xfrm>
              <a:off x="2169" y="2652"/>
              <a:ext cx="21" cy="303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146" name="Freeform 74"/>
            <p:cNvSpPr>
              <a:spLocks noEditPoints="1"/>
            </p:cNvSpPr>
            <p:nvPr>
              <p:custDataLst>
                <p:tags r:id="rId72"/>
              </p:custDataLst>
            </p:nvPr>
          </p:nvSpPr>
          <p:spPr>
            <a:xfrm>
              <a:off x="2169" y="3056"/>
              <a:ext cx="21" cy="303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147" name="Freeform 75"/>
            <p:cNvSpPr>
              <a:spLocks noEditPoints="1"/>
            </p:cNvSpPr>
            <p:nvPr>
              <p:custDataLst>
                <p:tags r:id="rId73"/>
              </p:custDataLst>
            </p:nvPr>
          </p:nvSpPr>
          <p:spPr>
            <a:xfrm>
              <a:off x="2169" y="3461"/>
              <a:ext cx="21" cy="303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148" name="Freeform 76"/>
            <p:cNvSpPr>
              <a:spLocks noEditPoints="1"/>
            </p:cNvSpPr>
            <p:nvPr>
              <p:custDataLst>
                <p:tags r:id="rId74"/>
              </p:custDataLst>
            </p:nvPr>
          </p:nvSpPr>
          <p:spPr>
            <a:xfrm>
              <a:off x="2169" y="3865"/>
              <a:ext cx="21" cy="303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149" name="Rectangle 77"/>
            <p:cNvSpPr/>
            <p:nvPr>
              <p:custDataLst>
                <p:tags r:id="rId75"/>
              </p:custDataLst>
            </p:nvPr>
          </p:nvSpPr>
          <p:spPr>
            <a:xfrm>
              <a:off x="2169" y="4269"/>
              <a:ext cx="21" cy="5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pPr marL="0" lvl="0" indent="0" algn="ctr" eaLnBrk="1" hangingPunct="1"/>
              <a:endParaRPr lang="zh-CN" altLang="en-US"/>
            </a:p>
          </p:txBody>
        </p:sp>
        <p:sp>
          <p:nvSpPr>
            <p:cNvPr id="3150" name="Rectangle 78"/>
            <p:cNvSpPr/>
            <p:nvPr>
              <p:custDataLst>
                <p:tags r:id="rId76"/>
              </p:custDataLst>
            </p:nvPr>
          </p:nvSpPr>
          <p:spPr>
            <a:xfrm>
              <a:off x="2620" y="23"/>
              <a:ext cx="20" cy="10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pPr marL="0" lvl="0" indent="0" algn="ctr" eaLnBrk="1" hangingPunct="1"/>
              <a:endParaRPr lang="zh-CN" altLang="en-US"/>
            </a:p>
          </p:txBody>
        </p:sp>
        <p:sp>
          <p:nvSpPr>
            <p:cNvPr id="3151" name="Freeform 79"/>
            <p:cNvSpPr>
              <a:spLocks noEditPoints="1"/>
            </p:cNvSpPr>
            <p:nvPr>
              <p:custDataLst>
                <p:tags r:id="rId77"/>
              </p:custDataLst>
            </p:nvPr>
          </p:nvSpPr>
          <p:spPr>
            <a:xfrm>
              <a:off x="2620" y="225"/>
              <a:ext cx="20" cy="304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152" name="Freeform 80"/>
            <p:cNvSpPr>
              <a:spLocks noEditPoints="1"/>
            </p:cNvSpPr>
            <p:nvPr>
              <p:custDataLst>
                <p:tags r:id="rId78"/>
              </p:custDataLst>
            </p:nvPr>
          </p:nvSpPr>
          <p:spPr>
            <a:xfrm>
              <a:off x="2620" y="630"/>
              <a:ext cx="20" cy="303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153" name="Freeform 81"/>
            <p:cNvSpPr>
              <a:spLocks noEditPoints="1"/>
            </p:cNvSpPr>
            <p:nvPr>
              <p:custDataLst>
                <p:tags r:id="rId79"/>
              </p:custDataLst>
            </p:nvPr>
          </p:nvSpPr>
          <p:spPr>
            <a:xfrm>
              <a:off x="2620" y="1034"/>
              <a:ext cx="20" cy="303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154" name="Freeform 82"/>
            <p:cNvSpPr>
              <a:spLocks noEditPoints="1"/>
            </p:cNvSpPr>
            <p:nvPr>
              <p:custDataLst>
                <p:tags r:id="rId80"/>
              </p:custDataLst>
            </p:nvPr>
          </p:nvSpPr>
          <p:spPr>
            <a:xfrm>
              <a:off x="2620" y="1438"/>
              <a:ext cx="20" cy="304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155" name="Freeform 83"/>
            <p:cNvSpPr>
              <a:spLocks noEditPoints="1"/>
            </p:cNvSpPr>
            <p:nvPr>
              <p:custDataLst>
                <p:tags r:id="rId81"/>
              </p:custDataLst>
            </p:nvPr>
          </p:nvSpPr>
          <p:spPr>
            <a:xfrm>
              <a:off x="2620" y="1843"/>
              <a:ext cx="20" cy="303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156" name="Freeform 84"/>
            <p:cNvSpPr>
              <a:spLocks noEditPoints="1"/>
            </p:cNvSpPr>
            <p:nvPr>
              <p:custDataLst>
                <p:tags r:id="rId82"/>
              </p:custDataLst>
            </p:nvPr>
          </p:nvSpPr>
          <p:spPr>
            <a:xfrm>
              <a:off x="2620" y="2247"/>
              <a:ext cx="20" cy="304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157" name="Freeform 85"/>
            <p:cNvSpPr>
              <a:spLocks noEditPoints="1"/>
            </p:cNvSpPr>
            <p:nvPr>
              <p:custDataLst>
                <p:tags r:id="rId83"/>
              </p:custDataLst>
            </p:nvPr>
          </p:nvSpPr>
          <p:spPr>
            <a:xfrm>
              <a:off x="2620" y="2652"/>
              <a:ext cx="20" cy="303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158" name="Freeform 86"/>
            <p:cNvSpPr>
              <a:spLocks noEditPoints="1"/>
            </p:cNvSpPr>
            <p:nvPr>
              <p:custDataLst>
                <p:tags r:id="rId84"/>
              </p:custDataLst>
            </p:nvPr>
          </p:nvSpPr>
          <p:spPr>
            <a:xfrm>
              <a:off x="2620" y="3056"/>
              <a:ext cx="20" cy="303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159" name="Freeform 87"/>
            <p:cNvSpPr>
              <a:spLocks noEditPoints="1"/>
            </p:cNvSpPr>
            <p:nvPr>
              <p:custDataLst>
                <p:tags r:id="rId85"/>
              </p:custDataLst>
            </p:nvPr>
          </p:nvSpPr>
          <p:spPr>
            <a:xfrm>
              <a:off x="2620" y="3461"/>
              <a:ext cx="20" cy="303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160" name="Freeform 88"/>
            <p:cNvSpPr>
              <a:spLocks noEditPoints="1"/>
            </p:cNvSpPr>
            <p:nvPr>
              <p:custDataLst>
                <p:tags r:id="rId86"/>
              </p:custDataLst>
            </p:nvPr>
          </p:nvSpPr>
          <p:spPr>
            <a:xfrm>
              <a:off x="2620" y="3865"/>
              <a:ext cx="20" cy="303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161" name="Rectangle 89"/>
            <p:cNvSpPr/>
            <p:nvPr>
              <p:custDataLst>
                <p:tags r:id="rId87"/>
              </p:custDataLst>
            </p:nvPr>
          </p:nvSpPr>
          <p:spPr>
            <a:xfrm>
              <a:off x="2620" y="4269"/>
              <a:ext cx="20" cy="5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pPr marL="0" lvl="0" indent="0" algn="ctr" eaLnBrk="1" hangingPunct="1"/>
              <a:endParaRPr lang="zh-CN" altLang="en-US"/>
            </a:p>
          </p:txBody>
        </p:sp>
        <p:sp>
          <p:nvSpPr>
            <p:cNvPr id="3162" name="Rectangle 90"/>
            <p:cNvSpPr/>
            <p:nvPr>
              <p:custDataLst>
                <p:tags r:id="rId88"/>
              </p:custDataLst>
            </p:nvPr>
          </p:nvSpPr>
          <p:spPr>
            <a:xfrm>
              <a:off x="3065" y="23"/>
              <a:ext cx="20" cy="10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pPr marL="0" lvl="0" indent="0" algn="ctr" eaLnBrk="1" hangingPunct="1"/>
              <a:endParaRPr lang="zh-CN" altLang="en-US"/>
            </a:p>
          </p:txBody>
        </p:sp>
        <p:sp>
          <p:nvSpPr>
            <p:cNvPr id="3163" name="Freeform 91"/>
            <p:cNvSpPr>
              <a:spLocks noEditPoints="1"/>
            </p:cNvSpPr>
            <p:nvPr>
              <p:custDataLst>
                <p:tags r:id="rId89"/>
              </p:custDataLst>
            </p:nvPr>
          </p:nvSpPr>
          <p:spPr>
            <a:xfrm>
              <a:off x="3065" y="225"/>
              <a:ext cx="20" cy="304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164" name="Freeform 92"/>
            <p:cNvSpPr>
              <a:spLocks noEditPoints="1"/>
            </p:cNvSpPr>
            <p:nvPr>
              <p:custDataLst>
                <p:tags r:id="rId90"/>
              </p:custDataLst>
            </p:nvPr>
          </p:nvSpPr>
          <p:spPr>
            <a:xfrm>
              <a:off x="3065" y="630"/>
              <a:ext cx="20" cy="303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165" name="Freeform 93"/>
            <p:cNvSpPr>
              <a:spLocks noEditPoints="1"/>
            </p:cNvSpPr>
            <p:nvPr>
              <p:custDataLst>
                <p:tags r:id="rId91"/>
              </p:custDataLst>
            </p:nvPr>
          </p:nvSpPr>
          <p:spPr>
            <a:xfrm>
              <a:off x="3065" y="1034"/>
              <a:ext cx="20" cy="303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166" name="Freeform 94"/>
            <p:cNvSpPr>
              <a:spLocks noEditPoints="1"/>
            </p:cNvSpPr>
            <p:nvPr>
              <p:custDataLst>
                <p:tags r:id="rId92"/>
              </p:custDataLst>
            </p:nvPr>
          </p:nvSpPr>
          <p:spPr>
            <a:xfrm>
              <a:off x="3065" y="1438"/>
              <a:ext cx="20" cy="304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167" name="Freeform 95"/>
            <p:cNvSpPr>
              <a:spLocks noEditPoints="1"/>
            </p:cNvSpPr>
            <p:nvPr>
              <p:custDataLst>
                <p:tags r:id="rId93"/>
              </p:custDataLst>
            </p:nvPr>
          </p:nvSpPr>
          <p:spPr>
            <a:xfrm>
              <a:off x="3065" y="1843"/>
              <a:ext cx="20" cy="303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168" name="Freeform 96"/>
            <p:cNvSpPr>
              <a:spLocks noEditPoints="1"/>
            </p:cNvSpPr>
            <p:nvPr>
              <p:custDataLst>
                <p:tags r:id="rId94"/>
              </p:custDataLst>
            </p:nvPr>
          </p:nvSpPr>
          <p:spPr>
            <a:xfrm>
              <a:off x="3065" y="2247"/>
              <a:ext cx="20" cy="304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169" name="Freeform 97"/>
            <p:cNvSpPr>
              <a:spLocks noEditPoints="1"/>
            </p:cNvSpPr>
            <p:nvPr>
              <p:custDataLst>
                <p:tags r:id="rId95"/>
              </p:custDataLst>
            </p:nvPr>
          </p:nvSpPr>
          <p:spPr>
            <a:xfrm>
              <a:off x="3065" y="2652"/>
              <a:ext cx="20" cy="303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170" name="Freeform 98"/>
            <p:cNvSpPr>
              <a:spLocks noEditPoints="1"/>
            </p:cNvSpPr>
            <p:nvPr>
              <p:custDataLst>
                <p:tags r:id="rId96"/>
              </p:custDataLst>
            </p:nvPr>
          </p:nvSpPr>
          <p:spPr>
            <a:xfrm>
              <a:off x="3065" y="3056"/>
              <a:ext cx="20" cy="303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171" name="Freeform 99"/>
            <p:cNvSpPr>
              <a:spLocks noEditPoints="1"/>
            </p:cNvSpPr>
            <p:nvPr>
              <p:custDataLst>
                <p:tags r:id="rId97"/>
              </p:custDataLst>
            </p:nvPr>
          </p:nvSpPr>
          <p:spPr>
            <a:xfrm>
              <a:off x="3065" y="3461"/>
              <a:ext cx="20" cy="303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172" name="Freeform 100"/>
            <p:cNvSpPr>
              <a:spLocks noEditPoints="1"/>
            </p:cNvSpPr>
            <p:nvPr>
              <p:custDataLst>
                <p:tags r:id="rId98"/>
              </p:custDataLst>
            </p:nvPr>
          </p:nvSpPr>
          <p:spPr>
            <a:xfrm>
              <a:off x="3065" y="3865"/>
              <a:ext cx="20" cy="303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173" name="Rectangle 101"/>
            <p:cNvSpPr/>
            <p:nvPr>
              <p:custDataLst>
                <p:tags r:id="rId99"/>
              </p:custDataLst>
            </p:nvPr>
          </p:nvSpPr>
          <p:spPr>
            <a:xfrm>
              <a:off x="3065" y="4269"/>
              <a:ext cx="20" cy="5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pPr marL="0" lvl="0" indent="0" algn="ctr" eaLnBrk="1" hangingPunct="1"/>
              <a:endParaRPr lang="zh-CN" altLang="en-US"/>
            </a:p>
          </p:txBody>
        </p:sp>
        <p:sp>
          <p:nvSpPr>
            <p:cNvPr id="3174" name="Rectangle 102"/>
            <p:cNvSpPr/>
            <p:nvPr>
              <p:custDataLst>
                <p:tags r:id="rId100"/>
              </p:custDataLst>
            </p:nvPr>
          </p:nvSpPr>
          <p:spPr>
            <a:xfrm>
              <a:off x="3510" y="23"/>
              <a:ext cx="20" cy="10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pPr marL="0" lvl="0" indent="0" algn="ctr" eaLnBrk="1" hangingPunct="1"/>
              <a:endParaRPr lang="zh-CN" altLang="en-US"/>
            </a:p>
          </p:txBody>
        </p:sp>
        <p:sp>
          <p:nvSpPr>
            <p:cNvPr id="3175" name="Freeform 103"/>
            <p:cNvSpPr>
              <a:spLocks noEditPoints="1"/>
            </p:cNvSpPr>
            <p:nvPr>
              <p:custDataLst>
                <p:tags r:id="rId101"/>
              </p:custDataLst>
            </p:nvPr>
          </p:nvSpPr>
          <p:spPr>
            <a:xfrm>
              <a:off x="3510" y="225"/>
              <a:ext cx="20" cy="304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176" name="Freeform 104"/>
            <p:cNvSpPr>
              <a:spLocks noEditPoints="1"/>
            </p:cNvSpPr>
            <p:nvPr>
              <p:custDataLst>
                <p:tags r:id="rId102"/>
              </p:custDataLst>
            </p:nvPr>
          </p:nvSpPr>
          <p:spPr>
            <a:xfrm>
              <a:off x="3510" y="630"/>
              <a:ext cx="20" cy="303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177" name="Freeform 105"/>
            <p:cNvSpPr>
              <a:spLocks noEditPoints="1"/>
            </p:cNvSpPr>
            <p:nvPr>
              <p:custDataLst>
                <p:tags r:id="rId103"/>
              </p:custDataLst>
            </p:nvPr>
          </p:nvSpPr>
          <p:spPr>
            <a:xfrm>
              <a:off x="3510" y="1034"/>
              <a:ext cx="20" cy="303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178" name="Freeform 106"/>
            <p:cNvSpPr>
              <a:spLocks noEditPoints="1"/>
            </p:cNvSpPr>
            <p:nvPr>
              <p:custDataLst>
                <p:tags r:id="rId104"/>
              </p:custDataLst>
            </p:nvPr>
          </p:nvSpPr>
          <p:spPr>
            <a:xfrm>
              <a:off x="3510" y="1438"/>
              <a:ext cx="20" cy="304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179" name="Freeform 107"/>
            <p:cNvSpPr>
              <a:spLocks noEditPoints="1"/>
            </p:cNvSpPr>
            <p:nvPr>
              <p:custDataLst>
                <p:tags r:id="rId105"/>
              </p:custDataLst>
            </p:nvPr>
          </p:nvSpPr>
          <p:spPr>
            <a:xfrm>
              <a:off x="3510" y="1843"/>
              <a:ext cx="20" cy="303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180" name="Freeform 108"/>
            <p:cNvSpPr>
              <a:spLocks noEditPoints="1"/>
            </p:cNvSpPr>
            <p:nvPr>
              <p:custDataLst>
                <p:tags r:id="rId106"/>
              </p:custDataLst>
            </p:nvPr>
          </p:nvSpPr>
          <p:spPr>
            <a:xfrm>
              <a:off x="3510" y="2247"/>
              <a:ext cx="20" cy="304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181" name="Freeform 109"/>
            <p:cNvSpPr>
              <a:spLocks noEditPoints="1"/>
            </p:cNvSpPr>
            <p:nvPr>
              <p:custDataLst>
                <p:tags r:id="rId107"/>
              </p:custDataLst>
            </p:nvPr>
          </p:nvSpPr>
          <p:spPr>
            <a:xfrm>
              <a:off x="3510" y="2652"/>
              <a:ext cx="20" cy="303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182" name="Freeform 110"/>
            <p:cNvSpPr>
              <a:spLocks noEditPoints="1"/>
            </p:cNvSpPr>
            <p:nvPr>
              <p:custDataLst>
                <p:tags r:id="rId108"/>
              </p:custDataLst>
            </p:nvPr>
          </p:nvSpPr>
          <p:spPr>
            <a:xfrm>
              <a:off x="3510" y="3056"/>
              <a:ext cx="20" cy="303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183" name="Freeform 111"/>
            <p:cNvSpPr>
              <a:spLocks noEditPoints="1"/>
            </p:cNvSpPr>
            <p:nvPr>
              <p:custDataLst>
                <p:tags r:id="rId109"/>
              </p:custDataLst>
            </p:nvPr>
          </p:nvSpPr>
          <p:spPr>
            <a:xfrm>
              <a:off x="3510" y="3461"/>
              <a:ext cx="20" cy="303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184" name="Freeform 112"/>
            <p:cNvSpPr>
              <a:spLocks noEditPoints="1"/>
            </p:cNvSpPr>
            <p:nvPr>
              <p:custDataLst>
                <p:tags r:id="rId110"/>
              </p:custDataLst>
            </p:nvPr>
          </p:nvSpPr>
          <p:spPr>
            <a:xfrm>
              <a:off x="3510" y="3865"/>
              <a:ext cx="20" cy="303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185" name="Rectangle 113"/>
            <p:cNvSpPr/>
            <p:nvPr>
              <p:custDataLst>
                <p:tags r:id="rId111"/>
              </p:custDataLst>
            </p:nvPr>
          </p:nvSpPr>
          <p:spPr>
            <a:xfrm>
              <a:off x="3510" y="4269"/>
              <a:ext cx="20" cy="5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pPr marL="0" lvl="0" indent="0" algn="ctr" eaLnBrk="1" hangingPunct="1"/>
              <a:endParaRPr lang="zh-CN" altLang="en-US"/>
            </a:p>
          </p:txBody>
        </p:sp>
        <p:sp>
          <p:nvSpPr>
            <p:cNvPr id="3186" name="Rectangle 114"/>
            <p:cNvSpPr/>
            <p:nvPr>
              <p:custDataLst>
                <p:tags r:id="rId112"/>
              </p:custDataLst>
            </p:nvPr>
          </p:nvSpPr>
          <p:spPr>
            <a:xfrm>
              <a:off x="3960" y="23"/>
              <a:ext cx="20" cy="10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pPr marL="0" lvl="0" indent="0" algn="ctr" eaLnBrk="1" hangingPunct="1"/>
              <a:endParaRPr lang="zh-CN" altLang="en-US"/>
            </a:p>
          </p:txBody>
        </p:sp>
        <p:sp>
          <p:nvSpPr>
            <p:cNvPr id="3187" name="Freeform 115"/>
            <p:cNvSpPr>
              <a:spLocks noEditPoints="1"/>
            </p:cNvSpPr>
            <p:nvPr>
              <p:custDataLst>
                <p:tags r:id="rId113"/>
              </p:custDataLst>
            </p:nvPr>
          </p:nvSpPr>
          <p:spPr>
            <a:xfrm>
              <a:off x="3960" y="225"/>
              <a:ext cx="20" cy="304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188" name="Freeform 116"/>
            <p:cNvSpPr>
              <a:spLocks noEditPoints="1"/>
            </p:cNvSpPr>
            <p:nvPr>
              <p:custDataLst>
                <p:tags r:id="rId114"/>
              </p:custDataLst>
            </p:nvPr>
          </p:nvSpPr>
          <p:spPr>
            <a:xfrm>
              <a:off x="3960" y="630"/>
              <a:ext cx="20" cy="303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189" name="Freeform 117"/>
            <p:cNvSpPr>
              <a:spLocks noEditPoints="1"/>
            </p:cNvSpPr>
            <p:nvPr>
              <p:custDataLst>
                <p:tags r:id="rId115"/>
              </p:custDataLst>
            </p:nvPr>
          </p:nvSpPr>
          <p:spPr>
            <a:xfrm>
              <a:off x="3960" y="1034"/>
              <a:ext cx="20" cy="303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190" name="Freeform 118"/>
            <p:cNvSpPr>
              <a:spLocks noEditPoints="1"/>
            </p:cNvSpPr>
            <p:nvPr>
              <p:custDataLst>
                <p:tags r:id="rId116"/>
              </p:custDataLst>
            </p:nvPr>
          </p:nvSpPr>
          <p:spPr>
            <a:xfrm>
              <a:off x="3960" y="1438"/>
              <a:ext cx="20" cy="304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191" name="Freeform 119"/>
            <p:cNvSpPr>
              <a:spLocks noEditPoints="1"/>
            </p:cNvSpPr>
            <p:nvPr>
              <p:custDataLst>
                <p:tags r:id="rId117"/>
              </p:custDataLst>
            </p:nvPr>
          </p:nvSpPr>
          <p:spPr>
            <a:xfrm>
              <a:off x="3960" y="1843"/>
              <a:ext cx="20" cy="303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192" name="Freeform 120"/>
            <p:cNvSpPr>
              <a:spLocks noEditPoints="1"/>
            </p:cNvSpPr>
            <p:nvPr>
              <p:custDataLst>
                <p:tags r:id="rId118"/>
              </p:custDataLst>
            </p:nvPr>
          </p:nvSpPr>
          <p:spPr>
            <a:xfrm>
              <a:off x="3960" y="2247"/>
              <a:ext cx="20" cy="304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193" name="Freeform 121"/>
            <p:cNvSpPr>
              <a:spLocks noEditPoints="1"/>
            </p:cNvSpPr>
            <p:nvPr>
              <p:custDataLst>
                <p:tags r:id="rId119"/>
              </p:custDataLst>
            </p:nvPr>
          </p:nvSpPr>
          <p:spPr>
            <a:xfrm>
              <a:off x="3960" y="2652"/>
              <a:ext cx="20" cy="303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194" name="Freeform 122"/>
            <p:cNvSpPr>
              <a:spLocks noEditPoints="1"/>
            </p:cNvSpPr>
            <p:nvPr>
              <p:custDataLst>
                <p:tags r:id="rId120"/>
              </p:custDataLst>
            </p:nvPr>
          </p:nvSpPr>
          <p:spPr>
            <a:xfrm>
              <a:off x="3960" y="3056"/>
              <a:ext cx="20" cy="303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195" name="Freeform 123"/>
            <p:cNvSpPr>
              <a:spLocks noEditPoints="1"/>
            </p:cNvSpPr>
            <p:nvPr>
              <p:custDataLst>
                <p:tags r:id="rId121"/>
              </p:custDataLst>
            </p:nvPr>
          </p:nvSpPr>
          <p:spPr>
            <a:xfrm>
              <a:off x="3960" y="3461"/>
              <a:ext cx="20" cy="303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196" name="Freeform 124"/>
            <p:cNvSpPr>
              <a:spLocks noEditPoints="1"/>
            </p:cNvSpPr>
            <p:nvPr>
              <p:custDataLst>
                <p:tags r:id="rId122"/>
              </p:custDataLst>
            </p:nvPr>
          </p:nvSpPr>
          <p:spPr>
            <a:xfrm>
              <a:off x="3960" y="3865"/>
              <a:ext cx="20" cy="303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197" name="Rectangle 125"/>
            <p:cNvSpPr/>
            <p:nvPr>
              <p:custDataLst>
                <p:tags r:id="rId123"/>
              </p:custDataLst>
            </p:nvPr>
          </p:nvSpPr>
          <p:spPr>
            <a:xfrm>
              <a:off x="3960" y="4269"/>
              <a:ext cx="20" cy="5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pPr marL="0" lvl="0" indent="0" algn="ctr" eaLnBrk="1" hangingPunct="1"/>
              <a:endParaRPr lang="zh-CN" altLang="en-US"/>
            </a:p>
          </p:txBody>
        </p:sp>
        <p:sp>
          <p:nvSpPr>
            <p:cNvPr id="3198" name="Rectangle 126"/>
            <p:cNvSpPr/>
            <p:nvPr>
              <p:custDataLst>
                <p:tags r:id="rId124"/>
              </p:custDataLst>
            </p:nvPr>
          </p:nvSpPr>
          <p:spPr>
            <a:xfrm>
              <a:off x="4405" y="23"/>
              <a:ext cx="20" cy="10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pPr marL="0" lvl="0" indent="0" algn="ctr" eaLnBrk="1" hangingPunct="1"/>
              <a:endParaRPr lang="zh-CN" altLang="en-US"/>
            </a:p>
          </p:txBody>
        </p:sp>
        <p:sp>
          <p:nvSpPr>
            <p:cNvPr id="3199" name="Freeform 127"/>
            <p:cNvSpPr>
              <a:spLocks noEditPoints="1"/>
            </p:cNvSpPr>
            <p:nvPr>
              <p:custDataLst>
                <p:tags r:id="rId125"/>
              </p:custDataLst>
            </p:nvPr>
          </p:nvSpPr>
          <p:spPr>
            <a:xfrm>
              <a:off x="4405" y="225"/>
              <a:ext cx="20" cy="304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200" name="Freeform 128"/>
            <p:cNvSpPr>
              <a:spLocks noEditPoints="1"/>
            </p:cNvSpPr>
            <p:nvPr>
              <p:custDataLst>
                <p:tags r:id="rId126"/>
              </p:custDataLst>
            </p:nvPr>
          </p:nvSpPr>
          <p:spPr>
            <a:xfrm>
              <a:off x="4405" y="630"/>
              <a:ext cx="20" cy="303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201" name="Freeform 129"/>
            <p:cNvSpPr>
              <a:spLocks noEditPoints="1"/>
            </p:cNvSpPr>
            <p:nvPr>
              <p:custDataLst>
                <p:tags r:id="rId127"/>
              </p:custDataLst>
            </p:nvPr>
          </p:nvSpPr>
          <p:spPr>
            <a:xfrm>
              <a:off x="4405" y="1034"/>
              <a:ext cx="20" cy="303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202" name="Freeform 130"/>
            <p:cNvSpPr>
              <a:spLocks noEditPoints="1"/>
            </p:cNvSpPr>
            <p:nvPr>
              <p:custDataLst>
                <p:tags r:id="rId128"/>
              </p:custDataLst>
            </p:nvPr>
          </p:nvSpPr>
          <p:spPr>
            <a:xfrm>
              <a:off x="4405" y="1438"/>
              <a:ext cx="20" cy="304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203" name="Freeform 131"/>
            <p:cNvSpPr>
              <a:spLocks noEditPoints="1"/>
            </p:cNvSpPr>
            <p:nvPr>
              <p:custDataLst>
                <p:tags r:id="rId129"/>
              </p:custDataLst>
            </p:nvPr>
          </p:nvSpPr>
          <p:spPr>
            <a:xfrm>
              <a:off x="4405" y="1843"/>
              <a:ext cx="20" cy="303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204" name="Freeform 132"/>
            <p:cNvSpPr>
              <a:spLocks noEditPoints="1"/>
            </p:cNvSpPr>
            <p:nvPr>
              <p:custDataLst>
                <p:tags r:id="rId130"/>
              </p:custDataLst>
            </p:nvPr>
          </p:nvSpPr>
          <p:spPr>
            <a:xfrm>
              <a:off x="4405" y="2247"/>
              <a:ext cx="20" cy="304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205" name="Freeform 133"/>
            <p:cNvSpPr>
              <a:spLocks noEditPoints="1"/>
            </p:cNvSpPr>
            <p:nvPr>
              <p:custDataLst>
                <p:tags r:id="rId131"/>
              </p:custDataLst>
            </p:nvPr>
          </p:nvSpPr>
          <p:spPr>
            <a:xfrm>
              <a:off x="4405" y="2652"/>
              <a:ext cx="20" cy="303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206" name="Freeform 134"/>
            <p:cNvSpPr>
              <a:spLocks noEditPoints="1"/>
            </p:cNvSpPr>
            <p:nvPr>
              <p:custDataLst>
                <p:tags r:id="rId132"/>
              </p:custDataLst>
            </p:nvPr>
          </p:nvSpPr>
          <p:spPr>
            <a:xfrm>
              <a:off x="4405" y="3056"/>
              <a:ext cx="20" cy="303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207" name="Freeform 135"/>
            <p:cNvSpPr>
              <a:spLocks noEditPoints="1"/>
            </p:cNvSpPr>
            <p:nvPr>
              <p:custDataLst>
                <p:tags r:id="rId133"/>
              </p:custDataLst>
            </p:nvPr>
          </p:nvSpPr>
          <p:spPr>
            <a:xfrm>
              <a:off x="4405" y="3461"/>
              <a:ext cx="20" cy="303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208" name="Freeform 136"/>
            <p:cNvSpPr>
              <a:spLocks noEditPoints="1"/>
            </p:cNvSpPr>
            <p:nvPr>
              <p:custDataLst>
                <p:tags r:id="rId134"/>
              </p:custDataLst>
            </p:nvPr>
          </p:nvSpPr>
          <p:spPr>
            <a:xfrm>
              <a:off x="4405" y="3865"/>
              <a:ext cx="20" cy="303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209" name="Rectangle 137"/>
            <p:cNvSpPr/>
            <p:nvPr>
              <p:custDataLst>
                <p:tags r:id="rId135"/>
              </p:custDataLst>
            </p:nvPr>
          </p:nvSpPr>
          <p:spPr>
            <a:xfrm>
              <a:off x="4405" y="4269"/>
              <a:ext cx="20" cy="5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pPr marL="0" lvl="0" indent="0" algn="ctr" eaLnBrk="1" hangingPunct="1"/>
              <a:endParaRPr lang="zh-CN" altLang="en-US"/>
            </a:p>
          </p:txBody>
        </p:sp>
        <p:sp>
          <p:nvSpPr>
            <p:cNvPr id="3210" name="Rectangle 138"/>
            <p:cNvSpPr/>
            <p:nvPr>
              <p:custDataLst>
                <p:tags r:id="rId136"/>
              </p:custDataLst>
            </p:nvPr>
          </p:nvSpPr>
          <p:spPr>
            <a:xfrm>
              <a:off x="4850" y="23"/>
              <a:ext cx="20" cy="10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pPr marL="0" lvl="0" indent="0" algn="ctr" eaLnBrk="1" hangingPunct="1"/>
              <a:endParaRPr lang="zh-CN" altLang="en-US"/>
            </a:p>
          </p:txBody>
        </p:sp>
        <p:sp>
          <p:nvSpPr>
            <p:cNvPr id="3211" name="Freeform 139"/>
            <p:cNvSpPr>
              <a:spLocks noEditPoints="1"/>
            </p:cNvSpPr>
            <p:nvPr>
              <p:custDataLst>
                <p:tags r:id="rId137"/>
              </p:custDataLst>
            </p:nvPr>
          </p:nvSpPr>
          <p:spPr>
            <a:xfrm>
              <a:off x="4850" y="225"/>
              <a:ext cx="20" cy="304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212" name="Freeform 140"/>
            <p:cNvSpPr>
              <a:spLocks noEditPoints="1"/>
            </p:cNvSpPr>
            <p:nvPr>
              <p:custDataLst>
                <p:tags r:id="rId138"/>
              </p:custDataLst>
            </p:nvPr>
          </p:nvSpPr>
          <p:spPr>
            <a:xfrm>
              <a:off x="4850" y="630"/>
              <a:ext cx="20" cy="303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213" name="Freeform 141"/>
            <p:cNvSpPr>
              <a:spLocks noEditPoints="1"/>
            </p:cNvSpPr>
            <p:nvPr>
              <p:custDataLst>
                <p:tags r:id="rId139"/>
              </p:custDataLst>
            </p:nvPr>
          </p:nvSpPr>
          <p:spPr>
            <a:xfrm>
              <a:off x="4850" y="1034"/>
              <a:ext cx="20" cy="303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214" name="Freeform 142"/>
            <p:cNvSpPr>
              <a:spLocks noEditPoints="1"/>
            </p:cNvSpPr>
            <p:nvPr>
              <p:custDataLst>
                <p:tags r:id="rId140"/>
              </p:custDataLst>
            </p:nvPr>
          </p:nvSpPr>
          <p:spPr>
            <a:xfrm>
              <a:off x="4850" y="1438"/>
              <a:ext cx="20" cy="304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215" name="Freeform 143"/>
            <p:cNvSpPr>
              <a:spLocks noEditPoints="1"/>
            </p:cNvSpPr>
            <p:nvPr>
              <p:custDataLst>
                <p:tags r:id="rId141"/>
              </p:custDataLst>
            </p:nvPr>
          </p:nvSpPr>
          <p:spPr>
            <a:xfrm>
              <a:off x="4850" y="1843"/>
              <a:ext cx="20" cy="303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216" name="Freeform 144"/>
            <p:cNvSpPr>
              <a:spLocks noEditPoints="1"/>
            </p:cNvSpPr>
            <p:nvPr>
              <p:custDataLst>
                <p:tags r:id="rId142"/>
              </p:custDataLst>
            </p:nvPr>
          </p:nvSpPr>
          <p:spPr>
            <a:xfrm>
              <a:off x="4850" y="2247"/>
              <a:ext cx="20" cy="304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217" name="Freeform 145"/>
            <p:cNvSpPr>
              <a:spLocks noEditPoints="1"/>
            </p:cNvSpPr>
            <p:nvPr>
              <p:custDataLst>
                <p:tags r:id="rId143"/>
              </p:custDataLst>
            </p:nvPr>
          </p:nvSpPr>
          <p:spPr>
            <a:xfrm>
              <a:off x="4850" y="2652"/>
              <a:ext cx="20" cy="303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218" name="Freeform 146"/>
            <p:cNvSpPr>
              <a:spLocks noEditPoints="1"/>
            </p:cNvSpPr>
            <p:nvPr>
              <p:custDataLst>
                <p:tags r:id="rId144"/>
              </p:custDataLst>
            </p:nvPr>
          </p:nvSpPr>
          <p:spPr>
            <a:xfrm>
              <a:off x="4850" y="3056"/>
              <a:ext cx="20" cy="303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219" name="Freeform 147"/>
            <p:cNvSpPr>
              <a:spLocks noEditPoints="1"/>
            </p:cNvSpPr>
            <p:nvPr>
              <p:custDataLst>
                <p:tags r:id="rId145"/>
              </p:custDataLst>
            </p:nvPr>
          </p:nvSpPr>
          <p:spPr>
            <a:xfrm>
              <a:off x="4850" y="3461"/>
              <a:ext cx="20" cy="303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220" name="Freeform 148"/>
            <p:cNvSpPr>
              <a:spLocks noEditPoints="1"/>
            </p:cNvSpPr>
            <p:nvPr>
              <p:custDataLst>
                <p:tags r:id="rId146"/>
              </p:custDataLst>
            </p:nvPr>
          </p:nvSpPr>
          <p:spPr>
            <a:xfrm>
              <a:off x="4850" y="3865"/>
              <a:ext cx="20" cy="303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221" name="Rectangle 149"/>
            <p:cNvSpPr/>
            <p:nvPr>
              <p:custDataLst>
                <p:tags r:id="rId147"/>
              </p:custDataLst>
            </p:nvPr>
          </p:nvSpPr>
          <p:spPr>
            <a:xfrm>
              <a:off x="4850" y="4269"/>
              <a:ext cx="20" cy="5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pPr marL="0" lvl="0" indent="0" algn="ctr" eaLnBrk="1" hangingPunct="1"/>
              <a:endParaRPr lang="zh-CN" altLang="en-US"/>
            </a:p>
          </p:txBody>
        </p:sp>
        <p:sp>
          <p:nvSpPr>
            <p:cNvPr id="3222" name="Rectangle 150"/>
            <p:cNvSpPr/>
            <p:nvPr>
              <p:custDataLst>
                <p:tags r:id="rId148"/>
              </p:custDataLst>
            </p:nvPr>
          </p:nvSpPr>
          <p:spPr>
            <a:xfrm>
              <a:off x="5300" y="23"/>
              <a:ext cx="20" cy="10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pPr marL="0" lvl="0" indent="0" algn="ctr" eaLnBrk="1" hangingPunct="1"/>
              <a:endParaRPr lang="zh-CN" altLang="en-US"/>
            </a:p>
          </p:txBody>
        </p:sp>
        <p:sp>
          <p:nvSpPr>
            <p:cNvPr id="3223" name="Freeform 151"/>
            <p:cNvSpPr>
              <a:spLocks noEditPoints="1"/>
            </p:cNvSpPr>
            <p:nvPr>
              <p:custDataLst>
                <p:tags r:id="rId149"/>
              </p:custDataLst>
            </p:nvPr>
          </p:nvSpPr>
          <p:spPr>
            <a:xfrm>
              <a:off x="5300" y="225"/>
              <a:ext cx="20" cy="304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224" name="Freeform 152"/>
            <p:cNvSpPr>
              <a:spLocks noEditPoints="1"/>
            </p:cNvSpPr>
            <p:nvPr>
              <p:custDataLst>
                <p:tags r:id="rId150"/>
              </p:custDataLst>
            </p:nvPr>
          </p:nvSpPr>
          <p:spPr>
            <a:xfrm>
              <a:off x="5300" y="630"/>
              <a:ext cx="20" cy="303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225" name="Freeform 153"/>
            <p:cNvSpPr>
              <a:spLocks noEditPoints="1"/>
            </p:cNvSpPr>
            <p:nvPr>
              <p:custDataLst>
                <p:tags r:id="rId151"/>
              </p:custDataLst>
            </p:nvPr>
          </p:nvSpPr>
          <p:spPr>
            <a:xfrm>
              <a:off x="5300" y="1034"/>
              <a:ext cx="20" cy="303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226" name="Freeform 154"/>
            <p:cNvSpPr>
              <a:spLocks noEditPoints="1"/>
            </p:cNvSpPr>
            <p:nvPr>
              <p:custDataLst>
                <p:tags r:id="rId152"/>
              </p:custDataLst>
            </p:nvPr>
          </p:nvSpPr>
          <p:spPr>
            <a:xfrm>
              <a:off x="5300" y="1438"/>
              <a:ext cx="20" cy="304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227" name="Freeform 155"/>
            <p:cNvSpPr>
              <a:spLocks noEditPoints="1"/>
            </p:cNvSpPr>
            <p:nvPr>
              <p:custDataLst>
                <p:tags r:id="rId153"/>
              </p:custDataLst>
            </p:nvPr>
          </p:nvSpPr>
          <p:spPr>
            <a:xfrm>
              <a:off x="5300" y="1843"/>
              <a:ext cx="20" cy="303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228" name="Freeform 156"/>
            <p:cNvSpPr>
              <a:spLocks noEditPoints="1"/>
            </p:cNvSpPr>
            <p:nvPr>
              <p:custDataLst>
                <p:tags r:id="rId154"/>
              </p:custDataLst>
            </p:nvPr>
          </p:nvSpPr>
          <p:spPr>
            <a:xfrm>
              <a:off x="5300" y="2247"/>
              <a:ext cx="20" cy="304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229" name="Freeform 157"/>
            <p:cNvSpPr>
              <a:spLocks noEditPoints="1"/>
            </p:cNvSpPr>
            <p:nvPr>
              <p:custDataLst>
                <p:tags r:id="rId155"/>
              </p:custDataLst>
            </p:nvPr>
          </p:nvSpPr>
          <p:spPr>
            <a:xfrm>
              <a:off x="5300" y="2652"/>
              <a:ext cx="20" cy="303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230" name="Freeform 158"/>
            <p:cNvSpPr>
              <a:spLocks noEditPoints="1"/>
            </p:cNvSpPr>
            <p:nvPr>
              <p:custDataLst>
                <p:tags r:id="rId156"/>
              </p:custDataLst>
            </p:nvPr>
          </p:nvSpPr>
          <p:spPr>
            <a:xfrm>
              <a:off x="5300" y="3056"/>
              <a:ext cx="20" cy="303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231" name="Freeform 159"/>
            <p:cNvSpPr>
              <a:spLocks noEditPoints="1"/>
            </p:cNvSpPr>
            <p:nvPr>
              <p:custDataLst>
                <p:tags r:id="rId157"/>
              </p:custDataLst>
            </p:nvPr>
          </p:nvSpPr>
          <p:spPr>
            <a:xfrm>
              <a:off x="5300" y="3461"/>
              <a:ext cx="20" cy="303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232" name="Freeform 160"/>
            <p:cNvSpPr>
              <a:spLocks noEditPoints="1"/>
            </p:cNvSpPr>
            <p:nvPr>
              <p:custDataLst>
                <p:tags r:id="rId158"/>
              </p:custDataLst>
            </p:nvPr>
          </p:nvSpPr>
          <p:spPr>
            <a:xfrm>
              <a:off x="5300" y="3865"/>
              <a:ext cx="20" cy="303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233" name="Rectangle 161"/>
            <p:cNvSpPr/>
            <p:nvPr>
              <p:custDataLst>
                <p:tags r:id="rId159"/>
              </p:custDataLst>
            </p:nvPr>
          </p:nvSpPr>
          <p:spPr>
            <a:xfrm>
              <a:off x="5300" y="4269"/>
              <a:ext cx="20" cy="5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pPr marL="0" lvl="0" indent="0" algn="ctr" eaLnBrk="1" hangingPunct="1"/>
              <a:endParaRPr lang="zh-CN" altLang="en-US"/>
            </a:p>
          </p:txBody>
        </p:sp>
        <p:sp>
          <p:nvSpPr>
            <p:cNvPr id="3234" name="Freeform 162"/>
            <p:cNvSpPr/>
            <p:nvPr>
              <p:custDataLst>
                <p:tags r:id="rId160"/>
              </p:custDataLst>
            </p:nvPr>
          </p:nvSpPr>
          <p:spPr>
            <a:xfrm>
              <a:off x="349" y="3304"/>
              <a:ext cx="20" cy="10"/>
            </a:xfrm>
            <a:solidFill>
              <a:schemeClr val="bg2">
                <a:alpha val="50000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3235" name="Group 168"/>
          <p:cNvGrpSpPr/>
          <p:nvPr/>
        </p:nvGrpSpPr>
        <p:grpSpPr>
          <a:xfrm>
            <a:off x="152400" y="4724400"/>
            <a:ext cx="1685925" cy="1557338"/>
            <a:chOff x="96" y="2784"/>
            <a:chExt cx="1062" cy="981"/>
          </a:xfrm>
        </p:grpSpPr>
        <p:sp>
          <p:nvSpPr>
            <p:cNvPr id="3236" name="Freeform 169"/>
            <p:cNvSpPr/>
            <p:nvPr>
              <p:custDataLst>
                <p:tags r:id="rId161"/>
              </p:custDataLst>
            </p:nvPr>
          </p:nvSpPr>
          <p:spPr>
            <a:xfrm>
              <a:off x="121" y="2784"/>
              <a:ext cx="207" cy="81"/>
            </a:xfrm>
            <a:solidFill>
              <a:schemeClr val="folHlink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237" name="Freeform 170"/>
            <p:cNvSpPr>
              <a:spLocks noEditPoints="1"/>
            </p:cNvSpPr>
            <p:nvPr>
              <p:custDataLst>
                <p:tags r:id="rId162"/>
              </p:custDataLst>
            </p:nvPr>
          </p:nvSpPr>
          <p:spPr>
            <a:xfrm>
              <a:off x="96" y="2789"/>
              <a:ext cx="1062" cy="976"/>
            </a:xfrm>
            <a:solidFill>
              <a:schemeClr val="folHlink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238" name="Freeform 171"/>
            <p:cNvSpPr/>
            <p:nvPr>
              <p:custDataLst>
                <p:tags r:id="rId163"/>
              </p:custDataLst>
            </p:nvPr>
          </p:nvSpPr>
          <p:spPr>
            <a:xfrm>
              <a:off x="348" y="3254"/>
              <a:ext cx="86" cy="102"/>
            </a:xfrm>
            <a:solidFill>
              <a:schemeClr val="folHlink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239" name="Freeform 172"/>
            <p:cNvSpPr/>
            <p:nvPr>
              <p:custDataLst>
                <p:tags r:id="rId164"/>
              </p:custDataLst>
            </p:nvPr>
          </p:nvSpPr>
          <p:spPr>
            <a:xfrm>
              <a:off x="267" y="3295"/>
              <a:ext cx="76" cy="136"/>
            </a:xfrm>
            <a:solidFill>
              <a:schemeClr val="folHlink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240" name="Freeform 173"/>
            <p:cNvSpPr/>
            <p:nvPr>
              <p:custDataLst>
                <p:tags r:id="rId165"/>
              </p:custDataLst>
            </p:nvPr>
          </p:nvSpPr>
          <p:spPr>
            <a:xfrm>
              <a:off x="222" y="3022"/>
              <a:ext cx="243" cy="116"/>
            </a:xfrm>
            <a:solidFill>
              <a:schemeClr val="folHlink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241" name="Freeform 174"/>
            <p:cNvSpPr/>
            <p:nvPr>
              <p:custDataLst>
                <p:tags r:id="rId166"/>
              </p:custDataLst>
            </p:nvPr>
          </p:nvSpPr>
          <p:spPr>
            <a:xfrm>
              <a:off x="500" y="3345"/>
              <a:ext cx="177" cy="187"/>
            </a:xfrm>
            <a:solidFill>
              <a:schemeClr val="folHlink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6161" name="Freeform 175"/>
            <p:cNvSpPr/>
            <p:nvPr>
              <p:custDataLst>
                <p:tags r:id="rId167"/>
              </p:custDataLst>
            </p:nvPr>
          </p:nvSpPr>
          <p:spPr bwMode="auto">
            <a:xfrm>
              <a:off x="905" y="3158"/>
              <a:ext cx="177" cy="36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14" y="5"/>
                </a:cxn>
                <a:cxn ang="0">
                  <a:pos x="5" y="0"/>
                </a:cxn>
              </a:cxnLst>
              <a:rect l="0" t="0" r="r" b="b"/>
              <a:pathLst>
                <a:path w="35" h="7">
                  <a:moveTo>
                    <a:pt x="5" y="0"/>
                  </a:moveTo>
                  <a:cubicBezTo>
                    <a:pt x="0" y="0"/>
                    <a:pt x="7" y="7"/>
                    <a:pt x="14" y="5"/>
                  </a:cubicBezTo>
                  <a:cubicBezTo>
                    <a:pt x="35" y="1"/>
                    <a:pt x="5" y="0"/>
                    <a:pt x="5" y="0"/>
                  </a:cubicBezTo>
                  <a:close/>
                </a:path>
              </a:pathLst>
            </a:custGeom>
            <a:solidFill>
              <a:schemeClr val="folHlink"/>
            </a:solidFill>
            <a:ln w="0">
              <a:noFill/>
              <a:prstDash val="solid"/>
              <a:round/>
            </a:ln>
          </p:spPr>
          <p:txBody>
            <a:bodyPr/>
            <a:p>
              <a:pPr algn="ctr" eaLnBrk="0" hangingPunct="0"/>
            </a:p>
          </p:txBody>
        </p:sp>
        <p:sp>
          <p:nvSpPr>
            <p:cNvPr id="3243" name="Freeform 176"/>
            <p:cNvSpPr/>
            <p:nvPr>
              <p:custDataLst>
                <p:tags r:id="rId168"/>
              </p:custDataLst>
            </p:nvPr>
          </p:nvSpPr>
          <p:spPr>
            <a:xfrm>
              <a:off x="965" y="3153"/>
              <a:ext cx="137" cy="81"/>
            </a:xfrm>
            <a:solidFill>
              <a:schemeClr val="folHlink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244" name="Freeform 177"/>
            <p:cNvSpPr/>
            <p:nvPr>
              <p:custDataLst>
                <p:tags r:id="rId169"/>
              </p:custDataLst>
            </p:nvPr>
          </p:nvSpPr>
          <p:spPr>
            <a:xfrm>
              <a:off x="960" y="3204"/>
              <a:ext cx="177" cy="86"/>
            </a:xfrm>
            <a:solidFill>
              <a:schemeClr val="folHlink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245" name="Freeform 178"/>
            <p:cNvSpPr/>
            <p:nvPr>
              <p:custDataLst>
                <p:tags r:id="rId170"/>
              </p:custDataLst>
            </p:nvPr>
          </p:nvSpPr>
          <p:spPr>
            <a:xfrm>
              <a:off x="844" y="3285"/>
              <a:ext cx="248" cy="60"/>
            </a:xfrm>
            <a:solidFill>
              <a:schemeClr val="folHlink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246" name="Freeform 179"/>
            <p:cNvSpPr/>
            <p:nvPr>
              <p:custDataLst>
                <p:tags r:id="rId171"/>
              </p:custDataLst>
            </p:nvPr>
          </p:nvSpPr>
          <p:spPr>
            <a:xfrm>
              <a:off x="869" y="3340"/>
              <a:ext cx="203" cy="56"/>
            </a:xfrm>
            <a:solidFill>
              <a:schemeClr val="folHlink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247" name="Freeform 180"/>
            <p:cNvSpPr/>
            <p:nvPr>
              <p:custDataLst>
                <p:tags r:id="rId172"/>
              </p:custDataLst>
            </p:nvPr>
          </p:nvSpPr>
          <p:spPr>
            <a:xfrm>
              <a:off x="859" y="3386"/>
              <a:ext cx="207" cy="172"/>
            </a:xfrm>
            <a:solidFill>
              <a:schemeClr val="folHlink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248" name="Freeform 181"/>
            <p:cNvSpPr/>
            <p:nvPr>
              <p:custDataLst>
                <p:tags r:id="rId173"/>
              </p:custDataLst>
            </p:nvPr>
          </p:nvSpPr>
          <p:spPr>
            <a:xfrm>
              <a:off x="996" y="3305"/>
              <a:ext cx="126" cy="318"/>
            </a:xfrm>
            <a:solidFill>
              <a:schemeClr val="folHlink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</p:grpSp>
      <p:sp>
        <p:nvSpPr>
          <p:cNvPr id="21667" name="Rectangle 163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20574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0" lang="zh-CN" altLang="en-US" sz="4400" b="0" i="0" u="none" strike="noStrike" kern="1200" cap="none" spc="0" normalizeH="0" baseline="0" noProof="0">
                <a:uLnTx/>
                <a:uFillTx/>
              </a:rPr>
              <a:t>单击此处编辑母版标题样式</a:t>
            </a:r>
            <a:endParaRPr kumimoji="0" lang="zh-CN" altLang="en-US" sz="4400" b="0" i="0" u="none" strike="noStrike" kern="1200" cap="none" spc="0" normalizeH="0" baseline="0" noProof="0">
              <a:uLnTx/>
              <a:uFillTx/>
            </a:endParaRPr>
          </a:p>
        </p:txBody>
      </p:sp>
      <p:sp>
        <p:nvSpPr>
          <p:cNvPr id="21671" name="Rectangle 167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r>
              <a:rPr kumimoji="0" lang="zh-CN" altLang="en-US" sz="3200" b="0" i="0" u="none" strike="noStrike" kern="1200" cap="none" spc="0" normalizeH="0" baseline="0" noProof="0">
                <a:uLnTx/>
                <a:uFillTx/>
              </a:rPr>
              <a:t>单击此处编辑母版副标题样式</a:t>
            </a:r>
            <a:endParaRPr kumimoji="0" lang="zh-CN" altLang="en-US" sz="3200" b="0" i="0" u="none" strike="noStrike" kern="1200" cap="none" spc="0" normalizeH="0" baseline="0" noProof="0">
              <a:uLnTx/>
              <a:uFillTx/>
            </a:endParaRPr>
          </a:p>
        </p:txBody>
      </p:sp>
      <p:sp>
        <p:nvSpPr>
          <p:cNvPr id="3249" name="Rectangle 166"/>
          <p:cNvSpPr>
            <a:spLocks noGrp="1"/>
          </p:cNvSpPr>
          <p:nvPr>
            <p:ph type="sldNum" sz="quarter" idx="4"/>
            <p:custDataLst>
              <p:tags r:id="rId174"/>
            </p:custDataLst>
          </p:nvPr>
        </p:nvSpPr>
        <p:spPr>
          <a:xfrm>
            <a:off x="6553200" y="6248400"/>
            <a:ext cx="2289175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algn="r"/>
            <a:fld id="{9A0DB2DC-4C9A-4742-B13C-FB6460FD3503}" type="slidenum">
              <a:rPr lang="en-US" altLang="zh-CN"/>
            </a:fld>
            <a:endParaRPr lang="en-US" altLang="zh-CN"/>
          </a:p>
        </p:txBody>
      </p:sp>
      <p:sp>
        <p:nvSpPr>
          <p:cNvPr id="3252" name="Rectangle 164"/>
          <p:cNvSpPr>
            <a:spLocks noGrp="1"/>
          </p:cNvSpPr>
          <p:nvPr>
            <p:ph type="dt" sz="half" idx="2"/>
            <p:custDataLst>
              <p:tags r:id="rId175"/>
            </p:custDataLst>
          </p:nvPr>
        </p:nvSpPr>
        <p:spPr>
          <a:xfrm>
            <a:off x="301625" y="6248400"/>
            <a:ext cx="2289175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endParaRPr lang="en-US" altLang="zh-CN"/>
          </a:p>
        </p:txBody>
      </p:sp>
      <p:sp>
        <p:nvSpPr>
          <p:cNvPr id="3253" name="Rectangle 165"/>
          <p:cNvSpPr>
            <a:spLocks noGrp="1"/>
          </p:cNvSpPr>
          <p:nvPr>
            <p:ph type="ftr" sz="quarter" idx="3"/>
            <p:custDataLst>
              <p:tags r:id="rId176"/>
            </p:custDataLst>
          </p:nvPr>
        </p:nvSpPr>
        <p:spPr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endParaRPr lang="en-US" altLang="zh-CN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98450" y="228600"/>
            <a:ext cx="8540750" cy="1143000"/>
          </a:xfrm>
        </p:spPr>
        <p:txBody>
          <a:bodyPr/>
          <a:lstStyle/>
          <a:p>
            <a:r>
              <a:rPr kumimoji="0" lang="zh-CN" altLang="en-US" sz="4400" b="0" i="0" u="none" strike="noStrike" kern="1200" cap="none" spc="0" normalizeH="0" baseline="0" noProof="0">
                <a:uLnTx/>
                <a:uFillTx/>
              </a:rPr>
              <a:t>单击此处编辑母版标题样式</a:t>
            </a:r>
            <a:endParaRPr kumimoji="0" lang="zh-CN" altLang="en-US" sz="4400" b="0" i="0" u="none" strike="noStrike" kern="1200" cap="none" spc="0" normalizeH="0" baseline="0" noProof="0">
              <a:uLnTx/>
              <a:uFillTx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0"/>
            <a:ext cx="8153400" cy="4498975"/>
          </a:xfrm>
        </p:spPr>
        <p:txBody>
          <a:bodyPr vert="eaVert"/>
          <a:lstStyle/>
          <a:p>
            <a:pPr lvl="0"/>
            <a:r>
              <a:rPr kumimoji="0" lang="zh-CN" altLang="en-US" sz="3200" b="0" i="0" u="none" strike="noStrike" kern="1200" cap="none" spc="0" normalizeH="0" baseline="0" noProof="0">
                <a:uLnTx/>
                <a:uFillTx/>
              </a:rPr>
              <a:t>单击此处编辑母版文本样式</a:t>
            </a:r>
            <a:endParaRPr kumimoji="0" lang="zh-CN" altLang="en-US" sz="3200" b="0" i="0" u="none" strike="noStrike" kern="1200" cap="none" spc="0" normalizeH="0" baseline="0" noProof="0">
              <a:uLnTx/>
              <a:uFillTx/>
            </a:endParaRPr>
          </a:p>
          <a:p>
            <a:pPr lvl="1"/>
            <a:r>
              <a:rPr kumimoji="0" lang="zh-CN" altLang="en-US" sz="2800" b="0" i="0" u="none" strike="noStrike" kern="1200" cap="none" spc="0" normalizeH="0" baseline="0" noProof="0">
                <a:uLnTx/>
                <a:uFillTx/>
              </a:rPr>
              <a:t>第二级</a:t>
            </a:r>
            <a:endParaRPr kumimoji="0" lang="zh-CN" altLang="en-US" sz="2800" b="0" i="0" u="none" strike="noStrike" kern="1200" cap="none" spc="0" normalizeH="0" baseline="0" noProof="0">
              <a:uLnTx/>
              <a:uFillTx/>
            </a:endParaRPr>
          </a:p>
          <a:p>
            <a:pPr lvl="2"/>
            <a:r>
              <a:rPr kumimoji="0" lang="zh-CN" altLang="en-US" sz="2400" b="0" i="0" u="none" strike="noStrike" kern="1200" cap="none" spc="0" normalizeH="0" baseline="0" noProof="0">
                <a:uLnTx/>
                <a:uFillTx/>
              </a:rPr>
              <a:t>第三级</a:t>
            </a:r>
            <a:endParaRPr kumimoji="0" lang="zh-CN" altLang="en-US" sz="2400" b="0" i="0" u="none" strike="noStrike" kern="1200" cap="none" spc="0" normalizeH="0" baseline="0" noProof="0">
              <a:uLnTx/>
              <a:uFillTx/>
            </a:endParaRPr>
          </a:p>
          <a:p>
            <a:pPr lvl="3"/>
            <a:r>
              <a:rPr kumimoji="0" lang="zh-CN" altLang="en-US" sz="2000" b="0" i="0" u="none" strike="noStrike" kern="1200" cap="none" spc="0" normalizeH="0" baseline="0" noProof="0">
                <a:uLnTx/>
                <a:uFillTx/>
              </a:rPr>
              <a:t>第四级</a:t>
            </a:r>
            <a:endParaRPr kumimoji="0" lang="zh-CN" altLang="en-US" sz="2000" b="0" i="0" u="none" strike="noStrike" kern="1200" cap="none" spc="0" normalizeH="0" baseline="0" noProof="0">
              <a:uLnTx/>
              <a:uFillTx/>
            </a:endParaRPr>
          </a:p>
          <a:p>
            <a:pPr lvl="4"/>
            <a:r>
              <a:rPr kumimoji="0" lang="zh-CN" altLang="en-US" sz="2000" b="0" i="0" u="none" strike="noStrike" kern="1200" cap="none" spc="0" normalizeH="0" baseline="0" noProof="0">
                <a:uLnTx/>
                <a:uFillTx/>
              </a:rPr>
              <a:t>第五级</a:t>
            </a:r>
            <a:endParaRPr kumimoji="0" lang="zh-CN" altLang="en-US" sz="2000" b="0" i="0" u="none" strike="noStrike" kern="1200" cap="none" spc="0" normalizeH="0" baseline="0" noProof="0">
              <a:uLnTx/>
              <a:uFillTx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hangingPunct="1"/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/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04013" y="228600"/>
            <a:ext cx="2135187" cy="5870575"/>
          </a:xfrm>
        </p:spPr>
        <p:txBody>
          <a:bodyPr vert="eaVert"/>
          <a:lstStyle/>
          <a:p>
            <a:r>
              <a:rPr kumimoji="0" lang="zh-CN" altLang="en-US" sz="4400" b="0" i="0" u="none" strike="noStrike" kern="1200" cap="none" spc="0" normalizeH="0" baseline="0" noProof="0">
                <a:uLnTx/>
                <a:uFillTx/>
              </a:rPr>
              <a:t>单击此处编辑母版标题样式</a:t>
            </a:r>
            <a:endParaRPr kumimoji="0" lang="zh-CN" altLang="en-US" sz="4400" b="0" i="0" u="none" strike="noStrike" kern="1200" cap="none" spc="0" normalizeH="0" baseline="0" noProof="0">
              <a:uLnTx/>
              <a:uFillTx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298450" y="228600"/>
            <a:ext cx="6253163" cy="5870575"/>
          </a:xfrm>
        </p:spPr>
        <p:txBody>
          <a:bodyPr vert="eaVert"/>
          <a:lstStyle/>
          <a:p>
            <a:pPr lvl="0"/>
            <a:r>
              <a:rPr kumimoji="0" lang="zh-CN" altLang="en-US" sz="3200" b="0" i="0" u="none" strike="noStrike" kern="1200" cap="none" spc="0" normalizeH="0" baseline="0" noProof="0">
                <a:uLnTx/>
                <a:uFillTx/>
              </a:rPr>
              <a:t>单击此处编辑母版文本样式</a:t>
            </a:r>
            <a:endParaRPr kumimoji="0" lang="zh-CN" altLang="en-US" sz="3200" b="0" i="0" u="none" strike="noStrike" kern="1200" cap="none" spc="0" normalizeH="0" baseline="0" noProof="0">
              <a:uLnTx/>
              <a:uFillTx/>
            </a:endParaRPr>
          </a:p>
          <a:p>
            <a:pPr lvl="1"/>
            <a:r>
              <a:rPr kumimoji="0" lang="zh-CN" altLang="en-US" sz="2800" b="0" i="0" u="none" strike="noStrike" kern="1200" cap="none" spc="0" normalizeH="0" baseline="0" noProof="0">
                <a:uLnTx/>
                <a:uFillTx/>
              </a:rPr>
              <a:t>第二级</a:t>
            </a:r>
            <a:endParaRPr kumimoji="0" lang="zh-CN" altLang="en-US" sz="2800" b="0" i="0" u="none" strike="noStrike" kern="1200" cap="none" spc="0" normalizeH="0" baseline="0" noProof="0">
              <a:uLnTx/>
              <a:uFillTx/>
            </a:endParaRPr>
          </a:p>
          <a:p>
            <a:pPr lvl="2"/>
            <a:r>
              <a:rPr kumimoji="0" lang="zh-CN" altLang="en-US" sz="2400" b="0" i="0" u="none" strike="noStrike" kern="1200" cap="none" spc="0" normalizeH="0" baseline="0" noProof="0">
                <a:uLnTx/>
                <a:uFillTx/>
              </a:rPr>
              <a:t>第三级</a:t>
            </a:r>
            <a:endParaRPr kumimoji="0" lang="zh-CN" altLang="en-US" sz="2400" b="0" i="0" u="none" strike="noStrike" kern="1200" cap="none" spc="0" normalizeH="0" baseline="0" noProof="0">
              <a:uLnTx/>
              <a:uFillTx/>
            </a:endParaRPr>
          </a:p>
          <a:p>
            <a:pPr lvl="3"/>
            <a:r>
              <a:rPr kumimoji="0" lang="zh-CN" altLang="en-US" sz="2000" b="0" i="0" u="none" strike="noStrike" kern="1200" cap="none" spc="0" normalizeH="0" baseline="0" noProof="0">
                <a:uLnTx/>
                <a:uFillTx/>
              </a:rPr>
              <a:t>第四级</a:t>
            </a:r>
            <a:endParaRPr kumimoji="0" lang="zh-CN" altLang="en-US" sz="2000" b="0" i="0" u="none" strike="noStrike" kern="1200" cap="none" spc="0" normalizeH="0" baseline="0" noProof="0">
              <a:uLnTx/>
              <a:uFillTx/>
            </a:endParaRPr>
          </a:p>
          <a:p>
            <a:pPr lvl="4"/>
            <a:r>
              <a:rPr kumimoji="0" lang="zh-CN" altLang="en-US" sz="2000" b="0" i="0" u="none" strike="noStrike" kern="1200" cap="none" spc="0" normalizeH="0" baseline="0" noProof="0">
                <a:uLnTx/>
                <a:uFillTx/>
              </a:rPr>
              <a:t>第五级</a:t>
            </a:r>
            <a:endParaRPr kumimoji="0" lang="zh-CN" altLang="en-US" sz="2000" b="0" i="0" u="none" strike="noStrike" kern="1200" cap="none" spc="0" normalizeH="0" baseline="0" noProof="0">
              <a:uLnTx/>
              <a:uFillTx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hangingPunct="1"/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/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4578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0" lang="zh-CN" altLang="en-US" sz="4400" b="0" i="0" u="none" strike="noStrike" kern="1200" cap="none" spc="0" normalizeH="0" baseline="0" noProof="0">
                <a:uLnTx/>
                <a:uFillTx/>
              </a:rPr>
              <a:t>单击此处编辑母版标题样式</a:t>
            </a:r>
            <a:endParaRPr kumimoji="0" lang="zh-CN" altLang="en-US" sz="4400" b="0" i="0" u="none" strike="noStrike" kern="1200" cap="none" spc="0" normalizeH="0" baseline="0" noProof="0">
              <a:uLnTx/>
              <a:uFillTx/>
            </a:endParaRPr>
          </a:p>
        </p:txBody>
      </p:sp>
      <p:sp>
        <p:nvSpPr>
          <p:cNvPr id="24579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r>
              <a:rPr kumimoji="0" lang="zh-CN" altLang="en-US" sz="3200" b="0" i="0" u="none" strike="noStrike" kern="1200" cap="none" spc="0" normalizeH="0" baseline="0" noProof="0">
                <a:uLnTx/>
                <a:uFillTx/>
              </a:rPr>
              <a:t>单击此处编辑母版副标题样式</a:t>
            </a:r>
            <a:endParaRPr kumimoji="0" lang="zh-CN" altLang="en-US" sz="3200" b="0" i="0" u="none" strike="noStrike" kern="1200" cap="none" spc="0" normalizeH="0" baseline="0" noProof="0">
              <a:uLnTx/>
              <a:uFillTx/>
            </a:endParaRPr>
          </a:p>
        </p:txBody>
      </p:sp>
      <p:sp>
        <p:nvSpPr>
          <p:cNvPr id="4098" name="Rectangle 6"/>
          <p:cNvSpPr>
            <a:spLocks noGrp="1"/>
          </p:cNvSpPr>
          <p:nvPr>
            <p:ph type="sldNum" sz="quarter" idx="4"/>
            <p:custDataLst>
              <p:tags r:id="rId3"/>
            </p:custDataLst>
          </p:nvPr>
        </p:nvSpPr>
        <p:spPr>
          <a:xfrm>
            <a:off x="6553200" y="6245225"/>
            <a:ext cx="2289175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algn="r"/>
            <a:fld id="{9A0DB2DC-4C9A-4742-B13C-FB6460FD3503}" type="slidenum">
              <a:rPr lang="en-US" altLang="zh-CN"/>
            </a:fld>
            <a:endParaRPr lang="en-US" altLang="zh-CN"/>
          </a:p>
        </p:txBody>
      </p:sp>
      <p:sp>
        <p:nvSpPr>
          <p:cNvPr id="4101" name="Rectangle 4"/>
          <p:cNvSpPr>
            <a:spLocks noGrp="1"/>
          </p:cNvSpPr>
          <p:nvPr>
            <p:ph type="dt" sz="half" idx="2"/>
            <p:custDataLst>
              <p:tags r:id="rId4"/>
            </p:custDataLst>
          </p:nvPr>
        </p:nvSpPr>
        <p:spPr>
          <a:xfrm>
            <a:off x="301625" y="6245225"/>
            <a:ext cx="2289175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endParaRPr lang="en-US" altLang="zh-CN"/>
          </a:p>
        </p:txBody>
      </p:sp>
      <p:sp>
        <p:nvSpPr>
          <p:cNvPr id="4102" name="Rectangle 5"/>
          <p:cNvSpPr>
            <a:spLocks noGrp="1"/>
          </p:cNvSpPr>
          <p:nvPr>
            <p:ph type="ftr" sz="quarter" idx="3"/>
            <p:custDataLst>
              <p:tags r:id="rId5"/>
            </p:custDataLst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endParaRPr lang="en-US" altLang="zh-CN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40750" cy="1143000"/>
          </a:xfrm>
        </p:spPr>
        <p:txBody>
          <a:bodyPr/>
          <a:lstStyle/>
          <a:p>
            <a:r>
              <a:rPr kumimoji="0" lang="zh-CN" altLang="en-US" sz="4400" b="0" i="0" u="none" strike="noStrike" kern="1200" cap="none" spc="0" normalizeH="0" baseline="0" noProof="0">
                <a:uLnTx/>
                <a:uFillTx/>
              </a:rPr>
              <a:t>单击此处编辑母版标题样式</a:t>
            </a:r>
            <a:endParaRPr kumimoji="0" lang="zh-CN" altLang="en-US" sz="4400" b="0" i="0" u="none" strike="noStrike" kern="1200" cap="none" spc="0" normalizeH="0" baseline="0" noProof="0">
              <a:uLnTx/>
              <a:uFillTx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01625" y="1600200"/>
            <a:ext cx="8540750" cy="4498975"/>
          </a:xfrm>
        </p:spPr>
        <p:txBody>
          <a:bodyPr/>
          <a:lstStyle/>
          <a:p>
            <a:pPr lvl="0"/>
            <a:r>
              <a:rPr kumimoji="0" lang="zh-CN" altLang="en-US" sz="3200" b="0" i="0" u="none" strike="noStrike" kern="1200" cap="none" spc="0" normalizeH="0" baseline="0" noProof="0">
                <a:uLnTx/>
                <a:uFillTx/>
              </a:rPr>
              <a:t>单击此处编辑母版文本样式</a:t>
            </a:r>
            <a:endParaRPr kumimoji="0" lang="zh-CN" altLang="en-US" sz="3200" b="0" i="0" u="none" strike="noStrike" kern="1200" cap="none" spc="0" normalizeH="0" baseline="0" noProof="0">
              <a:uLnTx/>
              <a:uFillTx/>
            </a:endParaRPr>
          </a:p>
          <a:p>
            <a:pPr lvl="1"/>
            <a:r>
              <a:rPr kumimoji="0" lang="zh-CN" altLang="en-US" sz="2800" b="0" i="0" u="none" strike="noStrike" kern="1200" cap="none" spc="0" normalizeH="0" baseline="0" noProof="0">
                <a:uLnTx/>
                <a:uFillTx/>
              </a:rPr>
              <a:t>第二级</a:t>
            </a:r>
            <a:endParaRPr kumimoji="0" lang="zh-CN" altLang="en-US" sz="2800" b="0" i="0" u="none" strike="noStrike" kern="1200" cap="none" spc="0" normalizeH="0" baseline="0" noProof="0">
              <a:uLnTx/>
              <a:uFillTx/>
            </a:endParaRPr>
          </a:p>
          <a:p>
            <a:pPr lvl="2"/>
            <a:r>
              <a:rPr kumimoji="0" lang="zh-CN" altLang="en-US" sz="2400" b="0" i="0" u="none" strike="noStrike" kern="1200" cap="none" spc="0" normalizeH="0" baseline="0" noProof="0">
                <a:uLnTx/>
                <a:uFillTx/>
              </a:rPr>
              <a:t>第三级</a:t>
            </a:r>
            <a:endParaRPr kumimoji="0" lang="zh-CN" altLang="en-US" sz="2400" b="0" i="0" u="none" strike="noStrike" kern="1200" cap="none" spc="0" normalizeH="0" baseline="0" noProof="0">
              <a:uLnTx/>
              <a:uFillTx/>
            </a:endParaRPr>
          </a:p>
          <a:p>
            <a:pPr lvl="3"/>
            <a:r>
              <a:rPr kumimoji="0" lang="zh-CN" altLang="en-US" sz="2000" b="0" i="0" u="none" strike="noStrike" kern="1200" cap="none" spc="0" normalizeH="0" baseline="0" noProof="0">
                <a:uLnTx/>
                <a:uFillTx/>
              </a:rPr>
              <a:t>第四级</a:t>
            </a:r>
            <a:endParaRPr kumimoji="0" lang="zh-CN" altLang="en-US" sz="2000" b="0" i="0" u="none" strike="noStrike" kern="1200" cap="none" spc="0" normalizeH="0" baseline="0" noProof="0">
              <a:uLnTx/>
              <a:uFillTx/>
            </a:endParaRPr>
          </a:p>
          <a:p>
            <a:pPr lvl="4"/>
            <a:r>
              <a:rPr kumimoji="0" lang="zh-CN" altLang="en-US" sz="2000" b="0" i="0" u="none" strike="noStrike" kern="1200" cap="none" spc="0" normalizeH="0" baseline="0" noProof="0">
                <a:uLnTx/>
                <a:uFillTx/>
              </a:rPr>
              <a:t>第五级</a:t>
            </a:r>
            <a:endParaRPr kumimoji="0" lang="zh-CN" altLang="en-US" sz="2000" b="0" i="0" u="none" strike="noStrike" kern="1200" cap="none" spc="0" normalizeH="0" baseline="0" noProof="0">
              <a:uLnTx/>
              <a:uFillTx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hangingPunct="1"/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/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0" lang="zh-CN" altLang="en-US" sz="4000" b="1" i="0" u="none" strike="noStrike" kern="1200" cap="all" spc="0" normalizeH="0" baseline="0" noProof="0">
                <a:uLnTx/>
                <a:uFillTx/>
              </a:rPr>
              <a:t>单击此处编辑母版标题样式</a:t>
            </a:r>
            <a:endParaRPr kumimoji="0" lang="zh-CN" altLang="en-US" sz="4000" b="1" i="0" u="none" strike="noStrike" kern="1200" cap="all" spc="0" normalizeH="0" baseline="0" noProof="0">
              <a:uLnTx/>
              <a:uFillTx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kumimoji="0" lang="zh-CN" altLang="en-US" sz="2000" b="0" i="0" u="none" strike="noStrike" kern="1200" cap="none" spc="0" normalizeH="0" baseline="0" noProof="0">
                <a:uLnTx/>
                <a:uFillTx/>
              </a:rPr>
              <a:t>单击此处编辑母版文本样式</a:t>
            </a:r>
            <a:endParaRPr kumimoji="0" lang="zh-CN" altLang="en-US" sz="2000" b="0" i="0" u="none" strike="noStrike" kern="1200" cap="none" spc="0" normalizeH="0" baseline="0" noProof="0">
              <a:uLnTx/>
              <a:uFillTx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hangingPunct="1"/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/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40750" cy="1143000"/>
          </a:xfrm>
        </p:spPr>
        <p:txBody>
          <a:bodyPr/>
          <a:lstStyle/>
          <a:p>
            <a:r>
              <a:rPr kumimoji="0" lang="zh-CN" altLang="en-US" sz="4400" b="0" i="0" u="none" strike="noStrike" kern="1200" cap="none" spc="0" normalizeH="0" baseline="0" noProof="0">
                <a:uLnTx/>
                <a:uFillTx/>
              </a:rPr>
              <a:t>单击此处编辑母版标题样式</a:t>
            </a:r>
            <a:endParaRPr kumimoji="0" lang="zh-CN" altLang="en-US" sz="4400" b="0" i="0" u="none" strike="noStrike" kern="1200" cap="none" spc="0" normalizeH="0" baseline="0" noProof="0">
              <a:uLnTx/>
              <a:uFillTx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01625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0" lang="zh-CN" altLang="en-US" sz="2800" b="0" i="0" u="none" strike="noStrike" kern="1200" cap="none" spc="0" normalizeH="0" baseline="0" noProof="0">
                <a:uLnTx/>
                <a:uFillTx/>
              </a:rPr>
              <a:t>单击此处编辑母版文本样式</a:t>
            </a:r>
            <a:endParaRPr kumimoji="0" lang="zh-CN" altLang="en-US" sz="2800" b="0" i="0" u="none" strike="noStrike" kern="1200" cap="none" spc="0" normalizeH="0" baseline="0" noProof="0">
              <a:uLnTx/>
              <a:uFillTx/>
            </a:endParaRPr>
          </a:p>
          <a:p>
            <a:pPr lvl="1"/>
            <a:r>
              <a:rPr kumimoji="0" lang="zh-CN" altLang="en-US" sz="2400" b="0" i="0" u="none" strike="noStrike" kern="1200" cap="none" spc="0" normalizeH="0" baseline="0" noProof="0">
                <a:uLnTx/>
                <a:uFillTx/>
              </a:rPr>
              <a:t>第二级</a:t>
            </a:r>
            <a:endParaRPr kumimoji="0" lang="zh-CN" altLang="en-US" sz="2400" b="0" i="0" u="none" strike="noStrike" kern="1200" cap="none" spc="0" normalizeH="0" baseline="0" noProof="0">
              <a:uLnTx/>
              <a:uFillTx/>
            </a:endParaRPr>
          </a:p>
          <a:p>
            <a:pPr lvl="2"/>
            <a:r>
              <a:rPr kumimoji="0" lang="zh-CN" altLang="en-US" sz="2000" b="0" i="0" u="none" strike="noStrike" kern="1200" cap="none" spc="0" normalizeH="0" baseline="0" noProof="0">
                <a:uLnTx/>
                <a:uFillTx/>
              </a:rPr>
              <a:t>第三级</a:t>
            </a:r>
            <a:endParaRPr kumimoji="0" lang="zh-CN" altLang="en-US" sz="2000" b="0" i="0" u="none" strike="noStrike" kern="1200" cap="none" spc="0" normalizeH="0" baseline="0" noProof="0">
              <a:uLnTx/>
              <a:uFillTx/>
            </a:endParaRPr>
          </a:p>
          <a:p>
            <a:pPr lvl="3"/>
            <a:r>
              <a:rPr kumimoji="0" lang="zh-CN" altLang="en-US" sz="1800" b="0" i="0" u="none" strike="noStrike" kern="1200" cap="none" spc="0" normalizeH="0" baseline="0" noProof="0">
                <a:uLnTx/>
                <a:uFillTx/>
              </a:rPr>
              <a:t>第四级</a:t>
            </a:r>
            <a:endParaRPr kumimoji="0" lang="zh-CN" altLang="en-US" sz="1800" b="0" i="0" u="none" strike="noStrike" kern="1200" cap="none" spc="0" normalizeH="0" baseline="0" noProof="0">
              <a:uLnTx/>
              <a:uFillTx/>
            </a:endParaRPr>
          </a:p>
          <a:p>
            <a:pPr lvl="4"/>
            <a:r>
              <a:rPr kumimoji="0" lang="zh-CN" altLang="en-US" sz="1800" b="0" i="0" u="none" strike="noStrike" kern="1200" cap="none" spc="0" normalizeH="0" baseline="0" noProof="0">
                <a:uLnTx/>
                <a:uFillTx/>
              </a:rPr>
              <a:t>第五级</a:t>
            </a:r>
            <a:endParaRPr kumimoji="0" lang="zh-CN" altLang="en-US" sz="1800" b="0" i="0" u="none" strike="noStrike" kern="1200" cap="none" spc="0" normalizeH="0" baseline="0" noProof="0">
              <a:uLnTx/>
              <a:uFillTx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0" lang="zh-CN" altLang="en-US" sz="2800" b="0" i="0" u="none" strike="noStrike" kern="1200" cap="none" spc="0" normalizeH="0" baseline="0" noProof="0">
                <a:uLnTx/>
                <a:uFillTx/>
              </a:rPr>
              <a:t>单击此处编辑母版文本样式</a:t>
            </a:r>
            <a:endParaRPr kumimoji="0" lang="zh-CN" altLang="en-US" sz="2800" b="0" i="0" u="none" strike="noStrike" kern="1200" cap="none" spc="0" normalizeH="0" baseline="0" noProof="0">
              <a:uLnTx/>
              <a:uFillTx/>
            </a:endParaRPr>
          </a:p>
          <a:p>
            <a:pPr lvl="1"/>
            <a:r>
              <a:rPr kumimoji="0" lang="zh-CN" altLang="en-US" sz="2400" b="0" i="0" u="none" strike="noStrike" kern="1200" cap="none" spc="0" normalizeH="0" baseline="0" noProof="0">
                <a:uLnTx/>
                <a:uFillTx/>
              </a:rPr>
              <a:t>第二级</a:t>
            </a:r>
            <a:endParaRPr kumimoji="0" lang="zh-CN" altLang="en-US" sz="2400" b="0" i="0" u="none" strike="noStrike" kern="1200" cap="none" spc="0" normalizeH="0" baseline="0" noProof="0">
              <a:uLnTx/>
              <a:uFillTx/>
            </a:endParaRPr>
          </a:p>
          <a:p>
            <a:pPr lvl="2"/>
            <a:r>
              <a:rPr kumimoji="0" lang="zh-CN" altLang="en-US" sz="2000" b="0" i="0" u="none" strike="noStrike" kern="1200" cap="none" spc="0" normalizeH="0" baseline="0" noProof="0">
                <a:uLnTx/>
                <a:uFillTx/>
              </a:rPr>
              <a:t>第三级</a:t>
            </a:r>
            <a:endParaRPr kumimoji="0" lang="zh-CN" altLang="en-US" sz="2000" b="0" i="0" u="none" strike="noStrike" kern="1200" cap="none" spc="0" normalizeH="0" baseline="0" noProof="0">
              <a:uLnTx/>
              <a:uFillTx/>
            </a:endParaRPr>
          </a:p>
          <a:p>
            <a:pPr lvl="3"/>
            <a:r>
              <a:rPr kumimoji="0" lang="zh-CN" altLang="en-US" sz="1800" b="0" i="0" u="none" strike="noStrike" kern="1200" cap="none" spc="0" normalizeH="0" baseline="0" noProof="0">
                <a:uLnTx/>
                <a:uFillTx/>
              </a:rPr>
              <a:t>第四级</a:t>
            </a:r>
            <a:endParaRPr kumimoji="0" lang="zh-CN" altLang="en-US" sz="1800" b="0" i="0" u="none" strike="noStrike" kern="1200" cap="none" spc="0" normalizeH="0" baseline="0" noProof="0">
              <a:uLnTx/>
              <a:uFillTx/>
            </a:endParaRPr>
          </a:p>
          <a:p>
            <a:pPr lvl="4"/>
            <a:r>
              <a:rPr kumimoji="0" lang="zh-CN" altLang="en-US" sz="1800" b="0" i="0" u="none" strike="noStrike" kern="1200" cap="none" spc="0" normalizeH="0" baseline="0" noProof="0">
                <a:uLnTx/>
                <a:uFillTx/>
              </a:rPr>
              <a:t>第五级</a:t>
            </a:r>
            <a:endParaRPr kumimoji="0" lang="zh-CN" altLang="en-US" sz="1800" b="0" i="0" u="none" strike="noStrike" kern="1200" cap="none" spc="0" normalizeH="0" baseline="0" noProof="0">
              <a:uLnTx/>
              <a:uFillTx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hangingPunct="1"/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/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0" lang="zh-CN" altLang="en-US" sz="4400" b="0" i="0" u="none" strike="noStrike" kern="1200" cap="none" spc="0" normalizeH="0" baseline="0" noProof="0">
                <a:uLnTx/>
                <a:uFillTx/>
              </a:rPr>
              <a:t>单击此处编辑母版标题样式</a:t>
            </a:r>
            <a:endParaRPr kumimoji="0" lang="zh-CN" altLang="en-US" sz="4400" b="0" i="0" u="none" strike="noStrike" kern="1200" cap="none" spc="0" normalizeH="0" baseline="0" noProof="0">
              <a:uLnTx/>
              <a:uFillTx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0" lang="zh-CN" altLang="en-US" sz="2400" b="1" i="0" u="none" strike="noStrike" kern="1200" cap="none" spc="0" normalizeH="0" baseline="0" noProof="0">
                <a:uLnTx/>
                <a:uFillTx/>
              </a:rPr>
              <a:t>单击此处编辑母版文本样式</a:t>
            </a:r>
            <a:endParaRPr kumimoji="0" lang="zh-CN" altLang="en-US" sz="2400" b="1" i="0" u="none" strike="noStrike" kern="1200" cap="none" spc="0" normalizeH="0" baseline="0" noProof="0">
              <a:uLnTx/>
              <a:uFillTx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0" lang="zh-CN" altLang="en-US" sz="2400" b="0" i="0" u="none" strike="noStrike" kern="1200" cap="none" spc="0" normalizeH="0" baseline="0" noProof="0">
                <a:uLnTx/>
                <a:uFillTx/>
              </a:rPr>
              <a:t>单击此处编辑母版文本样式</a:t>
            </a:r>
            <a:endParaRPr kumimoji="0" lang="zh-CN" altLang="en-US" sz="2400" b="0" i="0" u="none" strike="noStrike" kern="1200" cap="none" spc="0" normalizeH="0" baseline="0" noProof="0">
              <a:uLnTx/>
              <a:uFillTx/>
            </a:endParaRPr>
          </a:p>
          <a:p>
            <a:pPr lvl="1"/>
            <a:r>
              <a:rPr kumimoji="0" lang="zh-CN" altLang="en-US" sz="2000" b="0" i="0" u="none" strike="noStrike" kern="1200" cap="none" spc="0" normalizeH="0" baseline="0" noProof="0">
                <a:uLnTx/>
                <a:uFillTx/>
              </a:rPr>
              <a:t>第二级</a:t>
            </a:r>
            <a:endParaRPr kumimoji="0" lang="zh-CN" altLang="en-US" sz="2000" b="0" i="0" u="none" strike="noStrike" kern="1200" cap="none" spc="0" normalizeH="0" baseline="0" noProof="0">
              <a:uLnTx/>
              <a:uFillTx/>
            </a:endParaRPr>
          </a:p>
          <a:p>
            <a:pPr lvl="2"/>
            <a:r>
              <a:rPr kumimoji="0" lang="zh-CN" altLang="en-US" sz="1800" b="0" i="0" u="none" strike="noStrike" kern="1200" cap="none" spc="0" normalizeH="0" baseline="0" noProof="0">
                <a:uLnTx/>
                <a:uFillTx/>
              </a:rPr>
              <a:t>第三级</a:t>
            </a:r>
            <a:endParaRPr kumimoji="0" lang="zh-CN" altLang="en-US" sz="1800" b="0" i="0" u="none" strike="noStrike" kern="1200" cap="none" spc="0" normalizeH="0" baseline="0" noProof="0">
              <a:uLnTx/>
              <a:uFillTx/>
            </a:endParaRPr>
          </a:p>
          <a:p>
            <a:pPr lvl="3"/>
            <a:r>
              <a:rPr kumimoji="0" lang="zh-CN" altLang="en-US" sz="1600" b="0" i="0" u="none" strike="noStrike" kern="1200" cap="none" spc="0" normalizeH="0" baseline="0" noProof="0">
                <a:uLnTx/>
                <a:uFillTx/>
              </a:rPr>
              <a:t>第四级</a:t>
            </a:r>
            <a:endParaRPr kumimoji="0" lang="zh-CN" altLang="en-US" sz="1600" b="0" i="0" u="none" strike="noStrike" kern="1200" cap="none" spc="0" normalizeH="0" baseline="0" noProof="0">
              <a:uLnTx/>
              <a:uFillTx/>
            </a:endParaRPr>
          </a:p>
          <a:p>
            <a:pPr lvl="4"/>
            <a:r>
              <a:rPr kumimoji="0" lang="zh-CN" altLang="en-US" sz="1600" b="0" i="0" u="none" strike="noStrike" kern="1200" cap="none" spc="0" normalizeH="0" baseline="0" noProof="0">
                <a:uLnTx/>
                <a:uFillTx/>
              </a:rPr>
              <a:t>第五级</a:t>
            </a:r>
            <a:endParaRPr kumimoji="0" lang="zh-CN" altLang="en-US" sz="1600" b="0" i="0" u="none" strike="noStrike" kern="1200" cap="none" spc="0" normalizeH="0" baseline="0" noProof="0">
              <a:uLnTx/>
              <a:uFillTx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0" lang="zh-CN" altLang="en-US" sz="2400" b="1" i="0" u="none" strike="noStrike" kern="1200" cap="none" spc="0" normalizeH="0" baseline="0" noProof="0">
                <a:uLnTx/>
                <a:uFillTx/>
              </a:rPr>
              <a:t>单击此处编辑母版文本样式</a:t>
            </a:r>
            <a:endParaRPr kumimoji="0" lang="zh-CN" altLang="en-US" sz="2400" b="1" i="0" u="none" strike="noStrike" kern="1200" cap="none" spc="0" normalizeH="0" baseline="0" noProof="0">
              <a:uLnTx/>
              <a:uFillTx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0" lang="zh-CN" altLang="en-US" sz="2400" b="0" i="0" u="none" strike="noStrike" kern="1200" cap="none" spc="0" normalizeH="0" baseline="0" noProof="0">
                <a:uLnTx/>
                <a:uFillTx/>
              </a:rPr>
              <a:t>单击此处编辑母版文本样式</a:t>
            </a:r>
            <a:endParaRPr kumimoji="0" lang="zh-CN" altLang="en-US" sz="2400" b="0" i="0" u="none" strike="noStrike" kern="1200" cap="none" spc="0" normalizeH="0" baseline="0" noProof="0">
              <a:uLnTx/>
              <a:uFillTx/>
            </a:endParaRPr>
          </a:p>
          <a:p>
            <a:pPr lvl="1"/>
            <a:r>
              <a:rPr kumimoji="0" lang="zh-CN" altLang="en-US" sz="2000" b="0" i="0" u="none" strike="noStrike" kern="1200" cap="none" spc="0" normalizeH="0" baseline="0" noProof="0">
                <a:uLnTx/>
                <a:uFillTx/>
              </a:rPr>
              <a:t>第二级</a:t>
            </a:r>
            <a:endParaRPr kumimoji="0" lang="zh-CN" altLang="en-US" sz="2000" b="0" i="0" u="none" strike="noStrike" kern="1200" cap="none" spc="0" normalizeH="0" baseline="0" noProof="0">
              <a:uLnTx/>
              <a:uFillTx/>
            </a:endParaRPr>
          </a:p>
          <a:p>
            <a:pPr lvl="2"/>
            <a:r>
              <a:rPr kumimoji="0" lang="zh-CN" altLang="en-US" sz="1800" b="0" i="0" u="none" strike="noStrike" kern="1200" cap="none" spc="0" normalizeH="0" baseline="0" noProof="0">
                <a:uLnTx/>
                <a:uFillTx/>
              </a:rPr>
              <a:t>第三级</a:t>
            </a:r>
            <a:endParaRPr kumimoji="0" lang="zh-CN" altLang="en-US" sz="1800" b="0" i="0" u="none" strike="noStrike" kern="1200" cap="none" spc="0" normalizeH="0" baseline="0" noProof="0">
              <a:uLnTx/>
              <a:uFillTx/>
            </a:endParaRPr>
          </a:p>
          <a:p>
            <a:pPr lvl="3"/>
            <a:r>
              <a:rPr kumimoji="0" lang="zh-CN" altLang="en-US" sz="1600" b="0" i="0" u="none" strike="noStrike" kern="1200" cap="none" spc="0" normalizeH="0" baseline="0" noProof="0">
                <a:uLnTx/>
                <a:uFillTx/>
              </a:rPr>
              <a:t>第四级</a:t>
            </a:r>
            <a:endParaRPr kumimoji="0" lang="zh-CN" altLang="en-US" sz="1600" b="0" i="0" u="none" strike="noStrike" kern="1200" cap="none" spc="0" normalizeH="0" baseline="0" noProof="0">
              <a:uLnTx/>
              <a:uFillTx/>
            </a:endParaRPr>
          </a:p>
          <a:p>
            <a:pPr lvl="4"/>
            <a:r>
              <a:rPr kumimoji="0" lang="zh-CN" altLang="en-US" sz="1600" b="0" i="0" u="none" strike="noStrike" kern="1200" cap="none" spc="0" normalizeH="0" baseline="0" noProof="0">
                <a:uLnTx/>
                <a:uFillTx/>
              </a:rPr>
              <a:t>第五级</a:t>
            </a:r>
            <a:endParaRPr kumimoji="0" lang="zh-CN" altLang="en-US" sz="1600" b="0" i="0" u="none" strike="noStrike" kern="1200" cap="none" spc="0" normalizeH="0" baseline="0" noProof="0">
              <a:uLnTx/>
              <a:uFillTx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hangingPunct="1"/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/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40750" cy="1143000"/>
          </a:xfrm>
        </p:spPr>
        <p:txBody>
          <a:bodyPr/>
          <a:lstStyle/>
          <a:p>
            <a:r>
              <a:rPr kumimoji="0" lang="zh-CN" altLang="en-US" sz="4400" b="0" i="0" u="none" strike="noStrike" kern="1200" cap="none" spc="0" normalizeH="0" baseline="0" noProof="0">
                <a:uLnTx/>
                <a:uFillTx/>
              </a:rPr>
              <a:t>单击此处编辑母版标题样式</a:t>
            </a:r>
            <a:endParaRPr kumimoji="0" lang="zh-CN" altLang="en-US" sz="4400" b="0" i="0" u="none" strike="noStrike" kern="1200" cap="none" spc="0" normalizeH="0" baseline="0" noProof="0">
              <a:uLnTx/>
              <a:uFillTx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hangingPunct="1"/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/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hangingPunct="1"/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/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zh-CN" altLang="en-US" sz="2000" b="1" i="0" u="none" strike="noStrike" kern="1200" cap="none" spc="0" normalizeH="0" baseline="0" noProof="0">
                <a:uLnTx/>
                <a:uFillTx/>
              </a:rPr>
              <a:t>单击此处编辑母版标题样式</a:t>
            </a:r>
            <a:endParaRPr kumimoji="0" lang="zh-CN" altLang="en-US" sz="2000" b="1" i="0" u="none" strike="noStrike" kern="1200" cap="none" spc="0" normalizeH="0" baseline="0" noProof="0">
              <a:uLnTx/>
              <a:uFillTx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0" lang="zh-CN" altLang="en-US" sz="3200" b="0" i="0" u="none" strike="noStrike" kern="1200" cap="none" spc="0" normalizeH="0" baseline="0" noProof="0">
                <a:uLnTx/>
                <a:uFillTx/>
              </a:rPr>
              <a:t>单击此处编辑母版文本样式</a:t>
            </a:r>
            <a:endParaRPr kumimoji="0" lang="zh-CN" altLang="en-US" sz="3200" b="0" i="0" u="none" strike="noStrike" kern="1200" cap="none" spc="0" normalizeH="0" baseline="0" noProof="0">
              <a:uLnTx/>
              <a:uFillTx/>
            </a:endParaRPr>
          </a:p>
          <a:p>
            <a:pPr lvl="1"/>
            <a:r>
              <a:rPr kumimoji="0" lang="zh-CN" altLang="en-US" sz="2800" b="0" i="0" u="none" strike="noStrike" kern="1200" cap="none" spc="0" normalizeH="0" baseline="0" noProof="0">
                <a:uLnTx/>
                <a:uFillTx/>
              </a:rPr>
              <a:t>第二级</a:t>
            </a:r>
            <a:endParaRPr kumimoji="0" lang="zh-CN" altLang="en-US" sz="2800" b="0" i="0" u="none" strike="noStrike" kern="1200" cap="none" spc="0" normalizeH="0" baseline="0" noProof="0">
              <a:uLnTx/>
              <a:uFillTx/>
            </a:endParaRPr>
          </a:p>
          <a:p>
            <a:pPr lvl="2"/>
            <a:r>
              <a:rPr kumimoji="0" lang="zh-CN" altLang="en-US" sz="2400" b="0" i="0" u="none" strike="noStrike" kern="1200" cap="none" spc="0" normalizeH="0" baseline="0" noProof="0">
                <a:uLnTx/>
                <a:uFillTx/>
              </a:rPr>
              <a:t>第三级</a:t>
            </a:r>
            <a:endParaRPr kumimoji="0" lang="zh-CN" altLang="en-US" sz="2400" b="0" i="0" u="none" strike="noStrike" kern="1200" cap="none" spc="0" normalizeH="0" baseline="0" noProof="0">
              <a:uLnTx/>
              <a:uFillTx/>
            </a:endParaRPr>
          </a:p>
          <a:p>
            <a:pPr lvl="3"/>
            <a:r>
              <a:rPr kumimoji="0" lang="zh-CN" altLang="en-US" sz="2000" b="0" i="0" u="none" strike="noStrike" kern="1200" cap="none" spc="0" normalizeH="0" baseline="0" noProof="0">
                <a:uLnTx/>
                <a:uFillTx/>
              </a:rPr>
              <a:t>第四级</a:t>
            </a:r>
            <a:endParaRPr kumimoji="0" lang="zh-CN" altLang="en-US" sz="2000" b="0" i="0" u="none" strike="noStrike" kern="1200" cap="none" spc="0" normalizeH="0" baseline="0" noProof="0">
              <a:uLnTx/>
              <a:uFillTx/>
            </a:endParaRPr>
          </a:p>
          <a:p>
            <a:pPr lvl="4"/>
            <a:r>
              <a:rPr kumimoji="0" lang="zh-CN" altLang="en-US" sz="2000" b="0" i="0" u="none" strike="noStrike" kern="1200" cap="none" spc="0" normalizeH="0" baseline="0" noProof="0">
                <a:uLnTx/>
                <a:uFillTx/>
              </a:rPr>
              <a:t>第五级</a:t>
            </a:r>
            <a:endParaRPr kumimoji="0" lang="zh-CN" altLang="en-US" sz="2000" b="0" i="0" u="none" strike="noStrike" kern="1200" cap="none" spc="0" normalizeH="0" baseline="0" noProof="0">
              <a:uLnTx/>
              <a:uFillTx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0" lang="zh-CN" altLang="en-US" sz="1400" b="0" i="0" u="none" strike="noStrike" kern="1200" cap="none" spc="0" normalizeH="0" baseline="0" noProof="0">
                <a:uLnTx/>
                <a:uFillTx/>
              </a:rPr>
              <a:t>单击此处编辑母版文本样式</a:t>
            </a:r>
            <a:endParaRPr kumimoji="0" lang="zh-CN" altLang="en-US" sz="1400" b="0" i="0" u="none" strike="noStrike" kern="1200" cap="none" spc="0" normalizeH="0" baseline="0" noProof="0">
              <a:uLnTx/>
              <a:uFillTx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hangingPunct="1"/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/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98450" y="228600"/>
            <a:ext cx="8540750" cy="1143000"/>
          </a:xfrm>
        </p:spPr>
        <p:txBody>
          <a:bodyPr/>
          <a:lstStyle/>
          <a:p>
            <a:r>
              <a:rPr kumimoji="0" lang="zh-CN" altLang="en-US" sz="4400" b="0" i="0" u="none" strike="noStrike" kern="1200" cap="none" spc="0" normalizeH="0" baseline="0" noProof="0">
                <a:uLnTx/>
                <a:uFillTx/>
              </a:rPr>
              <a:t>单击此处编辑母版标题样式</a:t>
            </a:r>
            <a:endParaRPr kumimoji="0" lang="zh-CN" altLang="en-US" sz="4400" b="0" i="0" u="none" strike="noStrike" kern="1200" cap="none" spc="0" normalizeH="0" baseline="0" noProof="0">
              <a:uLnTx/>
              <a:uFillTx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600200"/>
            <a:ext cx="8153400" cy="4498975"/>
          </a:xfrm>
        </p:spPr>
        <p:txBody>
          <a:bodyPr/>
          <a:lstStyle/>
          <a:p>
            <a:pPr lvl="0"/>
            <a:r>
              <a:rPr kumimoji="0" lang="zh-CN" altLang="en-US" sz="3200" b="0" i="0" u="none" strike="noStrike" kern="1200" cap="none" spc="0" normalizeH="0" baseline="0" noProof="0">
                <a:uLnTx/>
                <a:uFillTx/>
              </a:rPr>
              <a:t>单击此处编辑母版文本样式</a:t>
            </a:r>
            <a:endParaRPr kumimoji="0" lang="zh-CN" altLang="en-US" sz="3200" b="0" i="0" u="none" strike="noStrike" kern="1200" cap="none" spc="0" normalizeH="0" baseline="0" noProof="0">
              <a:uLnTx/>
              <a:uFillTx/>
            </a:endParaRPr>
          </a:p>
          <a:p>
            <a:pPr lvl="1"/>
            <a:r>
              <a:rPr kumimoji="0" lang="zh-CN" altLang="en-US" sz="2800" b="0" i="0" u="none" strike="noStrike" kern="1200" cap="none" spc="0" normalizeH="0" baseline="0" noProof="0">
                <a:uLnTx/>
                <a:uFillTx/>
              </a:rPr>
              <a:t>第二级</a:t>
            </a:r>
            <a:endParaRPr kumimoji="0" lang="zh-CN" altLang="en-US" sz="2800" b="0" i="0" u="none" strike="noStrike" kern="1200" cap="none" spc="0" normalizeH="0" baseline="0" noProof="0">
              <a:uLnTx/>
              <a:uFillTx/>
            </a:endParaRPr>
          </a:p>
          <a:p>
            <a:pPr lvl="2"/>
            <a:r>
              <a:rPr kumimoji="0" lang="zh-CN" altLang="en-US" sz="2400" b="0" i="0" u="none" strike="noStrike" kern="1200" cap="none" spc="0" normalizeH="0" baseline="0" noProof="0">
                <a:uLnTx/>
                <a:uFillTx/>
              </a:rPr>
              <a:t>第三级</a:t>
            </a:r>
            <a:endParaRPr kumimoji="0" lang="zh-CN" altLang="en-US" sz="2400" b="0" i="0" u="none" strike="noStrike" kern="1200" cap="none" spc="0" normalizeH="0" baseline="0" noProof="0">
              <a:uLnTx/>
              <a:uFillTx/>
            </a:endParaRPr>
          </a:p>
          <a:p>
            <a:pPr lvl="3"/>
            <a:r>
              <a:rPr kumimoji="0" lang="zh-CN" altLang="en-US" sz="2000" b="0" i="0" u="none" strike="noStrike" kern="1200" cap="none" spc="0" normalizeH="0" baseline="0" noProof="0">
                <a:uLnTx/>
                <a:uFillTx/>
              </a:rPr>
              <a:t>第四级</a:t>
            </a:r>
            <a:endParaRPr kumimoji="0" lang="zh-CN" altLang="en-US" sz="2000" b="0" i="0" u="none" strike="noStrike" kern="1200" cap="none" spc="0" normalizeH="0" baseline="0" noProof="0">
              <a:uLnTx/>
              <a:uFillTx/>
            </a:endParaRPr>
          </a:p>
          <a:p>
            <a:pPr lvl="4"/>
            <a:r>
              <a:rPr kumimoji="0" lang="zh-CN" altLang="en-US" sz="2000" b="0" i="0" u="none" strike="noStrike" kern="1200" cap="none" spc="0" normalizeH="0" baseline="0" noProof="0">
                <a:uLnTx/>
                <a:uFillTx/>
              </a:rPr>
              <a:t>第五级</a:t>
            </a:r>
            <a:endParaRPr kumimoji="0" lang="zh-CN" altLang="en-US" sz="2000" b="0" i="0" u="none" strike="noStrike" kern="1200" cap="none" spc="0" normalizeH="0" baseline="0" noProof="0">
              <a:uLnTx/>
              <a:uFillTx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hangingPunct="1"/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/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zh-CN" altLang="en-US" sz="2000" b="1" i="0" u="none" strike="noStrike" kern="1200" cap="none" spc="0" normalizeH="0" baseline="0" noProof="0">
                <a:uLnTx/>
                <a:uFillTx/>
              </a:rPr>
              <a:t>单击此处编辑母版标题样式</a:t>
            </a:r>
            <a:endParaRPr kumimoji="0" lang="zh-CN" altLang="en-US" sz="2000" b="1" i="0" u="none" strike="noStrike" kern="1200" cap="none" spc="0" normalizeH="0" baseline="0" noProof="0">
              <a:uLnTx/>
              <a:uFillTx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5000"/>
              <a:buFont typeface="Wingdings" panose="05000000000000000000" pitchFamily="2" charset="2"/>
              <a:buNone/>
              <a:defRPr/>
            </a:pPr>
            <a:endParaRPr kumimoji="0" lang="zh-CN" altLang="en-US" sz="3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0" lang="zh-CN" altLang="en-US" sz="1400" b="0" i="0" u="none" strike="noStrike" kern="1200" cap="none" spc="0" normalizeH="0" baseline="0" noProof="0">
                <a:uLnTx/>
                <a:uFillTx/>
              </a:rPr>
              <a:t>单击此处编辑母版文本样式</a:t>
            </a:r>
            <a:endParaRPr kumimoji="0" lang="zh-CN" altLang="en-US" sz="1400" b="0" i="0" u="none" strike="noStrike" kern="1200" cap="none" spc="0" normalizeH="0" baseline="0" noProof="0">
              <a:uLnTx/>
              <a:uFillTx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hangingPunct="1"/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/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40750" cy="1143000"/>
          </a:xfrm>
        </p:spPr>
        <p:txBody>
          <a:bodyPr/>
          <a:lstStyle/>
          <a:p>
            <a:r>
              <a:rPr kumimoji="0" lang="zh-CN" altLang="en-US" sz="4400" b="0" i="0" u="none" strike="noStrike" kern="1200" cap="none" spc="0" normalizeH="0" baseline="0" noProof="0">
                <a:uLnTx/>
                <a:uFillTx/>
              </a:rPr>
              <a:t>单击此处编辑母版标题样式</a:t>
            </a:r>
            <a:endParaRPr kumimoji="0" lang="zh-CN" altLang="en-US" sz="4400" b="0" i="0" u="none" strike="noStrike" kern="1200" cap="none" spc="0" normalizeH="0" baseline="0" noProof="0">
              <a:uLnTx/>
              <a:uFillTx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01625" y="1600200"/>
            <a:ext cx="8540750" cy="4498975"/>
          </a:xfrm>
        </p:spPr>
        <p:txBody>
          <a:bodyPr vert="eaVert"/>
          <a:lstStyle/>
          <a:p>
            <a:pPr lvl="0"/>
            <a:r>
              <a:rPr kumimoji="0" lang="zh-CN" altLang="en-US" sz="3200" b="0" i="0" u="none" strike="noStrike" kern="1200" cap="none" spc="0" normalizeH="0" baseline="0" noProof="0">
                <a:uLnTx/>
                <a:uFillTx/>
              </a:rPr>
              <a:t>单击此处编辑母版文本样式</a:t>
            </a:r>
            <a:endParaRPr kumimoji="0" lang="zh-CN" altLang="en-US" sz="3200" b="0" i="0" u="none" strike="noStrike" kern="1200" cap="none" spc="0" normalizeH="0" baseline="0" noProof="0">
              <a:uLnTx/>
              <a:uFillTx/>
            </a:endParaRPr>
          </a:p>
          <a:p>
            <a:pPr lvl="1"/>
            <a:r>
              <a:rPr kumimoji="0" lang="zh-CN" altLang="en-US" sz="2800" b="0" i="0" u="none" strike="noStrike" kern="1200" cap="none" spc="0" normalizeH="0" baseline="0" noProof="0">
                <a:uLnTx/>
                <a:uFillTx/>
              </a:rPr>
              <a:t>第二级</a:t>
            </a:r>
            <a:endParaRPr kumimoji="0" lang="zh-CN" altLang="en-US" sz="2800" b="0" i="0" u="none" strike="noStrike" kern="1200" cap="none" spc="0" normalizeH="0" baseline="0" noProof="0">
              <a:uLnTx/>
              <a:uFillTx/>
            </a:endParaRPr>
          </a:p>
          <a:p>
            <a:pPr lvl="2"/>
            <a:r>
              <a:rPr kumimoji="0" lang="zh-CN" altLang="en-US" sz="2400" b="0" i="0" u="none" strike="noStrike" kern="1200" cap="none" spc="0" normalizeH="0" baseline="0" noProof="0">
                <a:uLnTx/>
                <a:uFillTx/>
              </a:rPr>
              <a:t>第三级</a:t>
            </a:r>
            <a:endParaRPr kumimoji="0" lang="zh-CN" altLang="en-US" sz="2400" b="0" i="0" u="none" strike="noStrike" kern="1200" cap="none" spc="0" normalizeH="0" baseline="0" noProof="0">
              <a:uLnTx/>
              <a:uFillTx/>
            </a:endParaRPr>
          </a:p>
          <a:p>
            <a:pPr lvl="3"/>
            <a:r>
              <a:rPr kumimoji="0" lang="zh-CN" altLang="en-US" sz="2000" b="0" i="0" u="none" strike="noStrike" kern="1200" cap="none" spc="0" normalizeH="0" baseline="0" noProof="0">
                <a:uLnTx/>
                <a:uFillTx/>
              </a:rPr>
              <a:t>第四级</a:t>
            </a:r>
            <a:endParaRPr kumimoji="0" lang="zh-CN" altLang="en-US" sz="2000" b="0" i="0" u="none" strike="noStrike" kern="1200" cap="none" spc="0" normalizeH="0" baseline="0" noProof="0">
              <a:uLnTx/>
              <a:uFillTx/>
            </a:endParaRPr>
          </a:p>
          <a:p>
            <a:pPr lvl="4"/>
            <a:r>
              <a:rPr kumimoji="0" lang="zh-CN" altLang="en-US" sz="2000" b="0" i="0" u="none" strike="noStrike" kern="1200" cap="none" spc="0" normalizeH="0" baseline="0" noProof="0">
                <a:uLnTx/>
                <a:uFillTx/>
              </a:rPr>
              <a:t>第五级</a:t>
            </a:r>
            <a:endParaRPr kumimoji="0" lang="zh-CN" altLang="en-US" sz="2000" b="0" i="0" u="none" strike="noStrike" kern="1200" cap="none" spc="0" normalizeH="0" baseline="0" noProof="0">
              <a:uLnTx/>
              <a:uFillTx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hangingPunct="1"/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/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kumimoji="0" lang="zh-CN" altLang="en-US" sz="4400" b="0" i="0" u="none" strike="noStrike" kern="1200" cap="none" spc="0" normalizeH="0" baseline="0" noProof="0">
                <a:uLnTx/>
                <a:uFillTx/>
              </a:rPr>
              <a:t>单击此处编辑母版标题样式</a:t>
            </a:r>
            <a:endParaRPr kumimoji="0" lang="zh-CN" altLang="en-US" sz="4400" b="0" i="0" u="none" strike="noStrike" kern="1200" cap="none" spc="0" normalizeH="0" baseline="0" noProof="0">
              <a:uLnTx/>
              <a:uFillTx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kumimoji="0" lang="zh-CN" altLang="en-US" sz="3200" b="0" i="0" u="none" strike="noStrike" kern="1200" cap="none" spc="0" normalizeH="0" baseline="0" noProof="0">
                <a:uLnTx/>
                <a:uFillTx/>
              </a:rPr>
              <a:t>单击此处编辑母版文本样式</a:t>
            </a:r>
            <a:endParaRPr kumimoji="0" lang="zh-CN" altLang="en-US" sz="3200" b="0" i="0" u="none" strike="noStrike" kern="1200" cap="none" spc="0" normalizeH="0" baseline="0" noProof="0">
              <a:uLnTx/>
              <a:uFillTx/>
            </a:endParaRPr>
          </a:p>
          <a:p>
            <a:pPr lvl="1"/>
            <a:r>
              <a:rPr kumimoji="0" lang="zh-CN" altLang="en-US" sz="2800" b="0" i="0" u="none" strike="noStrike" kern="1200" cap="none" spc="0" normalizeH="0" baseline="0" noProof="0">
                <a:uLnTx/>
                <a:uFillTx/>
              </a:rPr>
              <a:t>第二级</a:t>
            </a:r>
            <a:endParaRPr kumimoji="0" lang="zh-CN" altLang="en-US" sz="2800" b="0" i="0" u="none" strike="noStrike" kern="1200" cap="none" spc="0" normalizeH="0" baseline="0" noProof="0">
              <a:uLnTx/>
              <a:uFillTx/>
            </a:endParaRPr>
          </a:p>
          <a:p>
            <a:pPr lvl="2"/>
            <a:r>
              <a:rPr kumimoji="0" lang="zh-CN" altLang="en-US" sz="2400" b="0" i="0" u="none" strike="noStrike" kern="1200" cap="none" spc="0" normalizeH="0" baseline="0" noProof="0">
                <a:uLnTx/>
                <a:uFillTx/>
              </a:rPr>
              <a:t>第三级</a:t>
            </a:r>
            <a:endParaRPr kumimoji="0" lang="zh-CN" altLang="en-US" sz="2400" b="0" i="0" u="none" strike="noStrike" kern="1200" cap="none" spc="0" normalizeH="0" baseline="0" noProof="0">
              <a:uLnTx/>
              <a:uFillTx/>
            </a:endParaRPr>
          </a:p>
          <a:p>
            <a:pPr lvl="3"/>
            <a:r>
              <a:rPr kumimoji="0" lang="zh-CN" altLang="en-US" sz="2000" b="0" i="0" u="none" strike="noStrike" kern="1200" cap="none" spc="0" normalizeH="0" baseline="0" noProof="0">
                <a:uLnTx/>
                <a:uFillTx/>
              </a:rPr>
              <a:t>第四级</a:t>
            </a:r>
            <a:endParaRPr kumimoji="0" lang="zh-CN" altLang="en-US" sz="2000" b="0" i="0" u="none" strike="noStrike" kern="1200" cap="none" spc="0" normalizeH="0" baseline="0" noProof="0">
              <a:uLnTx/>
              <a:uFillTx/>
            </a:endParaRPr>
          </a:p>
          <a:p>
            <a:pPr lvl="4"/>
            <a:r>
              <a:rPr kumimoji="0" lang="zh-CN" altLang="en-US" sz="2000" b="0" i="0" u="none" strike="noStrike" kern="1200" cap="none" spc="0" normalizeH="0" baseline="0" noProof="0">
                <a:uLnTx/>
                <a:uFillTx/>
              </a:rPr>
              <a:t>第五级</a:t>
            </a:r>
            <a:endParaRPr kumimoji="0" lang="zh-CN" altLang="en-US" sz="2000" b="0" i="0" u="none" strike="noStrike" kern="1200" cap="none" spc="0" normalizeH="0" baseline="0" noProof="0">
              <a:uLnTx/>
              <a:uFillTx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hangingPunct="1"/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/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0" lang="zh-CN" altLang="en-US" sz="4000" b="1" i="0" u="none" strike="noStrike" kern="1200" cap="all" spc="0" normalizeH="0" baseline="0" noProof="0">
                <a:uLnTx/>
                <a:uFillTx/>
              </a:rPr>
              <a:t>单击此处编辑母版标题样式</a:t>
            </a:r>
            <a:endParaRPr kumimoji="0" lang="zh-CN" altLang="en-US" sz="4000" b="1" i="0" u="none" strike="noStrike" kern="1200" cap="all" spc="0" normalizeH="0" baseline="0" noProof="0">
              <a:uLnTx/>
              <a:uFillTx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kumimoji="0" lang="zh-CN" altLang="en-US" sz="2000" b="0" i="0" u="none" strike="noStrike" kern="1200" cap="none" spc="0" normalizeH="0" baseline="0" noProof="0">
                <a:uLnTx/>
                <a:uFillTx/>
              </a:rPr>
              <a:t>单击此处编辑母版文本样式</a:t>
            </a:r>
            <a:endParaRPr kumimoji="0" lang="zh-CN" altLang="en-US" sz="2000" b="0" i="0" u="none" strike="noStrike" kern="1200" cap="none" spc="0" normalizeH="0" baseline="0" noProof="0">
              <a:uLnTx/>
              <a:uFillTx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hangingPunct="1"/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/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98450" y="228600"/>
            <a:ext cx="8540750" cy="1143000"/>
          </a:xfrm>
        </p:spPr>
        <p:txBody>
          <a:bodyPr/>
          <a:lstStyle/>
          <a:p>
            <a:r>
              <a:rPr kumimoji="0" lang="zh-CN" altLang="en-US" sz="4400" b="0" i="0" u="none" strike="noStrike" kern="1200" cap="none" spc="0" normalizeH="0" baseline="0" noProof="0">
                <a:uLnTx/>
                <a:uFillTx/>
              </a:rPr>
              <a:t>单击此处编辑母版标题样式</a:t>
            </a:r>
            <a:endParaRPr kumimoji="0" lang="zh-CN" altLang="en-US" sz="4400" b="0" i="0" u="none" strike="noStrike" kern="1200" cap="none" spc="0" normalizeH="0" baseline="0" noProof="0">
              <a:uLnTx/>
              <a:uFillTx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4000500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0" lang="zh-CN" altLang="en-US" sz="2800" b="0" i="0" u="none" strike="noStrike" kern="1200" cap="none" spc="0" normalizeH="0" baseline="0" noProof="0">
                <a:uLnTx/>
                <a:uFillTx/>
              </a:rPr>
              <a:t>单击此处编辑母版文本样式</a:t>
            </a:r>
            <a:endParaRPr kumimoji="0" lang="zh-CN" altLang="en-US" sz="2800" b="0" i="0" u="none" strike="noStrike" kern="1200" cap="none" spc="0" normalizeH="0" baseline="0" noProof="0">
              <a:uLnTx/>
              <a:uFillTx/>
            </a:endParaRPr>
          </a:p>
          <a:p>
            <a:pPr lvl="1"/>
            <a:r>
              <a:rPr kumimoji="0" lang="zh-CN" altLang="en-US" sz="2400" b="0" i="0" u="none" strike="noStrike" kern="1200" cap="none" spc="0" normalizeH="0" baseline="0" noProof="0">
                <a:uLnTx/>
                <a:uFillTx/>
              </a:rPr>
              <a:t>第二级</a:t>
            </a:r>
            <a:endParaRPr kumimoji="0" lang="zh-CN" altLang="en-US" sz="2400" b="0" i="0" u="none" strike="noStrike" kern="1200" cap="none" spc="0" normalizeH="0" baseline="0" noProof="0">
              <a:uLnTx/>
              <a:uFillTx/>
            </a:endParaRPr>
          </a:p>
          <a:p>
            <a:pPr lvl="2"/>
            <a:r>
              <a:rPr kumimoji="0" lang="zh-CN" altLang="en-US" sz="2000" b="0" i="0" u="none" strike="noStrike" kern="1200" cap="none" spc="0" normalizeH="0" baseline="0" noProof="0">
                <a:uLnTx/>
                <a:uFillTx/>
              </a:rPr>
              <a:t>第三级</a:t>
            </a:r>
            <a:endParaRPr kumimoji="0" lang="zh-CN" altLang="en-US" sz="2000" b="0" i="0" u="none" strike="noStrike" kern="1200" cap="none" spc="0" normalizeH="0" baseline="0" noProof="0">
              <a:uLnTx/>
              <a:uFillTx/>
            </a:endParaRPr>
          </a:p>
          <a:p>
            <a:pPr lvl="3"/>
            <a:r>
              <a:rPr kumimoji="0" lang="zh-CN" altLang="en-US" sz="1800" b="0" i="0" u="none" strike="noStrike" kern="1200" cap="none" spc="0" normalizeH="0" baseline="0" noProof="0">
                <a:uLnTx/>
                <a:uFillTx/>
              </a:rPr>
              <a:t>第四级</a:t>
            </a:r>
            <a:endParaRPr kumimoji="0" lang="zh-CN" altLang="en-US" sz="1800" b="0" i="0" u="none" strike="noStrike" kern="1200" cap="none" spc="0" normalizeH="0" baseline="0" noProof="0">
              <a:uLnTx/>
              <a:uFillTx/>
            </a:endParaRPr>
          </a:p>
          <a:p>
            <a:pPr lvl="4"/>
            <a:r>
              <a:rPr kumimoji="0" lang="zh-CN" altLang="en-US" sz="1800" b="0" i="0" u="none" strike="noStrike" kern="1200" cap="none" spc="0" normalizeH="0" baseline="0" noProof="0">
                <a:uLnTx/>
                <a:uFillTx/>
              </a:rPr>
              <a:t>第五级</a:t>
            </a:r>
            <a:endParaRPr kumimoji="0" lang="zh-CN" altLang="en-US" sz="1800" b="0" i="0" u="none" strike="noStrike" kern="1200" cap="none" spc="0" normalizeH="0" baseline="0" noProof="0">
              <a:uLnTx/>
              <a:uFillTx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62500" y="1600200"/>
            <a:ext cx="4000500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0" lang="zh-CN" altLang="en-US" sz="2800" b="0" i="0" u="none" strike="noStrike" kern="1200" cap="none" spc="0" normalizeH="0" baseline="0" noProof="0">
                <a:uLnTx/>
                <a:uFillTx/>
              </a:rPr>
              <a:t>单击此处编辑母版文本样式</a:t>
            </a:r>
            <a:endParaRPr kumimoji="0" lang="zh-CN" altLang="en-US" sz="2800" b="0" i="0" u="none" strike="noStrike" kern="1200" cap="none" spc="0" normalizeH="0" baseline="0" noProof="0">
              <a:uLnTx/>
              <a:uFillTx/>
            </a:endParaRPr>
          </a:p>
          <a:p>
            <a:pPr lvl="1"/>
            <a:r>
              <a:rPr kumimoji="0" lang="zh-CN" altLang="en-US" sz="2400" b="0" i="0" u="none" strike="noStrike" kern="1200" cap="none" spc="0" normalizeH="0" baseline="0" noProof="0">
                <a:uLnTx/>
                <a:uFillTx/>
              </a:rPr>
              <a:t>第二级</a:t>
            </a:r>
            <a:endParaRPr kumimoji="0" lang="zh-CN" altLang="en-US" sz="2400" b="0" i="0" u="none" strike="noStrike" kern="1200" cap="none" spc="0" normalizeH="0" baseline="0" noProof="0">
              <a:uLnTx/>
              <a:uFillTx/>
            </a:endParaRPr>
          </a:p>
          <a:p>
            <a:pPr lvl="2"/>
            <a:r>
              <a:rPr kumimoji="0" lang="zh-CN" altLang="en-US" sz="2000" b="0" i="0" u="none" strike="noStrike" kern="1200" cap="none" spc="0" normalizeH="0" baseline="0" noProof="0">
                <a:uLnTx/>
                <a:uFillTx/>
              </a:rPr>
              <a:t>第三级</a:t>
            </a:r>
            <a:endParaRPr kumimoji="0" lang="zh-CN" altLang="en-US" sz="2000" b="0" i="0" u="none" strike="noStrike" kern="1200" cap="none" spc="0" normalizeH="0" baseline="0" noProof="0">
              <a:uLnTx/>
              <a:uFillTx/>
            </a:endParaRPr>
          </a:p>
          <a:p>
            <a:pPr lvl="3"/>
            <a:r>
              <a:rPr kumimoji="0" lang="zh-CN" altLang="en-US" sz="1800" b="0" i="0" u="none" strike="noStrike" kern="1200" cap="none" spc="0" normalizeH="0" baseline="0" noProof="0">
                <a:uLnTx/>
                <a:uFillTx/>
              </a:rPr>
              <a:t>第四级</a:t>
            </a:r>
            <a:endParaRPr kumimoji="0" lang="zh-CN" altLang="en-US" sz="1800" b="0" i="0" u="none" strike="noStrike" kern="1200" cap="none" spc="0" normalizeH="0" baseline="0" noProof="0">
              <a:uLnTx/>
              <a:uFillTx/>
            </a:endParaRPr>
          </a:p>
          <a:p>
            <a:pPr lvl="4"/>
            <a:r>
              <a:rPr kumimoji="0" lang="zh-CN" altLang="en-US" sz="1800" b="0" i="0" u="none" strike="noStrike" kern="1200" cap="none" spc="0" normalizeH="0" baseline="0" noProof="0">
                <a:uLnTx/>
                <a:uFillTx/>
              </a:rPr>
              <a:t>第五级</a:t>
            </a:r>
            <a:endParaRPr kumimoji="0" lang="zh-CN" altLang="en-US" sz="1800" b="0" i="0" u="none" strike="noStrike" kern="1200" cap="none" spc="0" normalizeH="0" baseline="0" noProof="0">
              <a:uLnTx/>
              <a:uFillTx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hangingPunct="1"/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/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0" lang="zh-CN" altLang="en-US" sz="4400" b="0" i="0" u="none" strike="noStrike" kern="1200" cap="none" spc="0" normalizeH="0" baseline="0" noProof="0">
                <a:uLnTx/>
                <a:uFillTx/>
              </a:rPr>
              <a:t>单击此处编辑母版标题样式</a:t>
            </a:r>
            <a:endParaRPr kumimoji="0" lang="zh-CN" altLang="en-US" sz="4400" b="0" i="0" u="none" strike="noStrike" kern="1200" cap="none" spc="0" normalizeH="0" baseline="0" noProof="0">
              <a:uLnTx/>
              <a:uFillTx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0" lang="zh-CN" altLang="en-US" sz="2400" b="1" i="0" u="none" strike="noStrike" kern="1200" cap="none" spc="0" normalizeH="0" baseline="0" noProof="0">
                <a:uLnTx/>
                <a:uFillTx/>
              </a:rPr>
              <a:t>单击此处编辑母版文本样式</a:t>
            </a:r>
            <a:endParaRPr kumimoji="0" lang="zh-CN" altLang="en-US" sz="2400" b="1" i="0" u="none" strike="noStrike" kern="1200" cap="none" spc="0" normalizeH="0" baseline="0" noProof="0">
              <a:uLnTx/>
              <a:uFillTx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0" lang="zh-CN" altLang="en-US" sz="2400" b="0" i="0" u="none" strike="noStrike" kern="1200" cap="none" spc="0" normalizeH="0" baseline="0" noProof="0">
                <a:uLnTx/>
                <a:uFillTx/>
              </a:rPr>
              <a:t>单击此处编辑母版文本样式</a:t>
            </a:r>
            <a:endParaRPr kumimoji="0" lang="zh-CN" altLang="en-US" sz="2400" b="0" i="0" u="none" strike="noStrike" kern="1200" cap="none" spc="0" normalizeH="0" baseline="0" noProof="0">
              <a:uLnTx/>
              <a:uFillTx/>
            </a:endParaRPr>
          </a:p>
          <a:p>
            <a:pPr lvl="1"/>
            <a:r>
              <a:rPr kumimoji="0" lang="zh-CN" altLang="en-US" sz="2000" b="0" i="0" u="none" strike="noStrike" kern="1200" cap="none" spc="0" normalizeH="0" baseline="0" noProof="0">
                <a:uLnTx/>
                <a:uFillTx/>
              </a:rPr>
              <a:t>第二级</a:t>
            </a:r>
            <a:endParaRPr kumimoji="0" lang="zh-CN" altLang="en-US" sz="2000" b="0" i="0" u="none" strike="noStrike" kern="1200" cap="none" spc="0" normalizeH="0" baseline="0" noProof="0">
              <a:uLnTx/>
              <a:uFillTx/>
            </a:endParaRPr>
          </a:p>
          <a:p>
            <a:pPr lvl="2"/>
            <a:r>
              <a:rPr kumimoji="0" lang="zh-CN" altLang="en-US" sz="1800" b="0" i="0" u="none" strike="noStrike" kern="1200" cap="none" spc="0" normalizeH="0" baseline="0" noProof="0">
                <a:uLnTx/>
                <a:uFillTx/>
              </a:rPr>
              <a:t>第三级</a:t>
            </a:r>
            <a:endParaRPr kumimoji="0" lang="zh-CN" altLang="en-US" sz="1800" b="0" i="0" u="none" strike="noStrike" kern="1200" cap="none" spc="0" normalizeH="0" baseline="0" noProof="0">
              <a:uLnTx/>
              <a:uFillTx/>
            </a:endParaRPr>
          </a:p>
          <a:p>
            <a:pPr lvl="3"/>
            <a:r>
              <a:rPr kumimoji="0" lang="zh-CN" altLang="en-US" sz="1600" b="0" i="0" u="none" strike="noStrike" kern="1200" cap="none" spc="0" normalizeH="0" baseline="0" noProof="0">
                <a:uLnTx/>
                <a:uFillTx/>
              </a:rPr>
              <a:t>第四级</a:t>
            </a:r>
            <a:endParaRPr kumimoji="0" lang="zh-CN" altLang="en-US" sz="1600" b="0" i="0" u="none" strike="noStrike" kern="1200" cap="none" spc="0" normalizeH="0" baseline="0" noProof="0">
              <a:uLnTx/>
              <a:uFillTx/>
            </a:endParaRPr>
          </a:p>
          <a:p>
            <a:pPr lvl="4"/>
            <a:r>
              <a:rPr kumimoji="0" lang="zh-CN" altLang="en-US" sz="1600" b="0" i="0" u="none" strike="noStrike" kern="1200" cap="none" spc="0" normalizeH="0" baseline="0" noProof="0">
                <a:uLnTx/>
                <a:uFillTx/>
              </a:rPr>
              <a:t>第五级</a:t>
            </a:r>
            <a:endParaRPr kumimoji="0" lang="zh-CN" altLang="en-US" sz="1600" b="0" i="0" u="none" strike="noStrike" kern="1200" cap="none" spc="0" normalizeH="0" baseline="0" noProof="0">
              <a:uLnTx/>
              <a:uFillTx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0" lang="zh-CN" altLang="en-US" sz="2400" b="1" i="0" u="none" strike="noStrike" kern="1200" cap="none" spc="0" normalizeH="0" baseline="0" noProof="0">
                <a:uLnTx/>
                <a:uFillTx/>
              </a:rPr>
              <a:t>单击此处编辑母版文本样式</a:t>
            </a:r>
            <a:endParaRPr kumimoji="0" lang="zh-CN" altLang="en-US" sz="2400" b="1" i="0" u="none" strike="noStrike" kern="1200" cap="none" spc="0" normalizeH="0" baseline="0" noProof="0">
              <a:uLnTx/>
              <a:uFillTx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0" lang="zh-CN" altLang="en-US" sz="2400" b="0" i="0" u="none" strike="noStrike" kern="1200" cap="none" spc="0" normalizeH="0" baseline="0" noProof="0">
                <a:uLnTx/>
                <a:uFillTx/>
              </a:rPr>
              <a:t>单击此处编辑母版文本样式</a:t>
            </a:r>
            <a:endParaRPr kumimoji="0" lang="zh-CN" altLang="en-US" sz="2400" b="0" i="0" u="none" strike="noStrike" kern="1200" cap="none" spc="0" normalizeH="0" baseline="0" noProof="0">
              <a:uLnTx/>
              <a:uFillTx/>
            </a:endParaRPr>
          </a:p>
          <a:p>
            <a:pPr lvl="1"/>
            <a:r>
              <a:rPr kumimoji="0" lang="zh-CN" altLang="en-US" sz="2000" b="0" i="0" u="none" strike="noStrike" kern="1200" cap="none" spc="0" normalizeH="0" baseline="0" noProof="0">
                <a:uLnTx/>
                <a:uFillTx/>
              </a:rPr>
              <a:t>第二级</a:t>
            </a:r>
            <a:endParaRPr kumimoji="0" lang="zh-CN" altLang="en-US" sz="2000" b="0" i="0" u="none" strike="noStrike" kern="1200" cap="none" spc="0" normalizeH="0" baseline="0" noProof="0">
              <a:uLnTx/>
              <a:uFillTx/>
            </a:endParaRPr>
          </a:p>
          <a:p>
            <a:pPr lvl="2"/>
            <a:r>
              <a:rPr kumimoji="0" lang="zh-CN" altLang="en-US" sz="1800" b="0" i="0" u="none" strike="noStrike" kern="1200" cap="none" spc="0" normalizeH="0" baseline="0" noProof="0">
                <a:uLnTx/>
                <a:uFillTx/>
              </a:rPr>
              <a:t>第三级</a:t>
            </a:r>
            <a:endParaRPr kumimoji="0" lang="zh-CN" altLang="en-US" sz="1800" b="0" i="0" u="none" strike="noStrike" kern="1200" cap="none" spc="0" normalizeH="0" baseline="0" noProof="0">
              <a:uLnTx/>
              <a:uFillTx/>
            </a:endParaRPr>
          </a:p>
          <a:p>
            <a:pPr lvl="3"/>
            <a:r>
              <a:rPr kumimoji="0" lang="zh-CN" altLang="en-US" sz="1600" b="0" i="0" u="none" strike="noStrike" kern="1200" cap="none" spc="0" normalizeH="0" baseline="0" noProof="0">
                <a:uLnTx/>
                <a:uFillTx/>
              </a:rPr>
              <a:t>第四级</a:t>
            </a:r>
            <a:endParaRPr kumimoji="0" lang="zh-CN" altLang="en-US" sz="1600" b="0" i="0" u="none" strike="noStrike" kern="1200" cap="none" spc="0" normalizeH="0" baseline="0" noProof="0">
              <a:uLnTx/>
              <a:uFillTx/>
            </a:endParaRPr>
          </a:p>
          <a:p>
            <a:pPr lvl="4"/>
            <a:r>
              <a:rPr kumimoji="0" lang="zh-CN" altLang="en-US" sz="1600" b="0" i="0" u="none" strike="noStrike" kern="1200" cap="none" spc="0" normalizeH="0" baseline="0" noProof="0">
                <a:uLnTx/>
                <a:uFillTx/>
              </a:rPr>
              <a:t>第五级</a:t>
            </a:r>
            <a:endParaRPr kumimoji="0" lang="zh-CN" altLang="en-US" sz="1600" b="0" i="0" u="none" strike="noStrike" kern="1200" cap="none" spc="0" normalizeH="0" baseline="0" noProof="0">
              <a:uLnTx/>
              <a:uFillTx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hangingPunct="1"/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/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98450" y="228600"/>
            <a:ext cx="8540750" cy="1143000"/>
          </a:xfrm>
        </p:spPr>
        <p:txBody>
          <a:bodyPr/>
          <a:lstStyle/>
          <a:p>
            <a:r>
              <a:rPr kumimoji="0" lang="zh-CN" altLang="en-US" sz="4400" b="0" i="0" u="none" strike="noStrike" kern="1200" cap="none" spc="0" normalizeH="0" baseline="0" noProof="0">
                <a:uLnTx/>
                <a:uFillTx/>
              </a:rPr>
              <a:t>单击此处编辑母版标题样式</a:t>
            </a:r>
            <a:endParaRPr kumimoji="0" lang="zh-CN" altLang="en-US" sz="4400" b="0" i="0" u="none" strike="noStrike" kern="1200" cap="none" spc="0" normalizeH="0" baseline="0" noProof="0">
              <a:uLnTx/>
              <a:uFillTx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hangingPunct="1"/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/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hangingPunct="1"/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/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zh-CN" altLang="en-US" sz="2000" b="1" i="0" u="none" strike="noStrike" kern="1200" cap="none" spc="0" normalizeH="0" baseline="0" noProof="0">
                <a:uLnTx/>
                <a:uFillTx/>
              </a:rPr>
              <a:t>单击此处编辑母版标题样式</a:t>
            </a:r>
            <a:endParaRPr kumimoji="0" lang="zh-CN" altLang="en-US" sz="2000" b="1" i="0" u="none" strike="noStrike" kern="1200" cap="none" spc="0" normalizeH="0" baseline="0" noProof="0">
              <a:uLnTx/>
              <a:uFillTx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0" lang="zh-CN" altLang="en-US" sz="3200" b="0" i="0" u="none" strike="noStrike" kern="1200" cap="none" spc="0" normalizeH="0" baseline="0" noProof="0">
                <a:uLnTx/>
                <a:uFillTx/>
              </a:rPr>
              <a:t>单击此处编辑母版文本样式</a:t>
            </a:r>
            <a:endParaRPr kumimoji="0" lang="zh-CN" altLang="en-US" sz="3200" b="0" i="0" u="none" strike="noStrike" kern="1200" cap="none" spc="0" normalizeH="0" baseline="0" noProof="0">
              <a:uLnTx/>
              <a:uFillTx/>
            </a:endParaRPr>
          </a:p>
          <a:p>
            <a:pPr lvl="1"/>
            <a:r>
              <a:rPr kumimoji="0" lang="zh-CN" altLang="en-US" sz="2800" b="0" i="0" u="none" strike="noStrike" kern="1200" cap="none" spc="0" normalizeH="0" baseline="0" noProof="0">
                <a:uLnTx/>
                <a:uFillTx/>
              </a:rPr>
              <a:t>第二级</a:t>
            </a:r>
            <a:endParaRPr kumimoji="0" lang="zh-CN" altLang="en-US" sz="2800" b="0" i="0" u="none" strike="noStrike" kern="1200" cap="none" spc="0" normalizeH="0" baseline="0" noProof="0">
              <a:uLnTx/>
              <a:uFillTx/>
            </a:endParaRPr>
          </a:p>
          <a:p>
            <a:pPr lvl="2"/>
            <a:r>
              <a:rPr kumimoji="0" lang="zh-CN" altLang="en-US" sz="2400" b="0" i="0" u="none" strike="noStrike" kern="1200" cap="none" spc="0" normalizeH="0" baseline="0" noProof="0">
                <a:uLnTx/>
                <a:uFillTx/>
              </a:rPr>
              <a:t>第三级</a:t>
            </a:r>
            <a:endParaRPr kumimoji="0" lang="zh-CN" altLang="en-US" sz="2400" b="0" i="0" u="none" strike="noStrike" kern="1200" cap="none" spc="0" normalizeH="0" baseline="0" noProof="0">
              <a:uLnTx/>
              <a:uFillTx/>
            </a:endParaRPr>
          </a:p>
          <a:p>
            <a:pPr lvl="3"/>
            <a:r>
              <a:rPr kumimoji="0" lang="zh-CN" altLang="en-US" sz="2000" b="0" i="0" u="none" strike="noStrike" kern="1200" cap="none" spc="0" normalizeH="0" baseline="0" noProof="0">
                <a:uLnTx/>
                <a:uFillTx/>
              </a:rPr>
              <a:t>第四级</a:t>
            </a:r>
            <a:endParaRPr kumimoji="0" lang="zh-CN" altLang="en-US" sz="2000" b="0" i="0" u="none" strike="noStrike" kern="1200" cap="none" spc="0" normalizeH="0" baseline="0" noProof="0">
              <a:uLnTx/>
              <a:uFillTx/>
            </a:endParaRPr>
          </a:p>
          <a:p>
            <a:pPr lvl="4"/>
            <a:r>
              <a:rPr kumimoji="0" lang="zh-CN" altLang="en-US" sz="2000" b="0" i="0" u="none" strike="noStrike" kern="1200" cap="none" spc="0" normalizeH="0" baseline="0" noProof="0">
                <a:uLnTx/>
                <a:uFillTx/>
              </a:rPr>
              <a:t>第五级</a:t>
            </a:r>
            <a:endParaRPr kumimoji="0" lang="zh-CN" altLang="en-US" sz="2000" b="0" i="0" u="none" strike="noStrike" kern="1200" cap="none" spc="0" normalizeH="0" baseline="0" noProof="0">
              <a:uLnTx/>
              <a:uFillTx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0" lang="zh-CN" altLang="en-US" sz="1400" b="0" i="0" u="none" strike="noStrike" kern="1200" cap="none" spc="0" normalizeH="0" baseline="0" noProof="0">
                <a:uLnTx/>
                <a:uFillTx/>
              </a:rPr>
              <a:t>单击此处编辑母版文本样式</a:t>
            </a:r>
            <a:endParaRPr kumimoji="0" lang="zh-CN" altLang="en-US" sz="1400" b="0" i="0" u="none" strike="noStrike" kern="1200" cap="none" spc="0" normalizeH="0" baseline="0" noProof="0">
              <a:uLnTx/>
              <a:uFillTx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hangingPunct="1"/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/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zh-CN" altLang="en-US" sz="2000" b="1" i="0" u="none" strike="noStrike" kern="1200" cap="none" spc="0" normalizeH="0" baseline="0" noProof="0">
                <a:uLnTx/>
                <a:uFillTx/>
              </a:rPr>
              <a:t>单击此处编辑母版标题样式</a:t>
            </a:r>
            <a:endParaRPr kumimoji="0" lang="zh-CN" altLang="en-US" sz="2000" b="1" i="0" u="none" strike="noStrike" kern="1200" cap="none" spc="0" normalizeH="0" baseline="0" noProof="0">
              <a:uLnTx/>
              <a:uFillTx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anose="05000000000000000000" pitchFamily="2" charset="2"/>
              <a:buNone/>
              <a:defRPr/>
            </a:pPr>
            <a:endParaRPr kumimoji="0" lang="zh-CN" altLang="en-US" sz="3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0" lang="zh-CN" altLang="en-US" sz="1400" b="0" i="0" u="none" strike="noStrike" kern="1200" cap="none" spc="0" normalizeH="0" baseline="0" noProof="0">
                <a:uLnTx/>
                <a:uFillTx/>
              </a:rPr>
              <a:t>单击此处编辑母版文本样式</a:t>
            </a:r>
            <a:endParaRPr kumimoji="0" lang="zh-CN" altLang="en-US" sz="1400" b="0" i="0" u="none" strike="noStrike" kern="1200" cap="none" spc="0" normalizeH="0" baseline="0" noProof="0">
              <a:uLnTx/>
              <a:uFillTx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hangingPunct="1"/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/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8" Type="http://schemas.openxmlformats.org/officeDocument/2006/relationships/theme" Target="../theme/theme2.xml"/><Relationship Id="rId17" Type="http://schemas.openxmlformats.org/officeDocument/2006/relationships/tags" Target="../tags/tag183.xml"/><Relationship Id="rId16" Type="http://schemas.openxmlformats.org/officeDocument/2006/relationships/tags" Target="../tags/tag182.xml"/><Relationship Id="rId15" Type="http://schemas.openxmlformats.org/officeDocument/2006/relationships/tags" Target="../tags/tag181.xml"/><Relationship Id="rId14" Type="http://schemas.openxmlformats.org/officeDocument/2006/relationships/tags" Target="../tags/tag180.xml"/><Relationship Id="rId13" Type="http://schemas.openxmlformats.org/officeDocument/2006/relationships/tags" Target="../tags/tag179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grpSp>
        <p:nvGrpSpPr>
          <p:cNvPr id="1026" name="Group 2"/>
          <p:cNvGrpSpPr/>
          <p:nvPr/>
        </p:nvGrpSpPr>
        <p:grpSpPr>
          <a:xfrm>
            <a:off x="566738" y="0"/>
            <a:ext cx="7891462" cy="6821488"/>
            <a:chOff x="349" y="23"/>
            <a:chExt cx="4971" cy="4297"/>
          </a:xfrm>
        </p:grpSpPr>
        <p:sp>
          <p:nvSpPr>
            <p:cNvPr id="1027" name="Rectangle 3"/>
            <p:cNvSpPr/>
            <p:nvPr/>
          </p:nvSpPr>
          <p:spPr>
            <a:xfrm>
              <a:off x="384" y="23"/>
              <a:ext cx="21" cy="101"/>
            </a:xfrm>
            <a:prstGeom prst="rect">
              <a:avLst/>
            </a:prstGeo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pPr marL="0" lvl="0" indent="0" algn="ctr" eaLnBrk="1" hangingPunct="1"/>
              <a:endParaRPr lang="zh-CN" altLang="en-US"/>
            </a:p>
          </p:txBody>
        </p:sp>
        <p:sp>
          <p:nvSpPr>
            <p:cNvPr id="1028" name="Freeform 4"/>
            <p:cNvSpPr>
              <a:spLocks noEditPoints="1"/>
            </p:cNvSpPr>
            <p:nvPr/>
          </p:nvSpPr>
          <p:spPr>
            <a:xfrm>
              <a:off x="384" y="225"/>
              <a:ext cx="21" cy="304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29" name="Freeform 5"/>
            <p:cNvSpPr>
              <a:spLocks noEditPoints="1"/>
            </p:cNvSpPr>
            <p:nvPr/>
          </p:nvSpPr>
          <p:spPr>
            <a:xfrm>
              <a:off x="384" y="630"/>
              <a:ext cx="21" cy="303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30" name="Freeform 6"/>
            <p:cNvSpPr>
              <a:spLocks noEditPoints="1"/>
            </p:cNvSpPr>
            <p:nvPr/>
          </p:nvSpPr>
          <p:spPr>
            <a:xfrm>
              <a:off x="384" y="1034"/>
              <a:ext cx="21" cy="303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31" name="Freeform 7"/>
            <p:cNvSpPr>
              <a:spLocks noEditPoints="1"/>
            </p:cNvSpPr>
            <p:nvPr/>
          </p:nvSpPr>
          <p:spPr>
            <a:xfrm>
              <a:off x="384" y="1438"/>
              <a:ext cx="21" cy="304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32" name="Freeform 8"/>
            <p:cNvSpPr>
              <a:spLocks noEditPoints="1"/>
            </p:cNvSpPr>
            <p:nvPr/>
          </p:nvSpPr>
          <p:spPr>
            <a:xfrm>
              <a:off x="384" y="1843"/>
              <a:ext cx="21" cy="303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33" name="Freeform 9"/>
            <p:cNvSpPr>
              <a:spLocks noEditPoints="1"/>
            </p:cNvSpPr>
            <p:nvPr/>
          </p:nvSpPr>
          <p:spPr>
            <a:xfrm>
              <a:off x="384" y="2247"/>
              <a:ext cx="21" cy="304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34" name="Freeform 10"/>
            <p:cNvSpPr>
              <a:spLocks noEditPoints="1"/>
            </p:cNvSpPr>
            <p:nvPr/>
          </p:nvSpPr>
          <p:spPr>
            <a:xfrm>
              <a:off x="384" y="2652"/>
              <a:ext cx="21" cy="303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35" name="Freeform 11"/>
            <p:cNvSpPr>
              <a:spLocks noEditPoints="1"/>
            </p:cNvSpPr>
            <p:nvPr/>
          </p:nvSpPr>
          <p:spPr>
            <a:xfrm>
              <a:off x="384" y="3056"/>
              <a:ext cx="21" cy="303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36" name="Freeform 12"/>
            <p:cNvSpPr>
              <a:spLocks noEditPoints="1"/>
            </p:cNvSpPr>
            <p:nvPr/>
          </p:nvSpPr>
          <p:spPr>
            <a:xfrm>
              <a:off x="384" y="3461"/>
              <a:ext cx="21" cy="303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37" name="Freeform 13"/>
            <p:cNvSpPr>
              <a:spLocks noEditPoints="1"/>
            </p:cNvSpPr>
            <p:nvPr/>
          </p:nvSpPr>
          <p:spPr>
            <a:xfrm>
              <a:off x="384" y="3865"/>
              <a:ext cx="21" cy="303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38" name="Rectangle 14"/>
            <p:cNvSpPr/>
            <p:nvPr/>
          </p:nvSpPr>
          <p:spPr>
            <a:xfrm>
              <a:off x="384" y="4269"/>
              <a:ext cx="21" cy="51"/>
            </a:xfrm>
            <a:prstGeom prst="rect">
              <a:avLst/>
            </a:prstGeo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pPr marL="0" lvl="0" indent="0" algn="ctr" eaLnBrk="1" hangingPunct="1"/>
              <a:endParaRPr lang="zh-CN" altLang="en-US"/>
            </a:p>
          </p:txBody>
        </p:sp>
        <p:sp>
          <p:nvSpPr>
            <p:cNvPr id="1039" name="Rectangle 15"/>
            <p:cNvSpPr/>
            <p:nvPr/>
          </p:nvSpPr>
          <p:spPr>
            <a:xfrm>
              <a:off x="829" y="23"/>
              <a:ext cx="21" cy="101"/>
            </a:xfrm>
            <a:prstGeom prst="rect">
              <a:avLst/>
            </a:prstGeo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pPr marL="0" lvl="0" indent="0" algn="ctr" eaLnBrk="1" hangingPunct="1"/>
              <a:endParaRPr lang="zh-CN" altLang="en-US"/>
            </a:p>
          </p:txBody>
        </p:sp>
        <p:sp>
          <p:nvSpPr>
            <p:cNvPr id="1040" name="Freeform 16"/>
            <p:cNvSpPr>
              <a:spLocks noEditPoints="1"/>
            </p:cNvSpPr>
            <p:nvPr/>
          </p:nvSpPr>
          <p:spPr>
            <a:xfrm>
              <a:off x="829" y="225"/>
              <a:ext cx="21" cy="304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41" name="Freeform 17"/>
            <p:cNvSpPr>
              <a:spLocks noEditPoints="1"/>
            </p:cNvSpPr>
            <p:nvPr/>
          </p:nvSpPr>
          <p:spPr>
            <a:xfrm>
              <a:off x="829" y="630"/>
              <a:ext cx="21" cy="303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42" name="Freeform 18"/>
            <p:cNvSpPr>
              <a:spLocks noEditPoints="1"/>
            </p:cNvSpPr>
            <p:nvPr/>
          </p:nvSpPr>
          <p:spPr>
            <a:xfrm>
              <a:off x="829" y="1034"/>
              <a:ext cx="21" cy="303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43" name="Freeform 19"/>
            <p:cNvSpPr>
              <a:spLocks noEditPoints="1"/>
            </p:cNvSpPr>
            <p:nvPr/>
          </p:nvSpPr>
          <p:spPr>
            <a:xfrm>
              <a:off x="829" y="1438"/>
              <a:ext cx="21" cy="304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44" name="Freeform 20"/>
            <p:cNvSpPr>
              <a:spLocks noEditPoints="1"/>
            </p:cNvSpPr>
            <p:nvPr/>
          </p:nvSpPr>
          <p:spPr>
            <a:xfrm>
              <a:off x="829" y="1843"/>
              <a:ext cx="21" cy="303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45" name="Freeform 21"/>
            <p:cNvSpPr>
              <a:spLocks noEditPoints="1"/>
            </p:cNvSpPr>
            <p:nvPr/>
          </p:nvSpPr>
          <p:spPr>
            <a:xfrm>
              <a:off x="829" y="2247"/>
              <a:ext cx="21" cy="304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46" name="Freeform 22"/>
            <p:cNvSpPr>
              <a:spLocks noEditPoints="1"/>
            </p:cNvSpPr>
            <p:nvPr/>
          </p:nvSpPr>
          <p:spPr>
            <a:xfrm>
              <a:off x="829" y="2652"/>
              <a:ext cx="21" cy="303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47" name="Freeform 23"/>
            <p:cNvSpPr>
              <a:spLocks noEditPoints="1"/>
            </p:cNvSpPr>
            <p:nvPr/>
          </p:nvSpPr>
          <p:spPr>
            <a:xfrm>
              <a:off x="829" y="3056"/>
              <a:ext cx="21" cy="303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48" name="Freeform 24"/>
            <p:cNvSpPr>
              <a:spLocks noEditPoints="1"/>
            </p:cNvSpPr>
            <p:nvPr/>
          </p:nvSpPr>
          <p:spPr>
            <a:xfrm>
              <a:off x="829" y="3461"/>
              <a:ext cx="21" cy="303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49" name="Freeform 25"/>
            <p:cNvSpPr>
              <a:spLocks noEditPoints="1"/>
            </p:cNvSpPr>
            <p:nvPr/>
          </p:nvSpPr>
          <p:spPr>
            <a:xfrm>
              <a:off x="829" y="3865"/>
              <a:ext cx="21" cy="303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50" name="Rectangle 26"/>
            <p:cNvSpPr/>
            <p:nvPr/>
          </p:nvSpPr>
          <p:spPr>
            <a:xfrm>
              <a:off x="829" y="4269"/>
              <a:ext cx="21" cy="51"/>
            </a:xfrm>
            <a:prstGeom prst="rect">
              <a:avLst/>
            </a:prstGeo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pPr marL="0" lvl="0" indent="0" algn="ctr" eaLnBrk="1" hangingPunct="1"/>
              <a:endParaRPr lang="zh-CN" altLang="en-US"/>
            </a:p>
          </p:txBody>
        </p:sp>
        <p:sp>
          <p:nvSpPr>
            <p:cNvPr id="1051" name="Rectangle 27"/>
            <p:cNvSpPr/>
            <p:nvPr/>
          </p:nvSpPr>
          <p:spPr>
            <a:xfrm>
              <a:off x="1279" y="23"/>
              <a:ext cx="21" cy="101"/>
            </a:xfrm>
            <a:prstGeom prst="rect">
              <a:avLst/>
            </a:prstGeo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pPr marL="0" lvl="0" indent="0" algn="ctr" eaLnBrk="1" hangingPunct="1"/>
              <a:endParaRPr lang="zh-CN" altLang="en-US"/>
            </a:p>
          </p:txBody>
        </p:sp>
        <p:sp>
          <p:nvSpPr>
            <p:cNvPr id="1052" name="Freeform 28"/>
            <p:cNvSpPr>
              <a:spLocks noEditPoints="1"/>
            </p:cNvSpPr>
            <p:nvPr/>
          </p:nvSpPr>
          <p:spPr>
            <a:xfrm>
              <a:off x="1279" y="225"/>
              <a:ext cx="21" cy="304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53" name="Freeform 29"/>
            <p:cNvSpPr>
              <a:spLocks noEditPoints="1"/>
            </p:cNvSpPr>
            <p:nvPr/>
          </p:nvSpPr>
          <p:spPr>
            <a:xfrm>
              <a:off x="1279" y="630"/>
              <a:ext cx="21" cy="303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54" name="Freeform 30"/>
            <p:cNvSpPr>
              <a:spLocks noEditPoints="1"/>
            </p:cNvSpPr>
            <p:nvPr/>
          </p:nvSpPr>
          <p:spPr>
            <a:xfrm>
              <a:off x="1279" y="1034"/>
              <a:ext cx="21" cy="303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55" name="Freeform 31"/>
            <p:cNvSpPr>
              <a:spLocks noEditPoints="1"/>
            </p:cNvSpPr>
            <p:nvPr/>
          </p:nvSpPr>
          <p:spPr>
            <a:xfrm>
              <a:off x="1279" y="1438"/>
              <a:ext cx="21" cy="304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56" name="Freeform 32"/>
            <p:cNvSpPr>
              <a:spLocks noEditPoints="1"/>
            </p:cNvSpPr>
            <p:nvPr/>
          </p:nvSpPr>
          <p:spPr>
            <a:xfrm>
              <a:off x="1279" y="1843"/>
              <a:ext cx="21" cy="303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57" name="Freeform 33"/>
            <p:cNvSpPr>
              <a:spLocks noEditPoints="1"/>
            </p:cNvSpPr>
            <p:nvPr/>
          </p:nvSpPr>
          <p:spPr>
            <a:xfrm>
              <a:off x="1279" y="2247"/>
              <a:ext cx="21" cy="304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58" name="Freeform 34"/>
            <p:cNvSpPr>
              <a:spLocks noEditPoints="1"/>
            </p:cNvSpPr>
            <p:nvPr/>
          </p:nvSpPr>
          <p:spPr>
            <a:xfrm>
              <a:off x="1279" y="2652"/>
              <a:ext cx="21" cy="303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59" name="Freeform 35"/>
            <p:cNvSpPr>
              <a:spLocks noEditPoints="1"/>
            </p:cNvSpPr>
            <p:nvPr/>
          </p:nvSpPr>
          <p:spPr>
            <a:xfrm>
              <a:off x="1279" y="3056"/>
              <a:ext cx="21" cy="303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60" name="Freeform 36"/>
            <p:cNvSpPr>
              <a:spLocks noEditPoints="1"/>
            </p:cNvSpPr>
            <p:nvPr/>
          </p:nvSpPr>
          <p:spPr>
            <a:xfrm>
              <a:off x="1279" y="3461"/>
              <a:ext cx="21" cy="303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61" name="Freeform 37"/>
            <p:cNvSpPr>
              <a:spLocks noEditPoints="1"/>
            </p:cNvSpPr>
            <p:nvPr/>
          </p:nvSpPr>
          <p:spPr>
            <a:xfrm>
              <a:off x="1279" y="3865"/>
              <a:ext cx="21" cy="303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62" name="Rectangle 38"/>
            <p:cNvSpPr/>
            <p:nvPr/>
          </p:nvSpPr>
          <p:spPr>
            <a:xfrm>
              <a:off x="1279" y="4269"/>
              <a:ext cx="21" cy="51"/>
            </a:xfrm>
            <a:prstGeom prst="rect">
              <a:avLst/>
            </a:prstGeo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pPr marL="0" lvl="0" indent="0" algn="ctr" eaLnBrk="1" hangingPunct="1"/>
              <a:endParaRPr lang="zh-CN" altLang="en-US"/>
            </a:p>
          </p:txBody>
        </p:sp>
        <p:sp>
          <p:nvSpPr>
            <p:cNvPr id="1063" name="Rectangle 39"/>
            <p:cNvSpPr/>
            <p:nvPr/>
          </p:nvSpPr>
          <p:spPr>
            <a:xfrm>
              <a:off x="1724" y="23"/>
              <a:ext cx="21" cy="101"/>
            </a:xfrm>
            <a:prstGeom prst="rect">
              <a:avLst/>
            </a:prstGeo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pPr marL="0" lvl="0" indent="0" algn="ctr" eaLnBrk="1" hangingPunct="1"/>
              <a:endParaRPr lang="zh-CN" altLang="en-US"/>
            </a:p>
          </p:txBody>
        </p:sp>
        <p:sp>
          <p:nvSpPr>
            <p:cNvPr id="1064" name="Freeform 40"/>
            <p:cNvSpPr>
              <a:spLocks noEditPoints="1"/>
            </p:cNvSpPr>
            <p:nvPr/>
          </p:nvSpPr>
          <p:spPr>
            <a:xfrm>
              <a:off x="1724" y="225"/>
              <a:ext cx="21" cy="304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65" name="Freeform 41"/>
            <p:cNvSpPr>
              <a:spLocks noEditPoints="1"/>
            </p:cNvSpPr>
            <p:nvPr/>
          </p:nvSpPr>
          <p:spPr>
            <a:xfrm>
              <a:off x="1724" y="630"/>
              <a:ext cx="21" cy="303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66" name="Freeform 42"/>
            <p:cNvSpPr>
              <a:spLocks noEditPoints="1"/>
            </p:cNvSpPr>
            <p:nvPr/>
          </p:nvSpPr>
          <p:spPr>
            <a:xfrm>
              <a:off x="1724" y="1034"/>
              <a:ext cx="21" cy="303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67" name="Freeform 43"/>
            <p:cNvSpPr>
              <a:spLocks noEditPoints="1"/>
            </p:cNvSpPr>
            <p:nvPr/>
          </p:nvSpPr>
          <p:spPr>
            <a:xfrm>
              <a:off x="1724" y="1438"/>
              <a:ext cx="21" cy="304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68" name="Freeform 44"/>
            <p:cNvSpPr>
              <a:spLocks noEditPoints="1"/>
            </p:cNvSpPr>
            <p:nvPr/>
          </p:nvSpPr>
          <p:spPr>
            <a:xfrm>
              <a:off x="1724" y="1843"/>
              <a:ext cx="21" cy="303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69" name="Freeform 45"/>
            <p:cNvSpPr>
              <a:spLocks noEditPoints="1"/>
            </p:cNvSpPr>
            <p:nvPr/>
          </p:nvSpPr>
          <p:spPr>
            <a:xfrm>
              <a:off x="1724" y="2247"/>
              <a:ext cx="21" cy="304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70" name="Freeform 46"/>
            <p:cNvSpPr>
              <a:spLocks noEditPoints="1"/>
            </p:cNvSpPr>
            <p:nvPr/>
          </p:nvSpPr>
          <p:spPr>
            <a:xfrm>
              <a:off x="1724" y="2652"/>
              <a:ext cx="21" cy="303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71" name="Freeform 47"/>
            <p:cNvSpPr>
              <a:spLocks noEditPoints="1"/>
            </p:cNvSpPr>
            <p:nvPr/>
          </p:nvSpPr>
          <p:spPr>
            <a:xfrm>
              <a:off x="1724" y="3056"/>
              <a:ext cx="21" cy="303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72" name="Freeform 48"/>
            <p:cNvSpPr>
              <a:spLocks noEditPoints="1"/>
            </p:cNvSpPr>
            <p:nvPr/>
          </p:nvSpPr>
          <p:spPr>
            <a:xfrm>
              <a:off x="1724" y="3461"/>
              <a:ext cx="21" cy="303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73" name="Freeform 49"/>
            <p:cNvSpPr>
              <a:spLocks noEditPoints="1"/>
            </p:cNvSpPr>
            <p:nvPr/>
          </p:nvSpPr>
          <p:spPr>
            <a:xfrm>
              <a:off x="1724" y="3865"/>
              <a:ext cx="21" cy="303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74" name="Rectangle 50"/>
            <p:cNvSpPr/>
            <p:nvPr/>
          </p:nvSpPr>
          <p:spPr>
            <a:xfrm>
              <a:off x="1724" y="4269"/>
              <a:ext cx="21" cy="51"/>
            </a:xfrm>
            <a:prstGeom prst="rect">
              <a:avLst/>
            </a:prstGeo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pPr marL="0" lvl="0" indent="0" algn="ctr" eaLnBrk="1" hangingPunct="1"/>
              <a:endParaRPr lang="zh-CN" altLang="en-US"/>
            </a:p>
          </p:txBody>
        </p:sp>
        <p:sp>
          <p:nvSpPr>
            <p:cNvPr id="1075" name="Rectangle 51"/>
            <p:cNvSpPr/>
            <p:nvPr/>
          </p:nvSpPr>
          <p:spPr>
            <a:xfrm>
              <a:off x="2169" y="23"/>
              <a:ext cx="21" cy="101"/>
            </a:xfrm>
            <a:prstGeom prst="rect">
              <a:avLst/>
            </a:prstGeo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pPr marL="0" lvl="0" indent="0" algn="ctr" eaLnBrk="1" hangingPunct="1"/>
              <a:endParaRPr lang="zh-CN" altLang="en-US"/>
            </a:p>
          </p:txBody>
        </p:sp>
        <p:sp>
          <p:nvSpPr>
            <p:cNvPr id="1076" name="Freeform 52"/>
            <p:cNvSpPr>
              <a:spLocks noEditPoints="1"/>
            </p:cNvSpPr>
            <p:nvPr/>
          </p:nvSpPr>
          <p:spPr>
            <a:xfrm>
              <a:off x="2169" y="225"/>
              <a:ext cx="21" cy="304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77" name="Freeform 53"/>
            <p:cNvSpPr>
              <a:spLocks noEditPoints="1"/>
            </p:cNvSpPr>
            <p:nvPr/>
          </p:nvSpPr>
          <p:spPr>
            <a:xfrm>
              <a:off x="2169" y="630"/>
              <a:ext cx="21" cy="303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78" name="Freeform 54"/>
            <p:cNvSpPr>
              <a:spLocks noEditPoints="1"/>
            </p:cNvSpPr>
            <p:nvPr/>
          </p:nvSpPr>
          <p:spPr>
            <a:xfrm>
              <a:off x="2169" y="1034"/>
              <a:ext cx="21" cy="303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79" name="Freeform 55"/>
            <p:cNvSpPr>
              <a:spLocks noEditPoints="1"/>
            </p:cNvSpPr>
            <p:nvPr/>
          </p:nvSpPr>
          <p:spPr>
            <a:xfrm>
              <a:off x="2169" y="1438"/>
              <a:ext cx="21" cy="304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80" name="Freeform 56"/>
            <p:cNvSpPr>
              <a:spLocks noEditPoints="1"/>
            </p:cNvSpPr>
            <p:nvPr/>
          </p:nvSpPr>
          <p:spPr>
            <a:xfrm>
              <a:off x="2169" y="1843"/>
              <a:ext cx="21" cy="303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81" name="Freeform 57"/>
            <p:cNvSpPr>
              <a:spLocks noEditPoints="1"/>
            </p:cNvSpPr>
            <p:nvPr/>
          </p:nvSpPr>
          <p:spPr>
            <a:xfrm>
              <a:off x="2169" y="2247"/>
              <a:ext cx="21" cy="304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82" name="Freeform 58"/>
            <p:cNvSpPr>
              <a:spLocks noEditPoints="1"/>
            </p:cNvSpPr>
            <p:nvPr/>
          </p:nvSpPr>
          <p:spPr>
            <a:xfrm>
              <a:off x="2169" y="2652"/>
              <a:ext cx="21" cy="303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83" name="Freeform 59"/>
            <p:cNvSpPr>
              <a:spLocks noEditPoints="1"/>
            </p:cNvSpPr>
            <p:nvPr/>
          </p:nvSpPr>
          <p:spPr>
            <a:xfrm>
              <a:off x="2169" y="3056"/>
              <a:ext cx="21" cy="303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84" name="Freeform 60"/>
            <p:cNvSpPr>
              <a:spLocks noEditPoints="1"/>
            </p:cNvSpPr>
            <p:nvPr/>
          </p:nvSpPr>
          <p:spPr>
            <a:xfrm>
              <a:off x="2169" y="3461"/>
              <a:ext cx="21" cy="303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85" name="Freeform 61"/>
            <p:cNvSpPr>
              <a:spLocks noEditPoints="1"/>
            </p:cNvSpPr>
            <p:nvPr/>
          </p:nvSpPr>
          <p:spPr>
            <a:xfrm>
              <a:off x="2169" y="3865"/>
              <a:ext cx="21" cy="303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86" name="Rectangle 62"/>
            <p:cNvSpPr/>
            <p:nvPr/>
          </p:nvSpPr>
          <p:spPr>
            <a:xfrm>
              <a:off x="2169" y="4269"/>
              <a:ext cx="21" cy="51"/>
            </a:xfrm>
            <a:prstGeom prst="rect">
              <a:avLst/>
            </a:prstGeo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pPr marL="0" lvl="0" indent="0" algn="ctr" eaLnBrk="1" hangingPunct="1"/>
              <a:endParaRPr lang="zh-CN" altLang="en-US"/>
            </a:p>
          </p:txBody>
        </p:sp>
        <p:sp>
          <p:nvSpPr>
            <p:cNvPr id="1087" name="Rectangle 63"/>
            <p:cNvSpPr/>
            <p:nvPr/>
          </p:nvSpPr>
          <p:spPr>
            <a:xfrm>
              <a:off x="2620" y="23"/>
              <a:ext cx="20" cy="101"/>
            </a:xfrm>
            <a:prstGeom prst="rect">
              <a:avLst/>
            </a:prstGeo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pPr marL="0" lvl="0" indent="0" algn="ctr" eaLnBrk="1" hangingPunct="1"/>
              <a:endParaRPr lang="zh-CN" altLang="en-US"/>
            </a:p>
          </p:txBody>
        </p:sp>
        <p:sp>
          <p:nvSpPr>
            <p:cNvPr id="1088" name="Freeform 64"/>
            <p:cNvSpPr>
              <a:spLocks noEditPoints="1"/>
            </p:cNvSpPr>
            <p:nvPr/>
          </p:nvSpPr>
          <p:spPr>
            <a:xfrm>
              <a:off x="2620" y="225"/>
              <a:ext cx="20" cy="304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89" name="Freeform 65"/>
            <p:cNvSpPr>
              <a:spLocks noEditPoints="1"/>
            </p:cNvSpPr>
            <p:nvPr/>
          </p:nvSpPr>
          <p:spPr>
            <a:xfrm>
              <a:off x="2620" y="630"/>
              <a:ext cx="20" cy="303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90" name="Freeform 66"/>
            <p:cNvSpPr>
              <a:spLocks noEditPoints="1"/>
            </p:cNvSpPr>
            <p:nvPr/>
          </p:nvSpPr>
          <p:spPr>
            <a:xfrm>
              <a:off x="2620" y="1034"/>
              <a:ext cx="20" cy="303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91" name="Freeform 67"/>
            <p:cNvSpPr>
              <a:spLocks noEditPoints="1"/>
            </p:cNvSpPr>
            <p:nvPr/>
          </p:nvSpPr>
          <p:spPr>
            <a:xfrm>
              <a:off x="2620" y="1438"/>
              <a:ext cx="20" cy="304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92" name="Freeform 68"/>
            <p:cNvSpPr>
              <a:spLocks noEditPoints="1"/>
            </p:cNvSpPr>
            <p:nvPr/>
          </p:nvSpPr>
          <p:spPr>
            <a:xfrm>
              <a:off x="2620" y="1843"/>
              <a:ext cx="20" cy="303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93" name="Freeform 69"/>
            <p:cNvSpPr>
              <a:spLocks noEditPoints="1"/>
            </p:cNvSpPr>
            <p:nvPr/>
          </p:nvSpPr>
          <p:spPr>
            <a:xfrm>
              <a:off x="2620" y="2247"/>
              <a:ext cx="20" cy="304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94" name="Freeform 70"/>
            <p:cNvSpPr>
              <a:spLocks noEditPoints="1"/>
            </p:cNvSpPr>
            <p:nvPr/>
          </p:nvSpPr>
          <p:spPr>
            <a:xfrm>
              <a:off x="2620" y="2652"/>
              <a:ext cx="20" cy="303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95" name="Freeform 71"/>
            <p:cNvSpPr>
              <a:spLocks noEditPoints="1"/>
            </p:cNvSpPr>
            <p:nvPr/>
          </p:nvSpPr>
          <p:spPr>
            <a:xfrm>
              <a:off x="2620" y="3056"/>
              <a:ext cx="20" cy="303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96" name="Freeform 72"/>
            <p:cNvSpPr>
              <a:spLocks noEditPoints="1"/>
            </p:cNvSpPr>
            <p:nvPr/>
          </p:nvSpPr>
          <p:spPr>
            <a:xfrm>
              <a:off x="2620" y="3461"/>
              <a:ext cx="20" cy="303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97" name="Freeform 73"/>
            <p:cNvSpPr>
              <a:spLocks noEditPoints="1"/>
            </p:cNvSpPr>
            <p:nvPr/>
          </p:nvSpPr>
          <p:spPr>
            <a:xfrm>
              <a:off x="2620" y="3865"/>
              <a:ext cx="20" cy="303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98" name="Rectangle 74"/>
            <p:cNvSpPr/>
            <p:nvPr/>
          </p:nvSpPr>
          <p:spPr>
            <a:xfrm>
              <a:off x="2620" y="4269"/>
              <a:ext cx="20" cy="51"/>
            </a:xfrm>
            <a:prstGeom prst="rect">
              <a:avLst/>
            </a:prstGeo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pPr marL="0" lvl="0" indent="0" algn="ctr" eaLnBrk="1" hangingPunct="1"/>
              <a:endParaRPr lang="zh-CN" altLang="en-US"/>
            </a:p>
          </p:txBody>
        </p:sp>
        <p:sp>
          <p:nvSpPr>
            <p:cNvPr id="1099" name="Rectangle 75"/>
            <p:cNvSpPr/>
            <p:nvPr/>
          </p:nvSpPr>
          <p:spPr>
            <a:xfrm>
              <a:off x="3065" y="23"/>
              <a:ext cx="20" cy="101"/>
            </a:xfrm>
            <a:prstGeom prst="rect">
              <a:avLst/>
            </a:prstGeo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pPr marL="0" lvl="0" indent="0" algn="ctr" eaLnBrk="1" hangingPunct="1"/>
              <a:endParaRPr lang="zh-CN" altLang="en-US"/>
            </a:p>
          </p:txBody>
        </p:sp>
        <p:sp>
          <p:nvSpPr>
            <p:cNvPr id="1100" name="Freeform 76"/>
            <p:cNvSpPr>
              <a:spLocks noEditPoints="1"/>
            </p:cNvSpPr>
            <p:nvPr/>
          </p:nvSpPr>
          <p:spPr>
            <a:xfrm>
              <a:off x="3065" y="225"/>
              <a:ext cx="20" cy="304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01" name="Freeform 77"/>
            <p:cNvSpPr>
              <a:spLocks noEditPoints="1"/>
            </p:cNvSpPr>
            <p:nvPr/>
          </p:nvSpPr>
          <p:spPr>
            <a:xfrm>
              <a:off x="3065" y="630"/>
              <a:ext cx="20" cy="303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02" name="Freeform 78"/>
            <p:cNvSpPr>
              <a:spLocks noEditPoints="1"/>
            </p:cNvSpPr>
            <p:nvPr/>
          </p:nvSpPr>
          <p:spPr>
            <a:xfrm>
              <a:off x="3065" y="1034"/>
              <a:ext cx="20" cy="303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03" name="Freeform 79"/>
            <p:cNvSpPr>
              <a:spLocks noEditPoints="1"/>
            </p:cNvSpPr>
            <p:nvPr/>
          </p:nvSpPr>
          <p:spPr>
            <a:xfrm>
              <a:off x="3065" y="1438"/>
              <a:ext cx="20" cy="304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04" name="Freeform 80"/>
            <p:cNvSpPr>
              <a:spLocks noEditPoints="1"/>
            </p:cNvSpPr>
            <p:nvPr/>
          </p:nvSpPr>
          <p:spPr>
            <a:xfrm>
              <a:off x="3065" y="1843"/>
              <a:ext cx="20" cy="303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05" name="Freeform 81"/>
            <p:cNvSpPr>
              <a:spLocks noEditPoints="1"/>
            </p:cNvSpPr>
            <p:nvPr/>
          </p:nvSpPr>
          <p:spPr>
            <a:xfrm>
              <a:off x="3065" y="2247"/>
              <a:ext cx="20" cy="304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06" name="Freeform 82"/>
            <p:cNvSpPr>
              <a:spLocks noEditPoints="1"/>
            </p:cNvSpPr>
            <p:nvPr/>
          </p:nvSpPr>
          <p:spPr>
            <a:xfrm>
              <a:off x="3065" y="2652"/>
              <a:ext cx="20" cy="303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07" name="Freeform 83"/>
            <p:cNvSpPr>
              <a:spLocks noEditPoints="1"/>
            </p:cNvSpPr>
            <p:nvPr/>
          </p:nvSpPr>
          <p:spPr>
            <a:xfrm>
              <a:off x="3065" y="3056"/>
              <a:ext cx="20" cy="303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08" name="Freeform 84"/>
            <p:cNvSpPr>
              <a:spLocks noEditPoints="1"/>
            </p:cNvSpPr>
            <p:nvPr/>
          </p:nvSpPr>
          <p:spPr>
            <a:xfrm>
              <a:off x="3065" y="3461"/>
              <a:ext cx="20" cy="303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09" name="Freeform 85"/>
            <p:cNvSpPr>
              <a:spLocks noEditPoints="1"/>
            </p:cNvSpPr>
            <p:nvPr/>
          </p:nvSpPr>
          <p:spPr>
            <a:xfrm>
              <a:off x="3065" y="3865"/>
              <a:ext cx="20" cy="303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10" name="Rectangle 86"/>
            <p:cNvSpPr/>
            <p:nvPr/>
          </p:nvSpPr>
          <p:spPr>
            <a:xfrm>
              <a:off x="3065" y="4269"/>
              <a:ext cx="20" cy="51"/>
            </a:xfrm>
            <a:prstGeom prst="rect">
              <a:avLst/>
            </a:prstGeo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pPr marL="0" lvl="0" indent="0" algn="ctr" eaLnBrk="1" hangingPunct="1"/>
              <a:endParaRPr lang="zh-CN" altLang="en-US"/>
            </a:p>
          </p:txBody>
        </p:sp>
        <p:sp>
          <p:nvSpPr>
            <p:cNvPr id="1111" name="Rectangle 87"/>
            <p:cNvSpPr/>
            <p:nvPr/>
          </p:nvSpPr>
          <p:spPr>
            <a:xfrm>
              <a:off x="3510" y="23"/>
              <a:ext cx="20" cy="101"/>
            </a:xfrm>
            <a:prstGeom prst="rect">
              <a:avLst/>
            </a:prstGeo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pPr marL="0" lvl="0" indent="0" algn="ctr" eaLnBrk="1" hangingPunct="1"/>
              <a:endParaRPr lang="zh-CN" altLang="en-US"/>
            </a:p>
          </p:txBody>
        </p:sp>
        <p:sp>
          <p:nvSpPr>
            <p:cNvPr id="1112" name="Freeform 88"/>
            <p:cNvSpPr>
              <a:spLocks noEditPoints="1"/>
            </p:cNvSpPr>
            <p:nvPr/>
          </p:nvSpPr>
          <p:spPr>
            <a:xfrm>
              <a:off x="3510" y="225"/>
              <a:ext cx="20" cy="304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13" name="Freeform 89"/>
            <p:cNvSpPr>
              <a:spLocks noEditPoints="1"/>
            </p:cNvSpPr>
            <p:nvPr/>
          </p:nvSpPr>
          <p:spPr>
            <a:xfrm>
              <a:off x="3510" y="630"/>
              <a:ext cx="20" cy="303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14" name="Freeform 90"/>
            <p:cNvSpPr>
              <a:spLocks noEditPoints="1"/>
            </p:cNvSpPr>
            <p:nvPr/>
          </p:nvSpPr>
          <p:spPr>
            <a:xfrm>
              <a:off x="3510" y="1034"/>
              <a:ext cx="20" cy="303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15" name="Freeform 91"/>
            <p:cNvSpPr>
              <a:spLocks noEditPoints="1"/>
            </p:cNvSpPr>
            <p:nvPr/>
          </p:nvSpPr>
          <p:spPr>
            <a:xfrm>
              <a:off x="3510" y="1438"/>
              <a:ext cx="20" cy="304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16" name="Freeform 92"/>
            <p:cNvSpPr>
              <a:spLocks noEditPoints="1"/>
            </p:cNvSpPr>
            <p:nvPr/>
          </p:nvSpPr>
          <p:spPr>
            <a:xfrm>
              <a:off x="3510" y="1843"/>
              <a:ext cx="20" cy="303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17" name="Freeform 93"/>
            <p:cNvSpPr>
              <a:spLocks noEditPoints="1"/>
            </p:cNvSpPr>
            <p:nvPr/>
          </p:nvSpPr>
          <p:spPr>
            <a:xfrm>
              <a:off x="3510" y="2247"/>
              <a:ext cx="20" cy="304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18" name="Freeform 94"/>
            <p:cNvSpPr>
              <a:spLocks noEditPoints="1"/>
            </p:cNvSpPr>
            <p:nvPr/>
          </p:nvSpPr>
          <p:spPr>
            <a:xfrm>
              <a:off x="3510" y="2652"/>
              <a:ext cx="20" cy="303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19" name="Freeform 95"/>
            <p:cNvSpPr>
              <a:spLocks noEditPoints="1"/>
            </p:cNvSpPr>
            <p:nvPr/>
          </p:nvSpPr>
          <p:spPr>
            <a:xfrm>
              <a:off x="3510" y="3056"/>
              <a:ext cx="20" cy="303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20" name="Freeform 96"/>
            <p:cNvSpPr>
              <a:spLocks noEditPoints="1"/>
            </p:cNvSpPr>
            <p:nvPr/>
          </p:nvSpPr>
          <p:spPr>
            <a:xfrm>
              <a:off x="3510" y="3461"/>
              <a:ext cx="20" cy="303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21" name="Freeform 97"/>
            <p:cNvSpPr>
              <a:spLocks noEditPoints="1"/>
            </p:cNvSpPr>
            <p:nvPr/>
          </p:nvSpPr>
          <p:spPr>
            <a:xfrm>
              <a:off x="3510" y="3865"/>
              <a:ext cx="20" cy="303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22" name="Rectangle 98"/>
            <p:cNvSpPr/>
            <p:nvPr/>
          </p:nvSpPr>
          <p:spPr>
            <a:xfrm>
              <a:off x="3510" y="4269"/>
              <a:ext cx="20" cy="51"/>
            </a:xfrm>
            <a:prstGeom prst="rect">
              <a:avLst/>
            </a:prstGeo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pPr marL="0" lvl="0" indent="0" algn="ctr" eaLnBrk="1" hangingPunct="1"/>
              <a:endParaRPr lang="zh-CN" altLang="en-US"/>
            </a:p>
          </p:txBody>
        </p:sp>
        <p:sp>
          <p:nvSpPr>
            <p:cNvPr id="1123" name="Rectangle 99"/>
            <p:cNvSpPr/>
            <p:nvPr/>
          </p:nvSpPr>
          <p:spPr>
            <a:xfrm>
              <a:off x="3960" y="23"/>
              <a:ext cx="20" cy="101"/>
            </a:xfrm>
            <a:prstGeom prst="rect">
              <a:avLst/>
            </a:prstGeo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pPr marL="0" lvl="0" indent="0" algn="ctr" eaLnBrk="1" hangingPunct="1"/>
              <a:endParaRPr lang="zh-CN" altLang="en-US"/>
            </a:p>
          </p:txBody>
        </p:sp>
        <p:sp>
          <p:nvSpPr>
            <p:cNvPr id="1124" name="Freeform 100"/>
            <p:cNvSpPr>
              <a:spLocks noEditPoints="1"/>
            </p:cNvSpPr>
            <p:nvPr/>
          </p:nvSpPr>
          <p:spPr>
            <a:xfrm>
              <a:off x="3960" y="225"/>
              <a:ext cx="20" cy="304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25" name="Freeform 101"/>
            <p:cNvSpPr>
              <a:spLocks noEditPoints="1"/>
            </p:cNvSpPr>
            <p:nvPr/>
          </p:nvSpPr>
          <p:spPr>
            <a:xfrm>
              <a:off x="3960" y="630"/>
              <a:ext cx="20" cy="303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26" name="Freeform 102"/>
            <p:cNvSpPr>
              <a:spLocks noEditPoints="1"/>
            </p:cNvSpPr>
            <p:nvPr/>
          </p:nvSpPr>
          <p:spPr>
            <a:xfrm>
              <a:off x="3960" y="1034"/>
              <a:ext cx="20" cy="303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27" name="Freeform 103"/>
            <p:cNvSpPr>
              <a:spLocks noEditPoints="1"/>
            </p:cNvSpPr>
            <p:nvPr/>
          </p:nvSpPr>
          <p:spPr>
            <a:xfrm>
              <a:off x="3960" y="1438"/>
              <a:ext cx="20" cy="304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28" name="Freeform 104"/>
            <p:cNvSpPr>
              <a:spLocks noEditPoints="1"/>
            </p:cNvSpPr>
            <p:nvPr/>
          </p:nvSpPr>
          <p:spPr>
            <a:xfrm>
              <a:off x="3960" y="1843"/>
              <a:ext cx="20" cy="303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29" name="Freeform 105"/>
            <p:cNvSpPr>
              <a:spLocks noEditPoints="1"/>
            </p:cNvSpPr>
            <p:nvPr/>
          </p:nvSpPr>
          <p:spPr>
            <a:xfrm>
              <a:off x="3960" y="2247"/>
              <a:ext cx="20" cy="304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30" name="Freeform 106"/>
            <p:cNvSpPr>
              <a:spLocks noEditPoints="1"/>
            </p:cNvSpPr>
            <p:nvPr/>
          </p:nvSpPr>
          <p:spPr>
            <a:xfrm>
              <a:off x="3960" y="2652"/>
              <a:ext cx="20" cy="303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31" name="Freeform 107"/>
            <p:cNvSpPr>
              <a:spLocks noEditPoints="1"/>
            </p:cNvSpPr>
            <p:nvPr/>
          </p:nvSpPr>
          <p:spPr>
            <a:xfrm>
              <a:off x="3960" y="3056"/>
              <a:ext cx="20" cy="303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32" name="Freeform 108"/>
            <p:cNvSpPr>
              <a:spLocks noEditPoints="1"/>
            </p:cNvSpPr>
            <p:nvPr/>
          </p:nvSpPr>
          <p:spPr>
            <a:xfrm>
              <a:off x="3960" y="3461"/>
              <a:ext cx="20" cy="303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33" name="Freeform 109"/>
            <p:cNvSpPr>
              <a:spLocks noEditPoints="1"/>
            </p:cNvSpPr>
            <p:nvPr/>
          </p:nvSpPr>
          <p:spPr>
            <a:xfrm>
              <a:off x="3960" y="3865"/>
              <a:ext cx="20" cy="303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34" name="Rectangle 110"/>
            <p:cNvSpPr/>
            <p:nvPr/>
          </p:nvSpPr>
          <p:spPr>
            <a:xfrm>
              <a:off x="3960" y="4269"/>
              <a:ext cx="20" cy="51"/>
            </a:xfrm>
            <a:prstGeom prst="rect">
              <a:avLst/>
            </a:prstGeo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pPr marL="0" lvl="0" indent="0" algn="ctr" eaLnBrk="1" hangingPunct="1"/>
              <a:endParaRPr lang="zh-CN" altLang="en-US"/>
            </a:p>
          </p:txBody>
        </p:sp>
        <p:sp>
          <p:nvSpPr>
            <p:cNvPr id="1135" name="Rectangle 111"/>
            <p:cNvSpPr/>
            <p:nvPr/>
          </p:nvSpPr>
          <p:spPr>
            <a:xfrm>
              <a:off x="4405" y="23"/>
              <a:ext cx="20" cy="101"/>
            </a:xfrm>
            <a:prstGeom prst="rect">
              <a:avLst/>
            </a:prstGeo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pPr marL="0" lvl="0" indent="0" algn="ctr" eaLnBrk="1" hangingPunct="1"/>
              <a:endParaRPr lang="zh-CN" altLang="en-US"/>
            </a:p>
          </p:txBody>
        </p:sp>
        <p:sp>
          <p:nvSpPr>
            <p:cNvPr id="1136" name="Freeform 112"/>
            <p:cNvSpPr>
              <a:spLocks noEditPoints="1"/>
            </p:cNvSpPr>
            <p:nvPr/>
          </p:nvSpPr>
          <p:spPr>
            <a:xfrm>
              <a:off x="4405" y="225"/>
              <a:ext cx="20" cy="304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37" name="Freeform 113"/>
            <p:cNvSpPr>
              <a:spLocks noEditPoints="1"/>
            </p:cNvSpPr>
            <p:nvPr/>
          </p:nvSpPr>
          <p:spPr>
            <a:xfrm>
              <a:off x="4405" y="630"/>
              <a:ext cx="20" cy="303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38" name="Freeform 114"/>
            <p:cNvSpPr>
              <a:spLocks noEditPoints="1"/>
            </p:cNvSpPr>
            <p:nvPr/>
          </p:nvSpPr>
          <p:spPr>
            <a:xfrm>
              <a:off x="4405" y="1034"/>
              <a:ext cx="20" cy="303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39" name="Freeform 115"/>
            <p:cNvSpPr>
              <a:spLocks noEditPoints="1"/>
            </p:cNvSpPr>
            <p:nvPr/>
          </p:nvSpPr>
          <p:spPr>
            <a:xfrm>
              <a:off x="4405" y="1438"/>
              <a:ext cx="20" cy="304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40" name="Freeform 116"/>
            <p:cNvSpPr>
              <a:spLocks noEditPoints="1"/>
            </p:cNvSpPr>
            <p:nvPr/>
          </p:nvSpPr>
          <p:spPr>
            <a:xfrm>
              <a:off x="4405" y="1843"/>
              <a:ext cx="20" cy="303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41" name="Freeform 117"/>
            <p:cNvSpPr>
              <a:spLocks noEditPoints="1"/>
            </p:cNvSpPr>
            <p:nvPr/>
          </p:nvSpPr>
          <p:spPr>
            <a:xfrm>
              <a:off x="4405" y="2247"/>
              <a:ext cx="20" cy="304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42" name="Freeform 118"/>
            <p:cNvSpPr>
              <a:spLocks noEditPoints="1"/>
            </p:cNvSpPr>
            <p:nvPr/>
          </p:nvSpPr>
          <p:spPr>
            <a:xfrm>
              <a:off x="4405" y="2652"/>
              <a:ext cx="20" cy="303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43" name="Freeform 119"/>
            <p:cNvSpPr>
              <a:spLocks noEditPoints="1"/>
            </p:cNvSpPr>
            <p:nvPr/>
          </p:nvSpPr>
          <p:spPr>
            <a:xfrm>
              <a:off x="4405" y="3056"/>
              <a:ext cx="20" cy="303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44" name="Freeform 120"/>
            <p:cNvSpPr>
              <a:spLocks noEditPoints="1"/>
            </p:cNvSpPr>
            <p:nvPr/>
          </p:nvSpPr>
          <p:spPr>
            <a:xfrm>
              <a:off x="4405" y="3461"/>
              <a:ext cx="20" cy="303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45" name="Freeform 121"/>
            <p:cNvSpPr>
              <a:spLocks noEditPoints="1"/>
            </p:cNvSpPr>
            <p:nvPr/>
          </p:nvSpPr>
          <p:spPr>
            <a:xfrm>
              <a:off x="4405" y="3865"/>
              <a:ext cx="20" cy="303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46" name="Rectangle 122"/>
            <p:cNvSpPr/>
            <p:nvPr/>
          </p:nvSpPr>
          <p:spPr>
            <a:xfrm>
              <a:off x="4405" y="4269"/>
              <a:ext cx="20" cy="51"/>
            </a:xfrm>
            <a:prstGeom prst="rect">
              <a:avLst/>
            </a:prstGeo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pPr marL="0" lvl="0" indent="0" algn="ctr" eaLnBrk="1" hangingPunct="1"/>
              <a:endParaRPr lang="zh-CN" altLang="en-US"/>
            </a:p>
          </p:txBody>
        </p:sp>
        <p:sp>
          <p:nvSpPr>
            <p:cNvPr id="1147" name="Rectangle 123"/>
            <p:cNvSpPr/>
            <p:nvPr/>
          </p:nvSpPr>
          <p:spPr>
            <a:xfrm>
              <a:off x="4850" y="23"/>
              <a:ext cx="20" cy="101"/>
            </a:xfrm>
            <a:prstGeom prst="rect">
              <a:avLst/>
            </a:prstGeo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pPr marL="0" lvl="0" indent="0" algn="ctr" eaLnBrk="1" hangingPunct="1"/>
              <a:endParaRPr lang="zh-CN" altLang="en-US"/>
            </a:p>
          </p:txBody>
        </p:sp>
        <p:sp>
          <p:nvSpPr>
            <p:cNvPr id="1148" name="Freeform 124"/>
            <p:cNvSpPr>
              <a:spLocks noEditPoints="1"/>
            </p:cNvSpPr>
            <p:nvPr/>
          </p:nvSpPr>
          <p:spPr>
            <a:xfrm>
              <a:off x="4850" y="225"/>
              <a:ext cx="20" cy="304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49" name="Freeform 125"/>
            <p:cNvSpPr>
              <a:spLocks noEditPoints="1"/>
            </p:cNvSpPr>
            <p:nvPr/>
          </p:nvSpPr>
          <p:spPr>
            <a:xfrm>
              <a:off x="4850" y="630"/>
              <a:ext cx="20" cy="303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50" name="Freeform 126"/>
            <p:cNvSpPr>
              <a:spLocks noEditPoints="1"/>
            </p:cNvSpPr>
            <p:nvPr/>
          </p:nvSpPr>
          <p:spPr>
            <a:xfrm>
              <a:off x="4850" y="1034"/>
              <a:ext cx="20" cy="303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51" name="Freeform 127"/>
            <p:cNvSpPr>
              <a:spLocks noEditPoints="1"/>
            </p:cNvSpPr>
            <p:nvPr/>
          </p:nvSpPr>
          <p:spPr>
            <a:xfrm>
              <a:off x="4850" y="1438"/>
              <a:ext cx="20" cy="304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52" name="Freeform 128"/>
            <p:cNvSpPr>
              <a:spLocks noEditPoints="1"/>
            </p:cNvSpPr>
            <p:nvPr/>
          </p:nvSpPr>
          <p:spPr>
            <a:xfrm>
              <a:off x="4850" y="1843"/>
              <a:ext cx="20" cy="303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53" name="Freeform 129"/>
            <p:cNvSpPr>
              <a:spLocks noEditPoints="1"/>
            </p:cNvSpPr>
            <p:nvPr/>
          </p:nvSpPr>
          <p:spPr>
            <a:xfrm>
              <a:off x="4850" y="2247"/>
              <a:ext cx="20" cy="304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54" name="Freeform 130"/>
            <p:cNvSpPr>
              <a:spLocks noEditPoints="1"/>
            </p:cNvSpPr>
            <p:nvPr/>
          </p:nvSpPr>
          <p:spPr>
            <a:xfrm>
              <a:off x="4850" y="2652"/>
              <a:ext cx="20" cy="303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55" name="Freeform 131"/>
            <p:cNvSpPr>
              <a:spLocks noEditPoints="1"/>
            </p:cNvSpPr>
            <p:nvPr/>
          </p:nvSpPr>
          <p:spPr>
            <a:xfrm>
              <a:off x="4850" y="3056"/>
              <a:ext cx="20" cy="303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56" name="Freeform 132"/>
            <p:cNvSpPr>
              <a:spLocks noEditPoints="1"/>
            </p:cNvSpPr>
            <p:nvPr/>
          </p:nvSpPr>
          <p:spPr>
            <a:xfrm>
              <a:off x="4850" y="3461"/>
              <a:ext cx="20" cy="303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57" name="Freeform 133"/>
            <p:cNvSpPr>
              <a:spLocks noEditPoints="1"/>
            </p:cNvSpPr>
            <p:nvPr/>
          </p:nvSpPr>
          <p:spPr>
            <a:xfrm>
              <a:off x="4850" y="3865"/>
              <a:ext cx="20" cy="303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58" name="Rectangle 134"/>
            <p:cNvSpPr/>
            <p:nvPr/>
          </p:nvSpPr>
          <p:spPr>
            <a:xfrm>
              <a:off x="4850" y="4269"/>
              <a:ext cx="20" cy="51"/>
            </a:xfrm>
            <a:prstGeom prst="rect">
              <a:avLst/>
            </a:prstGeo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pPr marL="0" lvl="0" indent="0" algn="ctr" eaLnBrk="1" hangingPunct="1"/>
              <a:endParaRPr lang="zh-CN" altLang="en-US"/>
            </a:p>
          </p:txBody>
        </p:sp>
        <p:sp>
          <p:nvSpPr>
            <p:cNvPr id="1159" name="Rectangle 135"/>
            <p:cNvSpPr/>
            <p:nvPr/>
          </p:nvSpPr>
          <p:spPr>
            <a:xfrm>
              <a:off x="5300" y="23"/>
              <a:ext cx="20" cy="101"/>
            </a:xfrm>
            <a:prstGeom prst="rect">
              <a:avLst/>
            </a:prstGeo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pPr marL="0" lvl="0" indent="0" algn="ctr" eaLnBrk="1" hangingPunct="1"/>
              <a:endParaRPr lang="zh-CN" altLang="en-US"/>
            </a:p>
          </p:txBody>
        </p:sp>
        <p:sp>
          <p:nvSpPr>
            <p:cNvPr id="1160" name="Freeform 136"/>
            <p:cNvSpPr>
              <a:spLocks noEditPoints="1"/>
            </p:cNvSpPr>
            <p:nvPr/>
          </p:nvSpPr>
          <p:spPr>
            <a:xfrm>
              <a:off x="5300" y="225"/>
              <a:ext cx="20" cy="304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61" name="Freeform 137"/>
            <p:cNvSpPr>
              <a:spLocks noEditPoints="1"/>
            </p:cNvSpPr>
            <p:nvPr/>
          </p:nvSpPr>
          <p:spPr>
            <a:xfrm>
              <a:off x="5300" y="630"/>
              <a:ext cx="20" cy="303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62" name="Freeform 138"/>
            <p:cNvSpPr>
              <a:spLocks noEditPoints="1"/>
            </p:cNvSpPr>
            <p:nvPr/>
          </p:nvSpPr>
          <p:spPr>
            <a:xfrm>
              <a:off x="5300" y="1034"/>
              <a:ext cx="20" cy="303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63" name="Freeform 139"/>
            <p:cNvSpPr>
              <a:spLocks noEditPoints="1"/>
            </p:cNvSpPr>
            <p:nvPr/>
          </p:nvSpPr>
          <p:spPr>
            <a:xfrm>
              <a:off x="5300" y="1438"/>
              <a:ext cx="20" cy="304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64" name="Freeform 140"/>
            <p:cNvSpPr>
              <a:spLocks noEditPoints="1"/>
            </p:cNvSpPr>
            <p:nvPr/>
          </p:nvSpPr>
          <p:spPr>
            <a:xfrm>
              <a:off x="5300" y="1843"/>
              <a:ext cx="20" cy="303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65" name="Freeform 141"/>
            <p:cNvSpPr>
              <a:spLocks noEditPoints="1"/>
            </p:cNvSpPr>
            <p:nvPr/>
          </p:nvSpPr>
          <p:spPr>
            <a:xfrm>
              <a:off x="5300" y="2247"/>
              <a:ext cx="20" cy="304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66" name="Freeform 142"/>
            <p:cNvSpPr>
              <a:spLocks noEditPoints="1"/>
            </p:cNvSpPr>
            <p:nvPr/>
          </p:nvSpPr>
          <p:spPr>
            <a:xfrm>
              <a:off x="5300" y="2652"/>
              <a:ext cx="20" cy="303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67" name="Freeform 143"/>
            <p:cNvSpPr>
              <a:spLocks noEditPoints="1"/>
            </p:cNvSpPr>
            <p:nvPr/>
          </p:nvSpPr>
          <p:spPr>
            <a:xfrm>
              <a:off x="5300" y="3056"/>
              <a:ext cx="20" cy="303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68" name="Freeform 144"/>
            <p:cNvSpPr>
              <a:spLocks noEditPoints="1"/>
            </p:cNvSpPr>
            <p:nvPr/>
          </p:nvSpPr>
          <p:spPr>
            <a:xfrm>
              <a:off x="5300" y="3461"/>
              <a:ext cx="20" cy="303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69" name="Freeform 145"/>
            <p:cNvSpPr>
              <a:spLocks noEditPoints="1"/>
            </p:cNvSpPr>
            <p:nvPr/>
          </p:nvSpPr>
          <p:spPr>
            <a:xfrm>
              <a:off x="5300" y="3865"/>
              <a:ext cx="20" cy="303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70" name="Rectangle 146"/>
            <p:cNvSpPr/>
            <p:nvPr/>
          </p:nvSpPr>
          <p:spPr>
            <a:xfrm>
              <a:off x="5300" y="4269"/>
              <a:ext cx="20" cy="51"/>
            </a:xfrm>
            <a:prstGeom prst="rect">
              <a:avLst/>
            </a:prstGeo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pPr marL="0" lvl="0" indent="0" algn="ctr" eaLnBrk="1" hangingPunct="1"/>
              <a:endParaRPr lang="zh-CN" altLang="en-US"/>
            </a:p>
          </p:txBody>
        </p:sp>
        <p:sp>
          <p:nvSpPr>
            <p:cNvPr id="1171" name="Freeform 147"/>
            <p:cNvSpPr/>
            <p:nvPr/>
          </p:nvSpPr>
          <p:spPr>
            <a:xfrm>
              <a:off x="349" y="3304"/>
              <a:ext cx="20" cy="10"/>
            </a:xfrm>
            <a:solidFill>
              <a:schemeClr val="bg2">
                <a:alpha val="60001"/>
              </a:scheme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1172" name="Group 148"/>
          <p:cNvGrpSpPr/>
          <p:nvPr/>
        </p:nvGrpSpPr>
        <p:grpSpPr>
          <a:xfrm>
            <a:off x="1066800" y="3444875"/>
            <a:ext cx="533400" cy="492125"/>
            <a:chOff x="96" y="2784"/>
            <a:chExt cx="1062" cy="981"/>
          </a:xfrm>
        </p:grpSpPr>
        <p:sp>
          <p:nvSpPr>
            <p:cNvPr id="1173" name="Freeform 149"/>
            <p:cNvSpPr/>
            <p:nvPr/>
          </p:nvSpPr>
          <p:spPr>
            <a:xfrm>
              <a:off x="121" y="2784"/>
              <a:ext cx="205" cy="82"/>
            </a:xfrm>
            <a:solidFill>
              <a:schemeClr val="accent2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74" name="Freeform 150"/>
            <p:cNvSpPr>
              <a:spLocks noEditPoints="1"/>
            </p:cNvSpPr>
            <p:nvPr/>
          </p:nvSpPr>
          <p:spPr>
            <a:xfrm>
              <a:off x="96" y="2790"/>
              <a:ext cx="1062" cy="975"/>
            </a:xfrm>
            <a:solidFill>
              <a:schemeClr val="accent2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75" name="Freeform 151"/>
            <p:cNvSpPr/>
            <p:nvPr/>
          </p:nvSpPr>
          <p:spPr>
            <a:xfrm>
              <a:off x="349" y="3256"/>
              <a:ext cx="85" cy="101"/>
            </a:xfrm>
            <a:solidFill>
              <a:schemeClr val="accent2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76" name="Freeform 152"/>
            <p:cNvSpPr/>
            <p:nvPr/>
          </p:nvSpPr>
          <p:spPr>
            <a:xfrm>
              <a:off x="267" y="3293"/>
              <a:ext cx="76" cy="136"/>
            </a:xfrm>
            <a:solidFill>
              <a:schemeClr val="accent2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77" name="Freeform 153"/>
            <p:cNvSpPr/>
            <p:nvPr/>
          </p:nvSpPr>
          <p:spPr>
            <a:xfrm>
              <a:off x="222" y="3021"/>
              <a:ext cx="243" cy="117"/>
            </a:xfrm>
            <a:solidFill>
              <a:schemeClr val="accent2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78" name="Freeform 154"/>
            <p:cNvSpPr/>
            <p:nvPr/>
          </p:nvSpPr>
          <p:spPr>
            <a:xfrm>
              <a:off x="501" y="3344"/>
              <a:ext cx="177" cy="187"/>
            </a:xfrm>
            <a:solidFill>
              <a:schemeClr val="accent2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79" name="Freeform 155"/>
            <p:cNvSpPr/>
            <p:nvPr/>
          </p:nvSpPr>
          <p:spPr>
            <a:xfrm>
              <a:off x="905" y="3157"/>
              <a:ext cx="177" cy="38"/>
            </a:xfrm>
            <a:solidFill>
              <a:schemeClr val="accent2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80" name="Freeform 156"/>
            <p:cNvSpPr/>
            <p:nvPr/>
          </p:nvSpPr>
          <p:spPr>
            <a:xfrm>
              <a:off x="965" y="3154"/>
              <a:ext cx="136" cy="79"/>
            </a:xfrm>
            <a:solidFill>
              <a:schemeClr val="accent2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81" name="Freeform 157"/>
            <p:cNvSpPr/>
            <p:nvPr/>
          </p:nvSpPr>
          <p:spPr>
            <a:xfrm>
              <a:off x="959" y="3205"/>
              <a:ext cx="177" cy="85"/>
            </a:xfrm>
            <a:solidFill>
              <a:schemeClr val="accent2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82" name="Freeform 158"/>
            <p:cNvSpPr/>
            <p:nvPr/>
          </p:nvSpPr>
          <p:spPr>
            <a:xfrm>
              <a:off x="845" y="3284"/>
              <a:ext cx="247" cy="60"/>
            </a:xfrm>
            <a:solidFill>
              <a:schemeClr val="accent2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83" name="Freeform 159"/>
            <p:cNvSpPr/>
            <p:nvPr/>
          </p:nvSpPr>
          <p:spPr>
            <a:xfrm>
              <a:off x="870" y="3341"/>
              <a:ext cx="202" cy="54"/>
            </a:xfrm>
            <a:solidFill>
              <a:schemeClr val="accent2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84" name="Freeform 160"/>
            <p:cNvSpPr/>
            <p:nvPr/>
          </p:nvSpPr>
          <p:spPr>
            <a:xfrm>
              <a:off x="858" y="3385"/>
              <a:ext cx="209" cy="174"/>
            </a:xfrm>
            <a:solidFill>
              <a:schemeClr val="accent2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85" name="Freeform 161"/>
            <p:cNvSpPr/>
            <p:nvPr/>
          </p:nvSpPr>
          <p:spPr>
            <a:xfrm>
              <a:off x="997" y="3306"/>
              <a:ext cx="126" cy="316"/>
            </a:xfrm>
            <a:solidFill>
              <a:schemeClr val="accent2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1186" name="Group 162"/>
          <p:cNvGrpSpPr/>
          <p:nvPr/>
        </p:nvGrpSpPr>
        <p:grpSpPr>
          <a:xfrm>
            <a:off x="1066800" y="4552950"/>
            <a:ext cx="533400" cy="492125"/>
            <a:chOff x="96" y="2784"/>
            <a:chExt cx="1062" cy="981"/>
          </a:xfrm>
        </p:grpSpPr>
        <p:sp>
          <p:nvSpPr>
            <p:cNvPr id="1187" name="Freeform 163"/>
            <p:cNvSpPr/>
            <p:nvPr/>
          </p:nvSpPr>
          <p:spPr>
            <a:xfrm>
              <a:off x="121" y="2784"/>
              <a:ext cx="205" cy="82"/>
            </a:xfrm>
            <a:solidFill>
              <a:schemeClr val="accent2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88" name="Freeform 164"/>
            <p:cNvSpPr>
              <a:spLocks noEditPoints="1"/>
            </p:cNvSpPr>
            <p:nvPr/>
          </p:nvSpPr>
          <p:spPr>
            <a:xfrm>
              <a:off x="96" y="2790"/>
              <a:ext cx="1062" cy="975"/>
            </a:xfrm>
            <a:solidFill>
              <a:schemeClr val="accent2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89" name="Freeform 165"/>
            <p:cNvSpPr/>
            <p:nvPr/>
          </p:nvSpPr>
          <p:spPr>
            <a:xfrm>
              <a:off x="349" y="3256"/>
              <a:ext cx="85" cy="101"/>
            </a:xfrm>
            <a:solidFill>
              <a:schemeClr val="accent2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90" name="Freeform 166"/>
            <p:cNvSpPr/>
            <p:nvPr/>
          </p:nvSpPr>
          <p:spPr>
            <a:xfrm>
              <a:off x="267" y="3293"/>
              <a:ext cx="76" cy="136"/>
            </a:xfrm>
            <a:solidFill>
              <a:schemeClr val="accent2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91" name="Freeform 167"/>
            <p:cNvSpPr/>
            <p:nvPr/>
          </p:nvSpPr>
          <p:spPr>
            <a:xfrm>
              <a:off x="222" y="3021"/>
              <a:ext cx="243" cy="117"/>
            </a:xfrm>
            <a:solidFill>
              <a:schemeClr val="accent2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92" name="Freeform 168"/>
            <p:cNvSpPr/>
            <p:nvPr/>
          </p:nvSpPr>
          <p:spPr>
            <a:xfrm>
              <a:off x="501" y="3344"/>
              <a:ext cx="177" cy="187"/>
            </a:xfrm>
            <a:solidFill>
              <a:schemeClr val="accent2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93" name="Freeform 169"/>
            <p:cNvSpPr/>
            <p:nvPr/>
          </p:nvSpPr>
          <p:spPr>
            <a:xfrm>
              <a:off x="905" y="3157"/>
              <a:ext cx="177" cy="38"/>
            </a:xfrm>
            <a:solidFill>
              <a:schemeClr val="accent2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94" name="Freeform 170"/>
            <p:cNvSpPr/>
            <p:nvPr/>
          </p:nvSpPr>
          <p:spPr>
            <a:xfrm>
              <a:off x="965" y="3154"/>
              <a:ext cx="136" cy="79"/>
            </a:xfrm>
            <a:solidFill>
              <a:schemeClr val="accent2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95" name="Freeform 171"/>
            <p:cNvSpPr/>
            <p:nvPr/>
          </p:nvSpPr>
          <p:spPr>
            <a:xfrm>
              <a:off x="959" y="3205"/>
              <a:ext cx="177" cy="85"/>
            </a:xfrm>
            <a:solidFill>
              <a:schemeClr val="accent2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96" name="Freeform 172"/>
            <p:cNvSpPr/>
            <p:nvPr/>
          </p:nvSpPr>
          <p:spPr>
            <a:xfrm>
              <a:off x="845" y="3284"/>
              <a:ext cx="247" cy="60"/>
            </a:xfrm>
            <a:solidFill>
              <a:schemeClr val="accent2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97" name="Freeform 173"/>
            <p:cNvSpPr/>
            <p:nvPr/>
          </p:nvSpPr>
          <p:spPr>
            <a:xfrm>
              <a:off x="870" y="3341"/>
              <a:ext cx="202" cy="54"/>
            </a:xfrm>
            <a:solidFill>
              <a:schemeClr val="accent2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98" name="Freeform 174"/>
            <p:cNvSpPr/>
            <p:nvPr/>
          </p:nvSpPr>
          <p:spPr>
            <a:xfrm>
              <a:off x="858" y="3385"/>
              <a:ext cx="209" cy="174"/>
            </a:xfrm>
            <a:solidFill>
              <a:schemeClr val="accent2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99" name="Freeform 175"/>
            <p:cNvSpPr/>
            <p:nvPr/>
          </p:nvSpPr>
          <p:spPr>
            <a:xfrm>
              <a:off x="997" y="3306"/>
              <a:ext cx="126" cy="316"/>
            </a:xfrm>
            <a:solidFill>
              <a:schemeClr val="accent2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1200" name="Group 176"/>
          <p:cNvGrpSpPr/>
          <p:nvPr/>
        </p:nvGrpSpPr>
        <p:grpSpPr>
          <a:xfrm>
            <a:off x="1066800" y="5562600"/>
            <a:ext cx="533400" cy="492125"/>
            <a:chOff x="96" y="2784"/>
            <a:chExt cx="1062" cy="981"/>
          </a:xfrm>
        </p:grpSpPr>
        <p:sp>
          <p:nvSpPr>
            <p:cNvPr id="1201" name="Freeform 177"/>
            <p:cNvSpPr/>
            <p:nvPr/>
          </p:nvSpPr>
          <p:spPr>
            <a:xfrm>
              <a:off x="121" y="2784"/>
              <a:ext cx="205" cy="82"/>
            </a:xfrm>
            <a:solidFill>
              <a:schemeClr val="accent2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02" name="Freeform 178"/>
            <p:cNvSpPr>
              <a:spLocks noEditPoints="1"/>
            </p:cNvSpPr>
            <p:nvPr/>
          </p:nvSpPr>
          <p:spPr>
            <a:xfrm>
              <a:off x="96" y="2790"/>
              <a:ext cx="1062" cy="975"/>
            </a:xfrm>
            <a:solidFill>
              <a:schemeClr val="accent2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03" name="Freeform 179"/>
            <p:cNvSpPr/>
            <p:nvPr/>
          </p:nvSpPr>
          <p:spPr>
            <a:xfrm>
              <a:off x="349" y="3256"/>
              <a:ext cx="85" cy="101"/>
            </a:xfrm>
            <a:solidFill>
              <a:schemeClr val="accent2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04" name="Freeform 180"/>
            <p:cNvSpPr/>
            <p:nvPr/>
          </p:nvSpPr>
          <p:spPr>
            <a:xfrm>
              <a:off x="267" y="3293"/>
              <a:ext cx="76" cy="136"/>
            </a:xfrm>
            <a:solidFill>
              <a:schemeClr val="accent2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05" name="Freeform 181"/>
            <p:cNvSpPr/>
            <p:nvPr/>
          </p:nvSpPr>
          <p:spPr>
            <a:xfrm>
              <a:off x="222" y="3021"/>
              <a:ext cx="243" cy="117"/>
            </a:xfrm>
            <a:solidFill>
              <a:schemeClr val="accent2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06" name="Freeform 182"/>
            <p:cNvSpPr/>
            <p:nvPr/>
          </p:nvSpPr>
          <p:spPr>
            <a:xfrm>
              <a:off x="501" y="3344"/>
              <a:ext cx="177" cy="187"/>
            </a:xfrm>
            <a:solidFill>
              <a:schemeClr val="accent2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07" name="Freeform 183"/>
            <p:cNvSpPr/>
            <p:nvPr/>
          </p:nvSpPr>
          <p:spPr>
            <a:xfrm>
              <a:off x="905" y="3157"/>
              <a:ext cx="177" cy="38"/>
            </a:xfrm>
            <a:solidFill>
              <a:schemeClr val="accent2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08" name="Freeform 184"/>
            <p:cNvSpPr/>
            <p:nvPr/>
          </p:nvSpPr>
          <p:spPr>
            <a:xfrm>
              <a:off x="965" y="3154"/>
              <a:ext cx="136" cy="79"/>
            </a:xfrm>
            <a:solidFill>
              <a:schemeClr val="accent2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09" name="Freeform 185"/>
            <p:cNvSpPr/>
            <p:nvPr/>
          </p:nvSpPr>
          <p:spPr>
            <a:xfrm>
              <a:off x="959" y="3205"/>
              <a:ext cx="177" cy="85"/>
            </a:xfrm>
            <a:solidFill>
              <a:schemeClr val="accent2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10" name="Freeform 186"/>
            <p:cNvSpPr/>
            <p:nvPr/>
          </p:nvSpPr>
          <p:spPr>
            <a:xfrm>
              <a:off x="845" y="3284"/>
              <a:ext cx="247" cy="60"/>
            </a:xfrm>
            <a:solidFill>
              <a:schemeClr val="accent2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11" name="Freeform 187"/>
            <p:cNvSpPr/>
            <p:nvPr/>
          </p:nvSpPr>
          <p:spPr>
            <a:xfrm>
              <a:off x="870" y="3341"/>
              <a:ext cx="202" cy="54"/>
            </a:xfrm>
            <a:solidFill>
              <a:schemeClr val="accent2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12" name="Freeform 188"/>
            <p:cNvSpPr/>
            <p:nvPr/>
          </p:nvSpPr>
          <p:spPr>
            <a:xfrm>
              <a:off x="858" y="3385"/>
              <a:ext cx="209" cy="174"/>
            </a:xfrm>
            <a:solidFill>
              <a:schemeClr val="accent2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13" name="Freeform 189"/>
            <p:cNvSpPr/>
            <p:nvPr/>
          </p:nvSpPr>
          <p:spPr>
            <a:xfrm>
              <a:off x="997" y="3306"/>
              <a:ext cx="126" cy="316"/>
            </a:xfrm>
            <a:solidFill>
              <a:schemeClr val="accent2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1214" name="Group 190"/>
          <p:cNvGrpSpPr/>
          <p:nvPr/>
        </p:nvGrpSpPr>
        <p:grpSpPr>
          <a:xfrm>
            <a:off x="381000" y="3962400"/>
            <a:ext cx="533400" cy="492125"/>
            <a:chOff x="96" y="2784"/>
            <a:chExt cx="1062" cy="981"/>
          </a:xfrm>
        </p:grpSpPr>
        <p:sp>
          <p:nvSpPr>
            <p:cNvPr id="1215" name="Freeform 191"/>
            <p:cNvSpPr/>
            <p:nvPr/>
          </p:nvSpPr>
          <p:spPr>
            <a:xfrm>
              <a:off x="121" y="2784"/>
              <a:ext cx="205" cy="82"/>
            </a:xfrm>
            <a:solidFill>
              <a:schemeClr val="accent2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16" name="Freeform 192"/>
            <p:cNvSpPr>
              <a:spLocks noEditPoints="1"/>
            </p:cNvSpPr>
            <p:nvPr/>
          </p:nvSpPr>
          <p:spPr>
            <a:xfrm>
              <a:off x="96" y="2790"/>
              <a:ext cx="1062" cy="975"/>
            </a:xfrm>
            <a:solidFill>
              <a:schemeClr val="accent2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17" name="Freeform 193"/>
            <p:cNvSpPr/>
            <p:nvPr/>
          </p:nvSpPr>
          <p:spPr>
            <a:xfrm>
              <a:off x="349" y="3256"/>
              <a:ext cx="85" cy="101"/>
            </a:xfrm>
            <a:solidFill>
              <a:schemeClr val="accent2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18" name="Freeform 194"/>
            <p:cNvSpPr/>
            <p:nvPr/>
          </p:nvSpPr>
          <p:spPr>
            <a:xfrm>
              <a:off x="267" y="3293"/>
              <a:ext cx="76" cy="136"/>
            </a:xfrm>
            <a:solidFill>
              <a:schemeClr val="accent2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19" name="Freeform 195"/>
            <p:cNvSpPr/>
            <p:nvPr/>
          </p:nvSpPr>
          <p:spPr>
            <a:xfrm>
              <a:off x="222" y="3021"/>
              <a:ext cx="243" cy="117"/>
            </a:xfrm>
            <a:solidFill>
              <a:schemeClr val="accent2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20" name="Freeform 196"/>
            <p:cNvSpPr/>
            <p:nvPr/>
          </p:nvSpPr>
          <p:spPr>
            <a:xfrm>
              <a:off x="501" y="3344"/>
              <a:ext cx="177" cy="187"/>
            </a:xfrm>
            <a:solidFill>
              <a:schemeClr val="accent2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21" name="Freeform 197"/>
            <p:cNvSpPr/>
            <p:nvPr/>
          </p:nvSpPr>
          <p:spPr>
            <a:xfrm>
              <a:off x="905" y="3157"/>
              <a:ext cx="177" cy="38"/>
            </a:xfrm>
            <a:solidFill>
              <a:schemeClr val="accent2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22" name="Freeform 198"/>
            <p:cNvSpPr/>
            <p:nvPr/>
          </p:nvSpPr>
          <p:spPr>
            <a:xfrm>
              <a:off x="965" y="3154"/>
              <a:ext cx="136" cy="79"/>
            </a:xfrm>
            <a:solidFill>
              <a:schemeClr val="accent2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23" name="Freeform 199"/>
            <p:cNvSpPr/>
            <p:nvPr/>
          </p:nvSpPr>
          <p:spPr>
            <a:xfrm>
              <a:off x="959" y="3205"/>
              <a:ext cx="177" cy="85"/>
            </a:xfrm>
            <a:solidFill>
              <a:schemeClr val="accent2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24" name="Freeform 200"/>
            <p:cNvSpPr/>
            <p:nvPr/>
          </p:nvSpPr>
          <p:spPr>
            <a:xfrm>
              <a:off x="845" y="3284"/>
              <a:ext cx="247" cy="60"/>
            </a:xfrm>
            <a:solidFill>
              <a:schemeClr val="accent2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25" name="Freeform 201"/>
            <p:cNvSpPr/>
            <p:nvPr/>
          </p:nvSpPr>
          <p:spPr>
            <a:xfrm>
              <a:off x="870" y="3341"/>
              <a:ext cx="202" cy="54"/>
            </a:xfrm>
            <a:solidFill>
              <a:schemeClr val="accent2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26" name="Freeform 202"/>
            <p:cNvSpPr/>
            <p:nvPr/>
          </p:nvSpPr>
          <p:spPr>
            <a:xfrm>
              <a:off x="858" y="3385"/>
              <a:ext cx="209" cy="174"/>
            </a:xfrm>
            <a:solidFill>
              <a:schemeClr val="accent2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27" name="Freeform 203"/>
            <p:cNvSpPr/>
            <p:nvPr/>
          </p:nvSpPr>
          <p:spPr>
            <a:xfrm>
              <a:off x="997" y="3306"/>
              <a:ext cx="126" cy="316"/>
            </a:xfrm>
            <a:solidFill>
              <a:schemeClr val="accent2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1228" name="Group 204"/>
          <p:cNvGrpSpPr/>
          <p:nvPr/>
        </p:nvGrpSpPr>
        <p:grpSpPr>
          <a:xfrm>
            <a:off x="381000" y="5070475"/>
            <a:ext cx="533400" cy="492125"/>
            <a:chOff x="96" y="2784"/>
            <a:chExt cx="1062" cy="981"/>
          </a:xfrm>
        </p:grpSpPr>
        <p:sp>
          <p:nvSpPr>
            <p:cNvPr id="1229" name="Freeform 205"/>
            <p:cNvSpPr/>
            <p:nvPr/>
          </p:nvSpPr>
          <p:spPr>
            <a:xfrm>
              <a:off x="121" y="2784"/>
              <a:ext cx="205" cy="82"/>
            </a:xfrm>
            <a:solidFill>
              <a:schemeClr val="accent2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30" name="Freeform 206"/>
            <p:cNvSpPr>
              <a:spLocks noEditPoints="1"/>
            </p:cNvSpPr>
            <p:nvPr/>
          </p:nvSpPr>
          <p:spPr>
            <a:xfrm>
              <a:off x="96" y="2790"/>
              <a:ext cx="1062" cy="975"/>
            </a:xfrm>
            <a:solidFill>
              <a:schemeClr val="accent2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31" name="Freeform 207"/>
            <p:cNvSpPr/>
            <p:nvPr/>
          </p:nvSpPr>
          <p:spPr>
            <a:xfrm>
              <a:off x="349" y="3256"/>
              <a:ext cx="85" cy="101"/>
            </a:xfrm>
            <a:solidFill>
              <a:schemeClr val="accent2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32" name="Freeform 208"/>
            <p:cNvSpPr/>
            <p:nvPr/>
          </p:nvSpPr>
          <p:spPr>
            <a:xfrm>
              <a:off x="267" y="3293"/>
              <a:ext cx="76" cy="136"/>
            </a:xfrm>
            <a:solidFill>
              <a:schemeClr val="accent2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33" name="Freeform 209"/>
            <p:cNvSpPr/>
            <p:nvPr/>
          </p:nvSpPr>
          <p:spPr>
            <a:xfrm>
              <a:off x="222" y="3021"/>
              <a:ext cx="243" cy="117"/>
            </a:xfrm>
            <a:solidFill>
              <a:schemeClr val="accent2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34" name="Freeform 210"/>
            <p:cNvSpPr/>
            <p:nvPr/>
          </p:nvSpPr>
          <p:spPr>
            <a:xfrm>
              <a:off x="501" y="3344"/>
              <a:ext cx="177" cy="187"/>
            </a:xfrm>
            <a:solidFill>
              <a:schemeClr val="accent2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35" name="Freeform 211"/>
            <p:cNvSpPr/>
            <p:nvPr/>
          </p:nvSpPr>
          <p:spPr>
            <a:xfrm>
              <a:off x="905" y="3157"/>
              <a:ext cx="177" cy="38"/>
            </a:xfrm>
            <a:solidFill>
              <a:schemeClr val="accent2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36" name="Freeform 212"/>
            <p:cNvSpPr/>
            <p:nvPr/>
          </p:nvSpPr>
          <p:spPr>
            <a:xfrm>
              <a:off x="965" y="3154"/>
              <a:ext cx="136" cy="79"/>
            </a:xfrm>
            <a:solidFill>
              <a:schemeClr val="accent2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37" name="Freeform 213"/>
            <p:cNvSpPr/>
            <p:nvPr/>
          </p:nvSpPr>
          <p:spPr>
            <a:xfrm>
              <a:off x="959" y="3205"/>
              <a:ext cx="177" cy="85"/>
            </a:xfrm>
            <a:solidFill>
              <a:schemeClr val="accent2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38" name="Freeform 214"/>
            <p:cNvSpPr/>
            <p:nvPr/>
          </p:nvSpPr>
          <p:spPr>
            <a:xfrm>
              <a:off x="845" y="3284"/>
              <a:ext cx="247" cy="60"/>
            </a:xfrm>
            <a:solidFill>
              <a:schemeClr val="accent2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39" name="Freeform 215"/>
            <p:cNvSpPr/>
            <p:nvPr/>
          </p:nvSpPr>
          <p:spPr>
            <a:xfrm>
              <a:off x="870" y="3341"/>
              <a:ext cx="202" cy="54"/>
            </a:xfrm>
            <a:solidFill>
              <a:schemeClr val="accent2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40" name="Freeform 216"/>
            <p:cNvSpPr/>
            <p:nvPr/>
          </p:nvSpPr>
          <p:spPr>
            <a:xfrm>
              <a:off x="858" y="3385"/>
              <a:ext cx="209" cy="174"/>
            </a:xfrm>
            <a:solidFill>
              <a:schemeClr val="accent2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41" name="Freeform 217"/>
            <p:cNvSpPr/>
            <p:nvPr/>
          </p:nvSpPr>
          <p:spPr>
            <a:xfrm>
              <a:off x="997" y="3306"/>
              <a:ext cx="126" cy="316"/>
            </a:xfrm>
            <a:solidFill>
              <a:schemeClr val="accent2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1242" name="Group 218"/>
          <p:cNvGrpSpPr/>
          <p:nvPr/>
        </p:nvGrpSpPr>
        <p:grpSpPr>
          <a:xfrm>
            <a:off x="381000" y="6121400"/>
            <a:ext cx="533400" cy="492125"/>
            <a:chOff x="96" y="2784"/>
            <a:chExt cx="1062" cy="981"/>
          </a:xfrm>
        </p:grpSpPr>
        <p:sp>
          <p:nvSpPr>
            <p:cNvPr id="1243" name="Freeform 219"/>
            <p:cNvSpPr/>
            <p:nvPr/>
          </p:nvSpPr>
          <p:spPr>
            <a:xfrm>
              <a:off x="121" y="2784"/>
              <a:ext cx="205" cy="82"/>
            </a:xfrm>
            <a:solidFill>
              <a:schemeClr val="accent2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44" name="Freeform 220"/>
            <p:cNvSpPr>
              <a:spLocks noEditPoints="1"/>
            </p:cNvSpPr>
            <p:nvPr/>
          </p:nvSpPr>
          <p:spPr>
            <a:xfrm>
              <a:off x="96" y="2790"/>
              <a:ext cx="1062" cy="975"/>
            </a:xfrm>
            <a:solidFill>
              <a:schemeClr val="accent2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45" name="Freeform 221"/>
            <p:cNvSpPr/>
            <p:nvPr/>
          </p:nvSpPr>
          <p:spPr>
            <a:xfrm>
              <a:off x="349" y="3256"/>
              <a:ext cx="85" cy="101"/>
            </a:xfrm>
            <a:solidFill>
              <a:schemeClr val="accent2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46" name="Freeform 222"/>
            <p:cNvSpPr/>
            <p:nvPr/>
          </p:nvSpPr>
          <p:spPr>
            <a:xfrm>
              <a:off x="267" y="3293"/>
              <a:ext cx="76" cy="136"/>
            </a:xfrm>
            <a:solidFill>
              <a:schemeClr val="accent2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47" name="Freeform 223"/>
            <p:cNvSpPr/>
            <p:nvPr/>
          </p:nvSpPr>
          <p:spPr>
            <a:xfrm>
              <a:off x="222" y="3021"/>
              <a:ext cx="243" cy="117"/>
            </a:xfrm>
            <a:solidFill>
              <a:schemeClr val="accent2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48" name="Freeform 224"/>
            <p:cNvSpPr/>
            <p:nvPr/>
          </p:nvSpPr>
          <p:spPr>
            <a:xfrm>
              <a:off x="501" y="3344"/>
              <a:ext cx="177" cy="187"/>
            </a:xfrm>
            <a:solidFill>
              <a:schemeClr val="accent2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49" name="Freeform 225"/>
            <p:cNvSpPr/>
            <p:nvPr/>
          </p:nvSpPr>
          <p:spPr>
            <a:xfrm>
              <a:off x="905" y="3157"/>
              <a:ext cx="177" cy="38"/>
            </a:xfrm>
            <a:solidFill>
              <a:schemeClr val="accent2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50" name="Freeform 226"/>
            <p:cNvSpPr/>
            <p:nvPr/>
          </p:nvSpPr>
          <p:spPr>
            <a:xfrm>
              <a:off x="965" y="3154"/>
              <a:ext cx="136" cy="79"/>
            </a:xfrm>
            <a:solidFill>
              <a:schemeClr val="accent2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51" name="Freeform 227"/>
            <p:cNvSpPr/>
            <p:nvPr/>
          </p:nvSpPr>
          <p:spPr>
            <a:xfrm>
              <a:off x="959" y="3205"/>
              <a:ext cx="177" cy="85"/>
            </a:xfrm>
            <a:solidFill>
              <a:schemeClr val="accent2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52" name="Freeform 228"/>
            <p:cNvSpPr/>
            <p:nvPr/>
          </p:nvSpPr>
          <p:spPr>
            <a:xfrm>
              <a:off x="845" y="3284"/>
              <a:ext cx="247" cy="60"/>
            </a:xfrm>
            <a:solidFill>
              <a:schemeClr val="accent2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53" name="Freeform 229"/>
            <p:cNvSpPr/>
            <p:nvPr/>
          </p:nvSpPr>
          <p:spPr>
            <a:xfrm>
              <a:off x="870" y="3341"/>
              <a:ext cx="202" cy="54"/>
            </a:xfrm>
            <a:solidFill>
              <a:schemeClr val="accent2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54" name="Freeform 230"/>
            <p:cNvSpPr/>
            <p:nvPr/>
          </p:nvSpPr>
          <p:spPr>
            <a:xfrm>
              <a:off x="858" y="3385"/>
              <a:ext cx="209" cy="174"/>
            </a:xfrm>
            <a:solidFill>
              <a:schemeClr val="accent2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55" name="Freeform 231"/>
            <p:cNvSpPr/>
            <p:nvPr/>
          </p:nvSpPr>
          <p:spPr>
            <a:xfrm>
              <a:off x="997" y="3306"/>
              <a:ext cx="126" cy="316"/>
            </a:xfrm>
            <a:solidFill>
              <a:schemeClr val="accent2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1256" name="Group 232"/>
          <p:cNvGrpSpPr/>
          <p:nvPr/>
        </p:nvGrpSpPr>
        <p:grpSpPr>
          <a:xfrm>
            <a:off x="6934200" y="-7937"/>
            <a:ext cx="2317750" cy="2063750"/>
            <a:chOff x="4080" y="-5"/>
            <a:chExt cx="1748" cy="1556"/>
          </a:xfrm>
        </p:grpSpPr>
        <p:sp>
          <p:nvSpPr>
            <p:cNvPr id="1257" name="Freeform 233"/>
            <p:cNvSpPr/>
            <p:nvPr/>
          </p:nvSpPr>
          <p:spPr>
            <a:xfrm>
              <a:off x="4161" y="-5"/>
              <a:ext cx="1585" cy="1443"/>
            </a:xfrm>
            <a:solidFill>
              <a:schemeClr val="accent2"/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grpSp>
          <p:nvGrpSpPr>
            <p:cNvPr id="1258" name="Group 234"/>
            <p:cNvGrpSpPr/>
            <p:nvPr/>
          </p:nvGrpSpPr>
          <p:grpSpPr>
            <a:xfrm>
              <a:off x="4080" y="0"/>
              <a:ext cx="1748" cy="1551"/>
              <a:chOff x="2918" y="18"/>
              <a:chExt cx="2958" cy="2699"/>
            </a:xfrm>
          </p:grpSpPr>
          <p:sp>
            <p:nvSpPr>
              <p:cNvPr id="1259" name="Freeform 235"/>
              <p:cNvSpPr/>
              <p:nvPr/>
            </p:nvSpPr>
            <p:spPr>
              <a:xfrm>
                <a:off x="3060" y="18"/>
                <a:ext cx="490" cy="187"/>
              </a:xfrm>
              <a:solidFill>
                <a:schemeClr val="bg1"/>
              </a:solidFill>
              <a:ln w="0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260" name="Freeform 236"/>
              <p:cNvSpPr>
                <a:spLocks noEditPoints="1"/>
              </p:cNvSpPr>
              <p:nvPr/>
            </p:nvSpPr>
            <p:spPr>
              <a:xfrm>
                <a:off x="2918" y="18"/>
                <a:ext cx="2958" cy="2699"/>
              </a:xfrm>
              <a:solidFill>
                <a:schemeClr val="bg1"/>
              </a:solidFill>
              <a:ln w="0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261" name="Freeform 237"/>
              <p:cNvSpPr/>
              <p:nvPr/>
            </p:nvSpPr>
            <p:spPr>
              <a:xfrm>
                <a:off x="3621" y="1286"/>
                <a:ext cx="237" cy="283"/>
              </a:xfrm>
              <a:solidFill>
                <a:schemeClr val="bg1"/>
              </a:solidFill>
              <a:ln w="0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262" name="Freeform 238"/>
              <p:cNvSpPr/>
              <p:nvPr/>
            </p:nvSpPr>
            <p:spPr>
              <a:xfrm>
                <a:off x="3402" y="1403"/>
                <a:ext cx="209" cy="379"/>
              </a:xfrm>
              <a:solidFill>
                <a:schemeClr val="bg1"/>
              </a:solidFill>
              <a:ln w="0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263" name="Freeform 239"/>
              <p:cNvSpPr/>
              <p:nvPr/>
            </p:nvSpPr>
            <p:spPr>
              <a:xfrm>
                <a:off x="3273" y="645"/>
                <a:ext cx="683" cy="319"/>
              </a:xfrm>
              <a:solidFill>
                <a:schemeClr val="bg1"/>
              </a:solidFill>
              <a:ln w="0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264" name="Freeform 240"/>
              <p:cNvSpPr/>
              <p:nvPr/>
            </p:nvSpPr>
            <p:spPr>
              <a:xfrm>
                <a:off x="4046" y="1544"/>
                <a:ext cx="490" cy="517"/>
              </a:xfrm>
              <a:solidFill>
                <a:schemeClr val="bg1"/>
              </a:solidFill>
              <a:ln w="0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265" name="Freeform 241"/>
              <p:cNvSpPr/>
              <p:nvPr/>
            </p:nvSpPr>
            <p:spPr>
              <a:xfrm>
                <a:off x="5173" y="1024"/>
                <a:ext cx="500" cy="96"/>
              </a:xfrm>
              <a:solidFill>
                <a:schemeClr val="bg1"/>
              </a:solidFill>
              <a:ln w="0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266" name="Freeform 242"/>
              <p:cNvSpPr/>
              <p:nvPr/>
            </p:nvSpPr>
            <p:spPr>
              <a:xfrm>
                <a:off x="5339" y="1003"/>
                <a:ext cx="385" cy="237"/>
              </a:xfrm>
              <a:solidFill>
                <a:schemeClr val="bg1"/>
              </a:solidFill>
              <a:ln w="0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267" name="Freeform 243"/>
              <p:cNvSpPr/>
              <p:nvPr/>
            </p:nvSpPr>
            <p:spPr>
              <a:xfrm>
                <a:off x="5325" y="1201"/>
                <a:ext cx="415" cy="187"/>
              </a:xfrm>
              <a:solidFill>
                <a:schemeClr val="bg1"/>
              </a:solidFill>
              <a:ln w="0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268" name="Freeform 244"/>
              <p:cNvSpPr/>
              <p:nvPr/>
            </p:nvSpPr>
            <p:spPr>
              <a:xfrm>
                <a:off x="5001" y="1378"/>
                <a:ext cx="699" cy="167"/>
              </a:xfrm>
              <a:solidFill>
                <a:schemeClr val="bg1"/>
              </a:solidFill>
              <a:ln w="0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269" name="Freeform 245"/>
              <p:cNvSpPr/>
              <p:nvPr/>
            </p:nvSpPr>
            <p:spPr>
              <a:xfrm>
                <a:off x="5078" y="1540"/>
                <a:ext cx="565" cy="146"/>
              </a:xfrm>
              <a:solidFill>
                <a:schemeClr val="bg1"/>
              </a:solidFill>
              <a:ln w="0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270" name="Freeform 246"/>
              <p:cNvSpPr/>
              <p:nvPr/>
            </p:nvSpPr>
            <p:spPr>
              <a:xfrm>
                <a:off x="5041" y="1657"/>
                <a:ext cx="581" cy="479"/>
              </a:xfrm>
              <a:solidFill>
                <a:schemeClr val="bg1"/>
              </a:solidFill>
              <a:ln w="0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271" name="Freeform 247"/>
              <p:cNvSpPr/>
              <p:nvPr/>
            </p:nvSpPr>
            <p:spPr>
              <a:xfrm>
                <a:off x="5420" y="1463"/>
                <a:ext cx="330" cy="854"/>
              </a:xfrm>
              <a:solidFill>
                <a:schemeClr val="bg1"/>
              </a:solidFill>
              <a:ln w="0">
                <a:noFill/>
              </a:ln>
            </p:spPr>
            <p:txBody>
              <a:bodyPr/>
              <a:p>
                <a:endParaRPr lang="zh-CN" altLang="en-US"/>
              </a:p>
            </p:txBody>
          </p:sp>
        </p:grpSp>
      </p:grpSp>
      <p:sp>
        <p:nvSpPr>
          <p:cNvPr id="1272" name="Rectangle 248"/>
          <p:cNvSpPr>
            <a:spLocks noGrp="1" noRot="1"/>
          </p:cNvSpPr>
          <p:nvPr>
            <p:ph type="title"/>
          </p:nvPr>
        </p:nvSpPr>
        <p:spPr>
          <a:xfrm>
            <a:off x="298450" y="228600"/>
            <a:ext cx="854075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273" name="Rectangle 249"/>
          <p:cNvSpPr>
            <a:spLocks noGrp="1" noRot="1"/>
          </p:cNvSpPr>
          <p:nvPr>
            <p:ph type="body" idx="1"/>
          </p:nvPr>
        </p:nvSpPr>
        <p:spPr>
          <a:xfrm>
            <a:off x="609600" y="1600200"/>
            <a:ext cx="8153400" cy="4498975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274" name="Rectangle 250"/>
          <p:cNvSpPr>
            <a:spLocks noGrp="1"/>
          </p:cNvSpPr>
          <p:nvPr>
            <p:ph type="dt" sz="half" idx="2"/>
          </p:nvPr>
        </p:nvSpPr>
        <p:spPr>
          <a:xfrm>
            <a:off x="298450" y="6245225"/>
            <a:ext cx="2289175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l">
              <a:defRPr sz="1400" b="0"/>
            </a:lvl1pPr>
          </a:lstStyle>
          <a:p>
            <a:pPr lvl="0" eaLnBrk="1" hangingPunct="1"/>
            <a:endParaRPr lang="en-US" altLang="zh-CN"/>
          </a:p>
        </p:txBody>
      </p:sp>
      <p:sp>
        <p:nvSpPr>
          <p:cNvPr id="1275" name="Rectangle 251"/>
          <p:cNvSpPr>
            <a:spLocks noGrp="1"/>
          </p:cNvSpPr>
          <p:nvPr>
            <p:ph type="ftr" sz="quarter" idx="3"/>
          </p:nvPr>
        </p:nvSpPr>
        <p:spPr>
          <a:xfrm>
            <a:off x="3121025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 b="0"/>
            </a:lvl1pPr>
          </a:lstStyle>
          <a:p>
            <a:pPr lvl="0" eaLnBrk="1" hangingPunct="1"/>
            <a:endParaRPr lang="en-US" altLang="zh-CN"/>
          </a:p>
        </p:txBody>
      </p:sp>
      <p:sp>
        <p:nvSpPr>
          <p:cNvPr id="1276" name="Rectangle 252"/>
          <p:cNvSpPr>
            <a:spLocks noGrp="1"/>
          </p:cNvSpPr>
          <p:nvPr>
            <p:ph type="sldNum" sz="quarter" idx="4"/>
          </p:nvPr>
        </p:nvSpPr>
        <p:spPr>
          <a:xfrm>
            <a:off x="6550025" y="6245225"/>
            <a:ext cx="2289175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 b="0"/>
            </a:lvl1pPr>
          </a:lstStyle>
          <a:p>
            <a:pPr lvl="0" eaLnBrk="1" hangingPunct="1"/>
            <a:fld id="{9A0DB2DC-4C9A-4742-B13C-FB6460FD3503}" type="slidenum">
              <a:rPr lang="en-US" altLang="zh-CN"/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indent="0" algn="ctr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4400" b="0" i="0" u="none" baseline="0">
          <a:solidFill>
            <a:schemeClr val="tx2"/>
          </a:solidFill>
          <a:effectLst/>
          <a:latin typeface="Arial" panose="020B0604020202020204" pitchFamily="34" charset="0"/>
          <a:ea typeface="宋体" panose="02010600030101010101" pitchFamily="2" charset="-122"/>
          <a:cs typeface="+mj-cs"/>
        </a:defRPr>
      </a:lvl1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Tx/>
        <a:buFont typeface="Wingdings" panose="05000000000000000000" pitchFamily="2" charset="2"/>
        <a:buChar char="§"/>
        <a:defRPr kumimoji="0" sz="3200" b="0" i="0" u="none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tx2"/>
        </a:buClr>
        <a:buSzPct val="85000"/>
        <a:buFont typeface="Wingdings" panose="05000000000000000000" pitchFamily="2" charset="2"/>
        <a:buChar char="Ø"/>
        <a:defRPr kumimoji="0" sz="2800" b="0" i="0" u="none" baseline="0">
          <a:solidFill>
            <a:schemeClr val="tx1"/>
          </a:solidFill>
          <a:effectLst/>
          <a:latin typeface="+mn-lt"/>
          <a:ea typeface="+mn-ea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 2" panose="05020102010507070707" pitchFamily="18" charset="2"/>
        <a:buChar char="¡"/>
        <a:defRPr kumimoji="0" sz="2400" b="0" i="0" u="none" baseline="0">
          <a:solidFill>
            <a:schemeClr val="tx1"/>
          </a:solidFill>
          <a:effectLst/>
          <a:latin typeface="+mn-lt"/>
          <a:ea typeface="+mn-ea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tx2"/>
        </a:buClr>
        <a:buSzPct val="90000"/>
        <a:buFont typeface="Wingdings" panose="05000000000000000000" pitchFamily="2" charset="2"/>
        <a:buChar char="Ø"/>
        <a:defRPr kumimoji="0" sz="2000" b="0" i="0" u="none" baseline="0">
          <a:solidFill>
            <a:schemeClr val="tx1"/>
          </a:solidFill>
          <a:effectLst/>
          <a:latin typeface="+mn-lt"/>
          <a:ea typeface="+mn-ea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Tx/>
        <a:buFont typeface="Wingdings 2" panose="05020102010507070707" pitchFamily="18" charset="2"/>
        <a:buChar char="¡"/>
        <a:defRPr kumimoji="0" sz="2000" b="0" i="0" u="none" baseline="0">
          <a:solidFill>
            <a:schemeClr val="tx1"/>
          </a:solidFill>
          <a:effectLst/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 2" panose="05020102010507070707" pitchFamily="18" charset="2"/>
        <a:buChar char="¡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 2" panose="05020102010507070707" pitchFamily="18" charset="2"/>
        <a:buChar char="¡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 2" panose="05020102010507070707" pitchFamily="18" charset="2"/>
        <a:buChar char="¡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 2" panose="05020102010507070707" pitchFamily="18" charset="2"/>
        <a:buChar char="¡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050" name="Rectangle 2"/>
          <p:cNvSpPr>
            <a:spLocks noGrp="1" noRot="1"/>
          </p:cNvSpPr>
          <p:nvPr>
            <p:ph type="title"/>
            <p:custDataLst>
              <p:tags r:id="rId13"/>
            </p:custDataLst>
          </p:nvPr>
        </p:nvSpPr>
        <p:spPr>
          <a:xfrm>
            <a:off x="301625" y="228600"/>
            <a:ext cx="854075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2051" name="Rectangle 3"/>
          <p:cNvSpPr>
            <a:spLocks noGrp="1" noRot="1"/>
          </p:cNvSpPr>
          <p:nvPr>
            <p:ph type="body" idx="1"/>
            <p:custDataLst>
              <p:tags r:id="rId14"/>
            </p:custDataLst>
          </p:nvPr>
        </p:nvSpPr>
        <p:spPr>
          <a:xfrm>
            <a:off x="301625" y="1600200"/>
            <a:ext cx="8540750" cy="4498975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2052" name="Rectangle 4"/>
          <p:cNvSpPr>
            <a:spLocks noGrp="1"/>
          </p:cNvSpPr>
          <p:nvPr>
            <p:ph type="dt" sz="half" idx="2"/>
            <p:custDataLst>
              <p:tags r:id="rId15"/>
            </p:custDataLst>
          </p:nvPr>
        </p:nvSpPr>
        <p:spPr>
          <a:xfrm>
            <a:off x="301625" y="6245225"/>
            <a:ext cx="2289175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l">
              <a:defRPr sz="1400" b="0"/>
            </a:lvl1pPr>
          </a:lstStyle>
          <a:p>
            <a:pPr lvl="0" eaLnBrk="1" hangingPunct="1"/>
            <a:endParaRPr lang="en-US" altLang="zh-CN"/>
          </a:p>
        </p:txBody>
      </p:sp>
      <p:sp>
        <p:nvSpPr>
          <p:cNvPr id="2053" name="Rectangle 5"/>
          <p:cNvSpPr>
            <a:spLocks noGrp="1"/>
          </p:cNvSpPr>
          <p:nvPr>
            <p:ph type="ftr" sz="quarter" idx="3"/>
            <p:custDataLst>
              <p:tags r:id="rId16"/>
            </p:custDataLst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 b="0"/>
            </a:lvl1pPr>
          </a:lstStyle>
          <a:p>
            <a:pPr lvl="0" eaLnBrk="1" hangingPunct="1"/>
            <a:endParaRPr lang="en-US" altLang="zh-CN"/>
          </a:p>
        </p:txBody>
      </p:sp>
      <p:sp>
        <p:nvSpPr>
          <p:cNvPr id="2054" name="Rectangle 6"/>
          <p:cNvSpPr>
            <a:spLocks noGrp="1"/>
          </p:cNvSpPr>
          <p:nvPr>
            <p:ph type="sldNum" sz="quarter" idx="4"/>
            <p:custDataLst>
              <p:tags r:id="rId17"/>
            </p:custDataLst>
          </p:nvPr>
        </p:nvSpPr>
        <p:spPr>
          <a:xfrm>
            <a:off x="6553200" y="6245225"/>
            <a:ext cx="2289175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 b="0"/>
            </a:lvl1pPr>
          </a:lstStyle>
          <a:p>
            <a:pPr lvl="0" eaLnBrk="1" hangingPunct="1"/>
            <a:fld id="{9A0DB2DC-4C9A-4742-B13C-FB6460FD3503}" type="slidenum">
              <a:rPr lang="en-US" altLang="zh-CN"/>
            </a:fld>
            <a:endParaRPr lang="en-US" altLang="zh-CN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indent="0" algn="ctr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4400" b="0" i="0" u="none" baseline="0">
          <a:solidFill>
            <a:schemeClr val="tx2"/>
          </a:solidFill>
          <a:effectLst/>
          <a:latin typeface="Arial" panose="020B0604020202020204" pitchFamily="34" charset="0"/>
          <a:ea typeface="宋体" panose="02010600030101010101" pitchFamily="2" charset="-122"/>
          <a:cs typeface="+mj-cs"/>
        </a:defRPr>
      </a:lvl1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anose="05000000000000000000" pitchFamily="2" charset="2"/>
        <a:buChar char="w"/>
        <a:defRPr kumimoji="0" sz="3200" b="0" i="0" u="none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anose="05000000000000000000" pitchFamily="2" charset="2"/>
        <a:buChar char="ª"/>
        <a:defRPr kumimoji="0" sz="2800" b="0" i="0" u="none" baseline="0">
          <a:solidFill>
            <a:schemeClr val="tx1"/>
          </a:solidFill>
          <a:effectLst/>
          <a:latin typeface="+mn-lt"/>
          <a:ea typeface="+mn-ea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Tx/>
        <a:buFont typeface="Wingdings" panose="05000000000000000000" pitchFamily="2" charset="2"/>
        <a:buChar char="w"/>
        <a:defRPr kumimoji="0" sz="2400" b="0" i="0" u="none" baseline="0">
          <a:solidFill>
            <a:schemeClr val="tx1"/>
          </a:solidFill>
          <a:effectLst/>
          <a:latin typeface="+mn-lt"/>
          <a:ea typeface="+mn-ea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anose="05000000000000000000" pitchFamily="2" charset="2"/>
        <a:buChar char="ª"/>
        <a:defRPr kumimoji="0" sz="2000" b="0" i="0" u="none" baseline="0">
          <a:solidFill>
            <a:schemeClr val="tx1"/>
          </a:solidFill>
          <a:effectLst/>
          <a:latin typeface="+mn-lt"/>
          <a:ea typeface="+mn-ea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Tx/>
        <a:buFont typeface="Wingdings" panose="05000000000000000000" pitchFamily="2" charset="2"/>
        <a:buChar char="w"/>
        <a:defRPr kumimoji="0" sz="2000" b="0" i="0" u="none" baseline="0">
          <a:solidFill>
            <a:schemeClr val="tx1"/>
          </a:solidFill>
          <a:effectLst/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w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w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w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w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8.xml"/><Relationship Id="rId3" Type="http://schemas.openxmlformats.org/officeDocument/2006/relationships/tags" Target="../tags/tag185.xml"/><Relationship Id="rId2" Type="http://schemas.openxmlformats.org/officeDocument/2006/relationships/image" Target="../media/image3.jpeg"/><Relationship Id="rId1" Type="http://schemas.openxmlformats.org/officeDocument/2006/relationships/tags" Target="../tags/tag184.xml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tags" Target="../tags/tag230.xml"/><Relationship Id="rId2" Type="http://schemas.openxmlformats.org/officeDocument/2006/relationships/tags" Target="../tags/tag229.xml"/><Relationship Id="rId1" Type="http://schemas.openxmlformats.org/officeDocument/2006/relationships/tags" Target="../tags/tag228.xml"/></Relationships>
</file>

<file path=ppt/slides/_rels/slide1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tags" Target="../tags/tag234.xml"/><Relationship Id="rId3" Type="http://schemas.openxmlformats.org/officeDocument/2006/relationships/tags" Target="../tags/tag233.xml"/><Relationship Id="rId2" Type="http://schemas.openxmlformats.org/officeDocument/2006/relationships/tags" Target="../tags/tag232.xml"/><Relationship Id="rId1" Type="http://schemas.openxmlformats.org/officeDocument/2006/relationships/tags" Target="../tags/tag231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.xml"/><Relationship Id="rId7" Type="http://schemas.openxmlformats.org/officeDocument/2006/relationships/tags" Target="../tags/tag240.xml"/><Relationship Id="rId6" Type="http://schemas.openxmlformats.org/officeDocument/2006/relationships/slide" Target="slide10.xml"/><Relationship Id="rId5" Type="http://schemas.openxmlformats.org/officeDocument/2006/relationships/tags" Target="../tags/tag239.xml"/><Relationship Id="rId4" Type="http://schemas.openxmlformats.org/officeDocument/2006/relationships/tags" Target="../tags/tag238.xml"/><Relationship Id="rId3" Type="http://schemas.openxmlformats.org/officeDocument/2006/relationships/tags" Target="../tags/tag237.xml"/><Relationship Id="rId2" Type="http://schemas.openxmlformats.org/officeDocument/2006/relationships/tags" Target="../tags/tag236.xml"/><Relationship Id="rId1" Type="http://schemas.openxmlformats.org/officeDocument/2006/relationships/tags" Target="../tags/tag235.xml"/></Relationships>
</file>

<file path=ppt/slides/_rels/slide1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tags" Target="../tags/tag244.xml"/><Relationship Id="rId3" Type="http://schemas.openxmlformats.org/officeDocument/2006/relationships/tags" Target="../tags/tag243.xml"/><Relationship Id="rId2" Type="http://schemas.openxmlformats.org/officeDocument/2006/relationships/tags" Target="../tags/tag242.xml"/><Relationship Id="rId1" Type="http://schemas.openxmlformats.org/officeDocument/2006/relationships/tags" Target="../tags/tag241.xml"/></Relationships>
</file>

<file path=ppt/slides/_rels/slide14.xml.rels><?xml version="1.0" encoding="UTF-8" standalone="yes"?>
<Relationships xmlns="http://schemas.openxmlformats.org/package/2006/relationships"><Relationship Id="rId9" Type="http://schemas.openxmlformats.org/officeDocument/2006/relationships/vmlDrawing" Target="../drawings/vmlDrawing1.vml"/><Relationship Id="rId8" Type="http://schemas.openxmlformats.org/officeDocument/2006/relationships/slideLayout" Target="../slideLayouts/slideLayout7.xml"/><Relationship Id="rId7" Type="http://schemas.openxmlformats.org/officeDocument/2006/relationships/image" Target="../media/image9.wmf"/><Relationship Id="rId6" Type="http://schemas.openxmlformats.org/officeDocument/2006/relationships/oleObject" Target="../embeddings/oleObject1.bin"/><Relationship Id="rId5" Type="http://schemas.openxmlformats.org/officeDocument/2006/relationships/tags" Target="../tags/tag249.xml"/><Relationship Id="rId4" Type="http://schemas.openxmlformats.org/officeDocument/2006/relationships/tags" Target="../tags/tag248.xml"/><Relationship Id="rId3" Type="http://schemas.openxmlformats.org/officeDocument/2006/relationships/tags" Target="../tags/tag247.xml"/><Relationship Id="rId2" Type="http://schemas.openxmlformats.org/officeDocument/2006/relationships/tags" Target="../tags/tag246.xml"/><Relationship Id="rId1" Type="http://schemas.openxmlformats.org/officeDocument/2006/relationships/tags" Target="../tags/tag245.xml"/></Relationships>
</file>

<file path=ppt/slides/_rels/slide15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tags" Target="../tags/tag254.xml"/><Relationship Id="rId4" Type="http://schemas.openxmlformats.org/officeDocument/2006/relationships/tags" Target="../tags/tag253.xml"/><Relationship Id="rId3" Type="http://schemas.openxmlformats.org/officeDocument/2006/relationships/tags" Target="../tags/tag252.xml"/><Relationship Id="rId2" Type="http://schemas.openxmlformats.org/officeDocument/2006/relationships/tags" Target="../tags/tag251.xml"/><Relationship Id="rId1" Type="http://schemas.openxmlformats.org/officeDocument/2006/relationships/tags" Target="../tags/tag25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56.xml"/><Relationship Id="rId1" Type="http://schemas.openxmlformats.org/officeDocument/2006/relationships/tags" Target="../tags/tag255.xml"/></Relationships>
</file>

<file path=ppt/slides/_rels/slide17.xml.rels><?xml version="1.0" encoding="UTF-8" standalone="yes"?>
<Relationships xmlns="http://schemas.openxmlformats.org/package/2006/relationships"><Relationship Id="rId9" Type="http://schemas.openxmlformats.org/officeDocument/2006/relationships/tags" Target="../tags/tag265.xml"/><Relationship Id="rId8" Type="http://schemas.openxmlformats.org/officeDocument/2006/relationships/tags" Target="../tags/tag264.xml"/><Relationship Id="rId7" Type="http://schemas.openxmlformats.org/officeDocument/2006/relationships/tags" Target="../tags/tag263.xml"/><Relationship Id="rId6" Type="http://schemas.openxmlformats.org/officeDocument/2006/relationships/tags" Target="../tags/tag262.xml"/><Relationship Id="rId5" Type="http://schemas.openxmlformats.org/officeDocument/2006/relationships/tags" Target="../tags/tag261.xml"/><Relationship Id="rId4" Type="http://schemas.openxmlformats.org/officeDocument/2006/relationships/tags" Target="../tags/tag260.xml"/><Relationship Id="rId3" Type="http://schemas.openxmlformats.org/officeDocument/2006/relationships/tags" Target="../tags/tag259.xml"/><Relationship Id="rId2" Type="http://schemas.openxmlformats.org/officeDocument/2006/relationships/tags" Target="../tags/tag258.xml"/><Relationship Id="rId15" Type="http://schemas.openxmlformats.org/officeDocument/2006/relationships/slideLayout" Target="../slideLayouts/slideLayout7.xml"/><Relationship Id="rId14" Type="http://schemas.openxmlformats.org/officeDocument/2006/relationships/tags" Target="../tags/tag270.xml"/><Relationship Id="rId13" Type="http://schemas.openxmlformats.org/officeDocument/2006/relationships/tags" Target="../tags/tag269.xml"/><Relationship Id="rId12" Type="http://schemas.openxmlformats.org/officeDocument/2006/relationships/tags" Target="../tags/tag268.xml"/><Relationship Id="rId11" Type="http://schemas.openxmlformats.org/officeDocument/2006/relationships/tags" Target="../tags/tag267.xml"/><Relationship Id="rId10" Type="http://schemas.openxmlformats.org/officeDocument/2006/relationships/tags" Target="../tags/tag266.xml"/><Relationship Id="rId1" Type="http://schemas.openxmlformats.org/officeDocument/2006/relationships/tags" Target="../tags/tag257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2.vml"/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11.GIF"/><Relationship Id="rId5" Type="http://schemas.openxmlformats.org/officeDocument/2006/relationships/tags" Target="../tags/tag273.xml"/><Relationship Id="rId4" Type="http://schemas.openxmlformats.org/officeDocument/2006/relationships/image" Target="../media/image10.wmf"/><Relationship Id="rId3" Type="http://schemas.openxmlformats.org/officeDocument/2006/relationships/oleObject" Target="../embeddings/oleObject2.bin"/><Relationship Id="rId2" Type="http://schemas.openxmlformats.org/officeDocument/2006/relationships/tags" Target="../tags/tag272.xml"/><Relationship Id="rId1" Type="http://schemas.openxmlformats.org/officeDocument/2006/relationships/tags" Target="../tags/tag27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8.xml"/><Relationship Id="rId5" Type="http://schemas.openxmlformats.org/officeDocument/2006/relationships/tags" Target="../tags/tag189.xml"/><Relationship Id="rId4" Type="http://schemas.openxmlformats.org/officeDocument/2006/relationships/tags" Target="../tags/tag188.xml"/><Relationship Id="rId3" Type="http://schemas.openxmlformats.org/officeDocument/2006/relationships/tags" Target="../tags/tag187.xml"/><Relationship Id="rId2" Type="http://schemas.openxmlformats.org/officeDocument/2006/relationships/image" Target="../media/image3.jpeg"/><Relationship Id="rId1" Type="http://schemas.openxmlformats.org/officeDocument/2006/relationships/tags" Target="../tags/tag186.xml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3.xml"/><Relationship Id="rId5" Type="http://schemas.openxmlformats.org/officeDocument/2006/relationships/tags" Target="../tags/tag192.xml"/><Relationship Id="rId4" Type="http://schemas.openxmlformats.org/officeDocument/2006/relationships/image" Target="../media/image5.jpeg"/><Relationship Id="rId3" Type="http://schemas.openxmlformats.org/officeDocument/2006/relationships/tags" Target="../tags/tag191.xml"/><Relationship Id="rId2" Type="http://schemas.openxmlformats.org/officeDocument/2006/relationships/image" Target="../media/image4.jpeg"/><Relationship Id="rId1" Type="http://schemas.openxmlformats.org/officeDocument/2006/relationships/tags" Target="../tags/tag190.xml"/></Relationships>
</file>

<file path=ppt/slides/_rels/slide4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3.xml"/><Relationship Id="rId6" Type="http://schemas.openxmlformats.org/officeDocument/2006/relationships/tags" Target="../tags/tag196.xml"/><Relationship Id="rId5" Type="http://schemas.openxmlformats.org/officeDocument/2006/relationships/tags" Target="../tags/tag195.xml"/><Relationship Id="rId4" Type="http://schemas.openxmlformats.org/officeDocument/2006/relationships/image" Target="../media/image7.jpeg"/><Relationship Id="rId3" Type="http://schemas.openxmlformats.org/officeDocument/2006/relationships/tags" Target="../tags/tag194.xml"/><Relationship Id="rId2" Type="http://schemas.openxmlformats.org/officeDocument/2006/relationships/image" Target="../media/image6.jpeg"/><Relationship Id="rId1" Type="http://schemas.openxmlformats.org/officeDocument/2006/relationships/tags" Target="../tags/tag19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tags" Target="../tags/tag201.xml"/><Relationship Id="rId4" Type="http://schemas.openxmlformats.org/officeDocument/2006/relationships/tags" Target="../tags/tag200.xml"/><Relationship Id="rId3" Type="http://schemas.openxmlformats.org/officeDocument/2006/relationships/tags" Target="../tags/tag199.xml"/><Relationship Id="rId2" Type="http://schemas.openxmlformats.org/officeDocument/2006/relationships/tags" Target="../tags/tag198.xml"/><Relationship Id="rId1" Type="http://schemas.openxmlformats.org/officeDocument/2006/relationships/tags" Target="../tags/tag197.xml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.xml"/><Relationship Id="rId8" Type="http://schemas.openxmlformats.org/officeDocument/2006/relationships/tags" Target="../tags/tag209.xml"/><Relationship Id="rId7" Type="http://schemas.openxmlformats.org/officeDocument/2006/relationships/tags" Target="../tags/tag208.xml"/><Relationship Id="rId6" Type="http://schemas.openxmlformats.org/officeDocument/2006/relationships/tags" Target="../tags/tag207.xml"/><Relationship Id="rId5" Type="http://schemas.openxmlformats.org/officeDocument/2006/relationships/tags" Target="../tags/tag206.xml"/><Relationship Id="rId4" Type="http://schemas.openxmlformats.org/officeDocument/2006/relationships/tags" Target="../tags/tag205.xml"/><Relationship Id="rId3" Type="http://schemas.openxmlformats.org/officeDocument/2006/relationships/tags" Target="../tags/tag204.xml"/><Relationship Id="rId2" Type="http://schemas.openxmlformats.org/officeDocument/2006/relationships/tags" Target="../tags/tag203.xml"/><Relationship Id="rId1" Type="http://schemas.openxmlformats.org/officeDocument/2006/relationships/tags" Target="../tags/tag202.xml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7.xml"/><Relationship Id="rId8" Type="http://schemas.openxmlformats.org/officeDocument/2006/relationships/tags" Target="../tags/tag217.xml"/><Relationship Id="rId7" Type="http://schemas.openxmlformats.org/officeDocument/2006/relationships/tags" Target="../tags/tag216.xml"/><Relationship Id="rId6" Type="http://schemas.openxmlformats.org/officeDocument/2006/relationships/tags" Target="../tags/tag215.xml"/><Relationship Id="rId5" Type="http://schemas.openxmlformats.org/officeDocument/2006/relationships/tags" Target="../tags/tag214.xml"/><Relationship Id="rId4" Type="http://schemas.openxmlformats.org/officeDocument/2006/relationships/tags" Target="../tags/tag213.xml"/><Relationship Id="rId3" Type="http://schemas.openxmlformats.org/officeDocument/2006/relationships/tags" Target="../tags/tag212.xml"/><Relationship Id="rId2" Type="http://schemas.openxmlformats.org/officeDocument/2006/relationships/tags" Target="../tags/tag211.xml"/><Relationship Id="rId1" Type="http://schemas.openxmlformats.org/officeDocument/2006/relationships/tags" Target="../tags/tag210.xml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tags" Target="../tags/tag226.xml"/><Relationship Id="rId8" Type="http://schemas.openxmlformats.org/officeDocument/2006/relationships/tags" Target="../tags/tag225.xml"/><Relationship Id="rId7" Type="http://schemas.openxmlformats.org/officeDocument/2006/relationships/tags" Target="../tags/tag224.xml"/><Relationship Id="rId6" Type="http://schemas.openxmlformats.org/officeDocument/2006/relationships/tags" Target="../tags/tag223.xml"/><Relationship Id="rId5" Type="http://schemas.openxmlformats.org/officeDocument/2006/relationships/tags" Target="../tags/tag222.xml"/><Relationship Id="rId4" Type="http://schemas.openxmlformats.org/officeDocument/2006/relationships/tags" Target="../tags/tag221.xml"/><Relationship Id="rId3" Type="http://schemas.openxmlformats.org/officeDocument/2006/relationships/tags" Target="../tags/tag220.xml"/><Relationship Id="rId2" Type="http://schemas.openxmlformats.org/officeDocument/2006/relationships/tags" Target="../tags/tag219.xml"/><Relationship Id="rId11" Type="http://schemas.openxmlformats.org/officeDocument/2006/relationships/slideLayout" Target="../slideLayouts/slideLayout7.xml"/><Relationship Id="rId10" Type="http://schemas.openxmlformats.org/officeDocument/2006/relationships/tags" Target="../tags/tag227.xml"/><Relationship Id="rId1" Type="http://schemas.openxmlformats.org/officeDocument/2006/relationships/tags" Target="../tags/tag2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122" name="Picture 4" descr="1_111129095356_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23" name="Text Box 3"/>
          <p:cNvSpPr/>
          <p:nvPr>
            <p:custDataLst>
              <p:tags r:id="rId3"/>
            </p:custDataLst>
          </p:nvPr>
        </p:nvSpPr>
        <p:spPr>
          <a:xfrm>
            <a:off x="179388" y="620713"/>
            <a:ext cx="8589962" cy="55705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lang="zh-CN" altLang="en-US" sz="6000">
                <a:solidFill>
                  <a:srgbClr val="CC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第</a:t>
            </a:r>
            <a:r>
              <a:rPr lang="en-US" altLang="zh-CN" sz="6000">
                <a:solidFill>
                  <a:srgbClr val="CC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2</a:t>
            </a:r>
            <a:r>
              <a:rPr lang="zh-CN" altLang="en-US" sz="6000">
                <a:solidFill>
                  <a:srgbClr val="CC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章 化学反应的方向、限度与速率</a:t>
            </a:r>
            <a:endParaRPr lang="zh-CN" altLang="en-US" sz="6000">
              <a:solidFill>
                <a:srgbClr val="CC0000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  <a:p>
            <a:pPr algn="ctr"/>
            <a:endParaRPr lang="zh-CN" altLang="en-US" sz="6000">
              <a:solidFill>
                <a:srgbClr val="CC0000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  <a:p>
            <a:pPr algn="ctr"/>
            <a:r>
              <a:rPr lang="zh-CN" altLang="en-US" sz="4400">
                <a:solidFill>
                  <a:srgbClr val="CC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第</a:t>
            </a:r>
            <a:r>
              <a:rPr lang="en-US" altLang="zh-CN" sz="4400">
                <a:solidFill>
                  <a:srgbClr val="CC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3</a:t>
            </a:r>
            <a:r>
              <a:rPr lang="zh-CN" altLang="en-US" sz="4400">
                <a:solidFill>
                  <a:srgbClr val="CC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节 化学反应的速率</a:t>
            </a:r>
            <a:endParaRPr lang="zh-CN" altLang="en-US" sz="4400">
              <a:solidFill>
                <a:srgbClr val="CC0000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  <a:p>
            <a:pPr algn="ctr"/>
            <a:r>
              <a:rPr lang="zh-CN" altLang="en-US" sz="4400">
                <a:solidFill>
                  <a:srgbClr val="CC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（第</a:t>
            </a:r>
            <a:r>
              <a:rPr lang="en-US" altLang="zh-CN" sz="4400">
                <a:solidFill>
                  <a:srgbClr val="CC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1</a:t>
            </a:r>
            <a:r>
              <a:rPr lang="zh-CN" altLang="en-US" sz="4400">
                <a:solidFill>
                  <a:srgbClr val="CC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讲 化学反应的速率）</a:t>
            </a:r>
            <a:endParaRPr lang="zh-CN" altLang="en-US" sz="4400">
              <a:solidFill>
                <a:srgbClr val="CC0000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  <a:p>
            <a:pPr algn="ctr"/>
            <a:endParaRPr lang="zh-CN" altLang="en-US" sz="4400" u="sng">
              <a:solidFill>
                <a:srgbClr val="CC0000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  <a:p>
            <a:pPr algn="ctr"/>
            <a:endParaRPr lang="en-US" altLang="zh-CN" sz="4400" u="sng">
              <a:solidFill>
                <a:srgbClr val="CC0000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10" name="Text Box 2"/>
          <p:cNvSpPr/>
          <p:nvPr>
            <p:custDataLst>
              <p:tags r:id="rId1"/>
            </p:custDataLst>
          </p:nvPr>
        </p:nvSpPr>
        <p:spPr>
          <a:xfrm>
            <a:off x="257175" y="-14287"/>
            <a:ext cx="8886825" cy="28622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>
                <a:latin typeface="Times New Roman" panose="02020603050405020304" pitchFamily="18" charset="0"/>
                <a:ea typeface="隶书" panose="02010509060101010101" pitchFamily="49" charset="-122"/>
              </a:rPr>
              <a:t> </a:t>
            </a:r>
            <a:r>
              <a:rPr lang="zh-CN" altLang="en-US" sz="3600">
                <a:solidFill>
                  <a:srgbClr val="CC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注意</a:t>
            </a:r>
            <a:r>
              <a:rPr lang="zh-CN" altLang="en-US" sz="3600">
                <a:solidFill>
                  <a:srgbClr val="CC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：</a:t>
            </a:r>
            <a:r>
              <a:rPr lang="en-US" altLang="zh-CN" sz="3600">
                <a:solidFill>
                  <a:srgbClr val="FF505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1</a:t>
            </a:r>
            <a:r>
              <a:rPr lang="zh-CN" altLang="en-US" sz="3600">
                <a:solidFill>
                  <a:srgbClr val="FF505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、</a:t>
            </a:r>
            <a:r>
              <a:rPr lang="zh-CN" altLang="en-US" sz="3600">
                <a:latin typeface="Times New Roman" panose="02020603050405020304" pitchFamily="18" charset="0"/>
                <a:ea typeface="隶书" panose="02010509060101010101" pitchFamily="49" charset="-122"/>
              </a:rPr>
              <a:t>在同一反应体系中用不同的物质来表示反应速率时，其数值可能不同，但是这些数值都表示同一个反应速率。因此</a:t>
            </a:r>
            <a:r>
              <a:rPr lang="zh-CN" altLang="en-US" sz="3600">
                <a:solidFill>
                  <a:srgbClr val="0000CC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化学反应速率的表示必须用下标说明用哪种物质来做标准。</a:t>
            </a:r>
            <a:endParaRPr lang="zh-CN" altLang="en-US" sz="3600">
              <a:solidFill>
                <a:srgbClr val="0000CC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  <p:sp>
        <p:nvSpPr>
          <p:cNvPr id="17411" name="Text Box 3"/>
          <p:cNvSpPr/>
          <p:nvPr>
            <p:custDataLst>
              <p:tags r:id="rId2"/>
            </p:custDataLst>
          </p:nvPr>
        </p:nvSpPr>
        <p:spPr>
          <a:xfrm>
            <a:off x="0" y="2643188"/>
            <a:ext cx="9144000" cy="17541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>
                <a:latin typeface="Times New Roman" panose="02020603050405020304" pitchFamily="18" charset="0"/>
                <a:ea typeface="隶书" panose="02010509060101010101" pitchFamily="49" charset="-122"/>
              </a:rPr>
              <a:t>       </a:t>
            </a:r>
            <a:r>
              <a:rPr lang="en-US" altLang="zh-CN" sz="3600">
                <a:solidFill>
                  <a:srgbClr val="FF505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2</a:t>
            </a:r>
            <a:r>
              <a:rPr lang="zh-CN" altLang="en-US" sz="3600">
                <a:solidFill>
                  <a:srgbClr val="FF505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、</a:t>
            </a:r>
            <a:r>
              <a:rPr lang="zh-CN" altLang="en-US" sz="3600">
                <a:latin typeface="Times New Roman" panose="02020603050405020304" pitchFamily="18" charset="0"/>
                <a:ea typeface="隶书" panose="02010509060101010101" pitchFamily="49" charset="-122"/>
              </a:rPr>
              <a:t>用同一反应体系中</a:t>
            </a:r>
            <a:r>
              <a:rPr lang="zh-CN" altLang="en-US" sz="3600" u="sng">
                <a:solidFill>
                  <a:srgbClr val="0000CC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不同物质</a:t>
            </a:r>
            <a:r>
              <a:rPr lang="zh-CN" altLang="en-US" sz="3600">
                <a:latin typeface="Times New Roman" panose="02020603050405020304" pitchFamily="18" charset="0"/>
                <a:ea typeface="隶书" panose="02010509060101010101" pitchFamily="49" charset="-122"/>
              </a:rPr>
              <a:t>表示</a:t>
            </a:r>
            <a:r>
              <a:rPr lang="zh-CN" altLang="en-US" sz="3600" u="sng">
                <a:solidFill>
                  <a:srgbClr val="0000CC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同一速率</a:t>
            </a:r>
            <a:r>
              <a:rPr lang="zh-CN" altLang="en-US" sz="3600">
                <a:latin typeface="Times New Roman" panose="02020603050405020304" pitchFamily="18" charset="0"/>
                <a:ea typeface="隶书" panose="02010509060101010101" pitchFamily="49" charset="-122"/>
              </a:rPr>
              <a:t>时，其</a:t>
            </a:r>
            <a:r>
              <a:rPr lang="zh-CN" altLang="en-US" sz="3600" u="sng">
                <a:solidFill>
                  <a:srgbClr val="0000CC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数值比</a:t>
            </a:r>
            <a:r>
              <a:rPr lang="zh-CN" altLang="en-US" sz="3600">
                <a:latin typeface="Times New Roman" panose="02020603050405020304" pitchFamily="18" charset="0"/>
                <a:ea typeface="隶书" panose="02010509060101010101" pitchFamily="49" charset="-122"/>
              </a:rPr>
              <a:t>一定等于化学方程式中相应的</a:t>
            </a:r>
            <a:r>
              <a:rPr lang="zh-CN" altLang="en-US" sz="3600" u="sng">
                <a:solidFill>
                  <a:srgbClr val="0000CC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化学计量数之比</a:t>
            </a:r>
            <a:r>
              <a:rPr lang="zh-CN" altLang="en-US" sz="3600">
                <a:latin typeface="Times New Roman" panose="02020603050405020304" pitchFamily="18" charset="0"/>
                <a:ea typeface="隶书" panose="02010509060101010101" pitchFamily="49" charset="-122"/>
              </a:rPr>
              <a:t>。</a:t>
            </a:r>
            <a:endParaRPr lang="zh-CN" altLang="en-US" sz="3600"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  <p:sp>
        <p:nvSpPr>
          <p:cNvPr id="17412" name="Text Box 4"/>
          <p:cNvSpPr/>
          <p:nvPr>
            <p:custDataLst>
              <p:tags r:id="rId3"/>
            </p:custDataLst>
          </p:nvPr>
        </p:nvSpPr>
        <p:spPr>
          <a:xfrm>
            <a:off x="176213" y="4549775"/>
            <a:ext cx="8753475" cy="23082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>
                <a:latin typeface="Times New Roman" panose="02020603050405020304" pitchFamily="18" charset="0"/>
                <a:ea typeface="隶书" panose="02010509060101010101" pitchFamily="49" charset="-122"/>
              </a:rPr>
              <a:t>       </a:t>
            </a:r>
            <a:r>
              <a:rPr lang="en-US" altLang="zh-CN" sz="3600">
                <a:solidFill>
                  <a:srgbClr val="FF505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3</a:t>
            </a:r>
            <a:r>
              <a:rPr lang="zh-CN" altLang="en-US" sz="3600">
                <a:solidFill>
                  <a:srgbClr val="FF505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、</a:t>
            </a:r>
            <a:r>
              <a:rPr lang="zh-CN" altLang="en-US" sz="3600">
                <a:latin typeface="Times New Roman" panose="02020603050405020304" pitchFamily="18" charset="0"/>
                <a:ea typeface="隶书" panose="02010509060101010101" pitchFamily="49" charset="-122"/>
              </a:rPr>
              <a:t>一般来说，化学反应的速率随着反应的进行不断变化。因此</a:t>
            </a:r>
            <a:r>
              <a:rPr lang="zh-CN" altLang="en-US" sz="3600">
                <a:solidFill>
                  <a:srgbClr val="0000CC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某一时间段内的反应速率</a:t>
            </a:r>
            <a:r>
              <a:rPr lang="zh-CN" altLang="en-US" sz="3600">
                <a:latin typeface="Times New Roman" panose="02020603050405020304" pitchFamily="18" charset="0"/>
                <a:ea typeface="隶书" panose="02010509060101010101" pitchFamily="49" charset="-122"/>
              </a:rPr>
              <a:t>实际是指这一时间段内的</a:t>
            </a:r>
            <a:r>
              <a:rPr lang="zh-CN" altLang="en-US" sz="3600">
                <a:solidFill>
                  <a:srgbClr val="0000CC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平均速率</a:t>
            </a:r>
            <a:r>
              <a:rPr lang="zh-CN" altLang="en-US" sz="3600">
                <a:latin typeface="Times New Roman" panose="02020603050405020304" pitchFamily="18" charset="0"/>
                <a:ea typeface="隶书" panose="02010509060101010101" pitchFamily="49" charset="-122"/>
              </a:rPr>
              <a:t>，而</a:t>
            </a:r>
            <a:r>
              <a:rPr lang="zh-CN" altLang="en-US" sz="3600">
                <a:solidFill>
                  <a:srgbClr val="0000CC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不是指瞬时速率</a:t>
            </a:r>
            <a:r>
              <a:rPr lang="zh-CN" altLang="en-US" sz="3600">
                <a:latin typeface="Times New Roman" panose="02020603050405020304" pitchFamily="18" charset="0"/>
                <a:ea typeface="隶书" panose="02010509060101010101" pitchFamily="49" charset="-122"/>
              </a:rPr>
              <a:t>。</a:t>
            </a:r>
            <a:endParaRPr lang="zh-CN" altLang="en-US" sz="3600"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animBg="1"/>
      <p:bldP spid="17411" grpId="0" animBg="1"/>
      <p:bldP spid="174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4" name="Text Box 2"/>
          <p:cNvSpPr/>
          <p:nvPr>
            <p:custDataLst>
              <p:tags r:id="rId1"/>
            </p:custDataLst>
          </p:nvPr>
        </p:nvSpPr>
        <p:spPr>
          <a:xfrm>
            <a:off x="152400" y="228600"/>
            <a:ext cx="89154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>
                <a:latin typeface="Times New Roman" panose="02020603050405020304" pitchFamily="18" charset="0"/>
                <a:ea typeface="隶书" panose="02010509060101010101" pitchFamily="49" charset="-122"/>
              </a:rPr>
              <a:t>        </a:t>
            </a:r>
            <a:endParaRPr lang="en-US" altLang="zh-CN" sz="3600"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  <p:sp>
        <p:nvSpPr>
          <p:cNvPr id="18436" name="Rectangle 8"/>
          <p:cNvSpPr/>
          <p:nvPr>
            <p:custDataLst>
              <p:tags r:id="rId2"/>
            </p:custDataLst>
          </p:nvPr>
        </p:nvSpPr>
        <p:spPr>
          <a:xfrm>
            <a:off x="37783" y="69215"/>
            <a:ext cx="9144000" cy="65544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266700" algn="just">
              <a:lnSpc>
                <a:spcPct val="200000"/>
              </a:lnSpc>
            </a:pPr>
            <a:r>
              <a:rPr lang="zh-CN" altLang="en-US" sz="2800">
                <a:solidFill>
                  <a:schemeClr val="tx2"/>
                </a:solidFill>
                <a:latin typeface="Times New Roman" panose="02020603050405020304" pitchFamily="18" charset="0"/>
              </a:rPr>
              <a:t>练习</a:t>
            </a:r>
            <a:r>
              <a:rPr lang="en-US" altLang="zh-CN" sz="2800">
                <a:solidFill>
                  <a:schemeClr val="tx2"/>
                </a:solidFill>
                <a:latin typeface="Times New Roman" panose="02020603050405020304" pitchFamily="18" charset="0"/>
              </a:rPr>
              <a:t>:</a:t>
            </a:r>
            <a:endParaRPr lang="en-US" altLang="zh-CN" sz="2800">
              <a:solidFill>
                <a:schemeClr val="tx2"/>
              </a:solidFill>
              <a:latin typeface="Times New Roman" panose="02020603050405020304" pitchFamily="18" charset="0"/>
            </a:endParaRPr>
          </a:p>
          <a:p>
            <a:pPr indent="266700" algn="just">
              <a:lnSpc>
                <a:spcPct val="200000"/>
              </a:lnSpc>
            </a:pPr>
            <a:r>
              <a:rPr lang="zh-CN" altLang="en-US" sz="2800">
                <a:latin typeface="Times New Roman" panose="02020603050405020304" pitchFamily="18" charset="0"/>
              </a:rPr>
              <a:t>可逆反应</a:t>
            </a:r>
            <a:r>
              <a:rPr lang="en-US" altLang="zh-CN" sz="2800">
                <a:latin typeface="Times New Roman" panose="02020603050405020304" pitchFamily="18" charset="0"/>
              </a:rPr>
              <a:t>A</a:t>
            </a:r>
            <a:r>
              <a:rPr lang="zh-CN" altLang="en-US" sz="2800">
                <a:latin typeface="Times New Roman" panose="02020603050405020304" pitchFamily="18" charset="0"/>
              </a:rPr>
              <a:t>（</a:t>
            </a:r>
            <a:r>
              <a:rPr lang="en-US" altLang="zh-CN" sz="2800">
                <a:latin typeface="Times New Roman" panose="02020603050405020304" pitchFamily="18" charset="0"/>
              </a:rPr>
              <a:t>g</a:t>
            </a:r>
            <a:r>
              <a:rPr lang="zh-CN" altLang="en-US" sz="2800">
                <a:latin typeface="Times New Roman" panose="02020603050405020304" pitchFamily="18" charset="0"/>
              </a:rPr>
              <a:t>）</a:t>
            </a:r>
            <a:r>
              <a:rPr lang="en-US" altLang="zh-CN" sz="2800">
                <a:latin typeface="Times New Roman" panose="02020603050405020304" pitchFamily="18" charset="0"/>
              </a:rPr>
              <a:t>+ 3B</a:t>
            </a:r>
            <a:r>
              <a:rPr lang="zh-CN" altLang="en-US" sz="2800">
                <a:latin typeface="Times New Roman" panose="02020603050405020304" pitchFamily="18" charset="0"/>
              </a:rPr>
              <a:t>（</a:t>
            </a:r>
            <a:r>
              <a:rPr lang="en-US" altLang="zh-CN" sz="2800">
                <a:latin typeface="Times New Roman" panose="02020603050405020304" pitchFamily="18" charset="0"/>
              </a:rPr>
              <a:t>g</a:t>
            </a:r>
            <a:r>
              <a:rPr lang="zh-CN" altLang="en-US" sz="2800">
                <a:latin typeface="Times New Roman" panose="02020603050405020304" pitchFamily="18" charset="0"/>
              </a:rPr>
              <a:t>）</a:t>
            </a:r>
            <a:r>
              <a:rPr lang="en-US" altLang="zh-CN" sz="2800">
                <a:latin typeface="Times New Roman" panose="02020603050405020304" pitchFamily="18" charset="0"/>
              </a:rPr>
              <a:t>== 2C</a:t>
            </a:r>
            <a:r>
              <a:rPr lang="zh-CN" altLang="en-US" sz="2800">
                <a:latin typeface="Times New Roman" panose="02020603050405020304" pitchFamily="18" charset="0"/>
              </a:rPr>
              <a:t>（</a:t>
            </a:r>
            <a:r>
              <a:rPr lang="en-US" altLang="zh-CN" sz="2800">
                <a:latin typeface="Times New Roman" panose="02020603050405020304" pitchFamily="18" charset="0"/>
              </a:rPr>
              <a:t>g</a:t>
            </a:r>
            <a:r>
              <a:rPr lang="zh-CN" altLang="en-US" sz="2800">
                <a:latin typeface="Times New Roman" panose="02020603050405020304" pitchFamily="18" charset="0"/>
              </a:rPr>
              <a:t>）</a:t>
            </a:r>
            <a:r>
              <a:rPr lang="en-US" altLang="zh-CN" sz="2800">
                <a:latin typeface="Times New Roman" panose="02020603050405020304" pitchFamily="18" charset="0"/>
              </a:rPr>
              <a:t>+ 2D</a:t>
            </a:r>
            <a:r>
              <a:rPr lang="zh-CN" altLang="en-US" sz="2800">
                <a:latin typeface="Times New Roman" panose="02020603050405020304" pitchFamily="18" charset="0"/>
              </a:rPr>
              <a:t>（</a:t>
            </a:r>
            <a:r>
              <a:rPr lang="en-US" altLang="zh-CN" sz="2800">
                <a:latin typeface="Times New Roman" panose="02020603050405020304" pitchFamily="18" charset="0"/>
              </a:rPr>
              <a:t>g</a:t>
            </a:r>
            <a:r>
              <a:rPr lang="zh-CN" altLang="en-US" sz="2800">
                <a:latin typeface="Times New Roman" panose="02020603050405020304" pitchFamily="18" charset="0"/>
              </a:rPr>
              <a:t>） ，在四种不同情况下的反应速率如下，其中反应进行得最快的是</a:t>
            </a:r>
            <a:endParaRPr lang="zh-CN" altLang="en-US" sz="2800">
              <a:latin typeface="Times New Roman" panose="02020603050405020304" pitchFamily="18" charset="0"/>
            </a:endParaRPr>
          </a:p>
          <a:p>
            <a:pPr indent="266700" algn="just" eaLnBrk="0" hangingPunct="0">
              <a:lnSpc>
                <a:spcPct val="200000"/>
              </a:lnSpc>
            </a:pPr>
            <a:r>
              <a:rPr lang="en-US" altLang="zh-CN" sz="2800">
                <a:latin typeface="Times New Roman" panose="02020603050405020304" pitchFamily="18" charset="0"/>
                <a:ea typeface="华文细黑" panose="02010600040101010101" pitchFamily="2" charset="-122"/>
              </a:rPr>
              <a:t>A. V</a:t>
            </a:r>
            <a:r>
              <a:rPr lang="en-US" altLang="zh-CN" sz="2800" baseline="-30000">
                <a:latin typeface="Times New Roman" panose="02020603050405020304" pitchFamily="18" charset="0"/>
                <a:ea typeface="华文细黑" panose="02010600040101010101" pitchFamily="2" charset="-122"/>
              </a:rPr>
              <a:t>A</a:t>
            </a:r>
            <a:r>
              <a:rPr lang="en-US" altLang="zh-CN" sz="2800">
                <a:latin typeface="Times New Roman" panose="02020603050405020304" pitchFamily="18" charset="0"/>
                <a:ea typeface="华文细黑" panose="02010600040101010101" pitchFamily="2" charset="-122"/>
              </a:rPr>
              <a:t>==0.15mol/(L·min )     B. V</a:t>
            </a:r>
            <a:r>
              <a:rPr lang="en-US" altLang="zh-CN" sz="2800" baseline="-30000">
                <a:latin typeface="Times New Roman" panose="02020603050405020304" pitchFamily="18" charset="0"/>
                <a:ea typeface="华文细黑" panose="02010600040101010101" pitchFamily="2" charset="-122"/>
              </a:rPr>
              <a:t>B</a:t>
            </a:r>
            <a:r>
              <a:rPr lang="en-US" altLang="zh-CN" sz="2800">
                <a:latin typeface="Times New Roman" panose="02020603050405020304" pitchFamily="18" charset="0"/>
                <a:ea typeface="华文细黑" panose="02010600040101010101" pitchFamily="2" charset="-122"/>
              </a:rPr>
              <a:t>==0.6 mol/(L·min)</a:t>
            </a:r>
            <a:endParaRPr lang="en-US" altLang="zh-CN" sz="2800">
              <a:latin typeface="Times New Roman" panose="02020603050405020304" pitchFamily="18" charset="0"/>
            </a:endParaRPr>
          </a:p>
          <a:p>
            <a:pPr indent="266700" algn="just" eaLnBrk="0" hangingPunct="0">
              <a:lnSpc>
                <a:spcPct val="200000"/>
              </a:lnSpc>
            </a:pPr>
            <a:r>
              <a:rPr lang="en-US" altLang="zh-CN" sz="2800">
                <a:latin typeface="Times New Roman" panose="02020603050405020304" pitchFamily="18" charset="0"/>
                <a:ea typeface="华文细黑" panose="02010600040101010101" pitchFamily="2" charset="-122"/>
              </a:rPr>
              <a:t>C. V</a:t>
            </a:r>
            <a:r>
              <a:rPr lang="en-US" altLang="zh-CN" sz="2800" baseline="-30000">
                <a:latin typeface="Times New Roman" panose="02020603050405020304" pitchFamily="18" charset="0"/>
                <a:ea typeface="华文细黑" panose="02010600040101010101" pitchFamily="2" charset="-122"/>
              </a:rPr>
              <a:t>C</a:t>
            </a:r>
            <a:r>
              <a:rPr lang="en-US" altLang="zh-CN" sz="2800">
                <a:latin typeface="Times New Roman" panose="02020603050405020304" pitchFamily="18" charset="0"/>
                <a:ea typeface="华文细黑" panose="02010600040101010101" pitchFamily="2" charset="-122"/>
              </a:rPr>
              <a:t>==0.4 mol/(L·min)       D.V</a:t>
            </a:r>
            <a:r>
              <a:rPr lang="en-US" altLang="zh-CN" sz="2800" baseline="-30000">
                <a:latin typeface="Times New Roman" panose="02020603050405020304" pitchFamily="18" charset="0"/>
                <a:ea typeface="华文细黑" panose="02010600040101010101" pitchFamily="2" charset="-122"/>
              </a:rPr>
              <a:t>D</a:t>
            </a:r>
            <a:r>
              <a:rPr lang="en-US" altLang="zh-CN" sz="2800">
                <a:latin typeface="Times New Roman" panose="02020603050405020304" pitchFamily="18" charset="0"/>
                <a:ea typeface="华文细黑" panose="02010600040101010101" pitchFamily="2" charset="-122"/>
              </a:rPr>
              <a:t>==0.01 mol/(L·s)</a:t>
            </a:r>
            <a:endParaRPr lang="en-US" altLang="zh-CN" sz="2800">
              <a:latin typeface="Times New Roman" panose="02020603050405020304" pitchFamily="18" charset="0"/>
            </a:endParaRPr>
          </a:p>
          <a:p>
            <a:pPr indent="266700" algn="just" eaLnBrk="0" hangingPunct="0">
              <a:lnSpc>
                <a:spcPct val="200000"/>
              </a:lnSpc>
            </a:pPr>
            <a:endParaRPr lang="en-US" altLang="zh-CN" sz="2800">
              <a:latin typeface="Times New Roman" panose="02020603050405020304" pitchFamily="18" charset="0"/>
            </a:endParaRPr>
          </a:p>
          <a:p>
            <a:pPr indent="266700" eaLnBrk="0" hangingPunct="0"/>
            <a:endParaRPr lang="en-US" altLang="zh-CN" sz="2800">
              <a:latin typeface="Times New Roman" panose="02020603050405020304" pitchFamily="18" charset="0"/>
            </a:endParaRPr>
          </a:p>
        </p:txBody>
      </p:sp>
      <p:sp>
        <p:nvSpPr>
          <p:cNvPr id="18437" name="Rectangle 9"/>
          <p:cNvSpPr/>
          <p:nvPr>
            <p:custDataLst>
              <p:tags r:id="rId3"/>
            </p:custDataLst>
          </p:nvPr>
        </p:nvSpPr>
        <p:spPr>
          <a:xfrm>
            <a:off x="38100" y="5677535"/>
            <a:ext cx="8756650" cy="946150"/>
          </a:xfrm>
          <a:prstGeom prst="rect">
            <a:avLst/>
          </a:prstGeom>
          <a:noFill/>
          <a:ln w="12700">
            <a:noFill/>
          </a:ln>
          <a:effectLst>
            <a:outerShdw dist="35921" dir="2699999" sy="50000" rotWithShape="0">
              <a:srgbClr val="875B0D">
                <a:alpha val="70000"/>
              </a:srgbClr>
            </a:outerShdw>
          </a:effectLst>
        </p:spPr>
        <p:txBody>
          <a:bodyPr wrap="none">
            <a:spAutoFit/>
          </a:bodyPr>
          <a:p>
            <a:pPr algn="ctr"/>
            <a:r>
              <a:rPr lang="zh-CN" altLang="en-US" sz="2800">
                <a:solidFill>
                  <a:schemeClr val="tx2"/>
                </a:solidFill>
              </a:rPr>
              <a:t>解析：解决此题应注意将四种情况下的反应速率换算成</a:t>
            </a:r>
            <a:endParaRPr lang="zh-CN" altLang="en-US" sz="2800">
              <a:solidFill>
                <a:schemeClr val="tx2"/>
              </a:solidFill>
            </a:endParaRPr>
          </a:p>
          <a:p>
            <a:pPr algn="ctr"/>
            <a:r>
              <a:rPr lang="zh-CN" altLang="en-US" sz="2800">
                <a:solidFill>
                  <a:schemeClr val="tx2"/>
                </a:solidFill>
              </a:rPr>
              <a:t>同一种物质并统一单位来比较。</a:t>
            </a:r>
            <a:endParaRPr lang="zh-CN" altLang="en-US" sz="2800">
              <a:solidFill>
                <a:schemeClr val="tx2"/>
              </a:solidFill>
            </a:endParaRPr>
          </a:p>
        </p:txBody>
      </p:sp>
      <p:sp>
        <p:nvSpPr>
          <p:cNvPr id="18438" name="Text Box 10"/>
          <p:cNvSpPr/>
          <p:nvPr>
            <p:custDataLst>
              <p:tags r:id="rId4"/>
            </p:custDataLst>
          </p:nvPr>
        </p:nvSpPr>
        <p:spPr>
          <a:xfrm>
            <a:off x="680403" y="2893060"/>
            <a:ext cx="514350" cy="641350"/>
          </a:xfrm>
          <a:prstGeom prst="rect">
            <a:avLst/>
          </a:prstGeom>
          <a:noFill/>
          <a:ln w="12700">
            <a:noFill/>
          </a:ln>
          <a:effectLst>
            <a:outerShdw dist="35921" dir="2699999" sy="50000" rotWithShape="0">
              <a:srgbClr val="875B0D">
                <a:alpha val="70000"/>
              </a:srgbClr>
            </a:outerShdw>
          </a:effectLst>
        </p:spPr>
        <p:txBody>
          <a:bodyPr wrap="none">
            <a:spAutoFit/>
          </a:bodyPr>
          <a:p>
            <a:pPr algn="ctr"/>
            <a:r>
              <a:rPr lang="en-US" altLang="zh-CN" sz="3600">
                <a:solidFill>
                  <a:schemeClr val="tx2"/>
                </a:solidFill>
              </a:rPr>
              <a:t>D</a:t>
            </a:r>
            <a:endParaRPr lang="en-US" altLang="zh-CN" sz="36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animBg="1"/>
      <p:bldP spid="18437" grpId="0" bldLvl="0" animBg="1"/>
      <p:bldP spid="18438" grpId="0" bldLvl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8" name="Text Box 2"/>
          <p:cNvSpPr/>
          <p:nvPr>
            <p:custDataLst>
              <p:tags r:id="rId1"/>
            </p:custDataLst>
          </p:nvPr>
        </p:nvSpPr>
        <p:spPr>
          <a:xfrm>
            <a:off x="0" y="0"/>
            <a:ext cx="9324975" cy="64087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>
                <a:latin typeface="Times New Roman" panose="02020603050405020304" pitchFamily="18" charset="0"/>
                <a:ea typeface="隶书" panose="02010509060101010101" pitchFamily="49" charset="-122"/>
              </a:rPr>
              <a:t>         </a:t>
            </a:r>
            <a:r>
              <a:rPr lang="zh-CN" altLang="en-US" sz="3600">
                <a:latin typeface="Times New Roman" panose="02020603050405020304" pitchFamily="18" charset="0"/>
                <a:ea typeface="隶书" panose="02010509060101010101" pitchFamily="49" charset="-122"/>
              </a:rPr>
              <a:t>练习：在</a:t>
            </a:r>
            <a:r>
              <a:rPr lang="en-US" altLang="zh-CN" sz="3600">
                <a:latin typeface="Times New Roman" panose="02020603050405020304" pitchFamily="18" charset="0"/>
                <a:ea typeface="隶书" panose="02010509060101010101" pitchFamily="49" charset="-122"/>
              </a:rPr>
              <a:t>25℃</a:t>
            </a:r>
            <a:r>
              <a:rPr lang="zh-CN" altLang="en-US" sz="3600">
                <a:latin typeface="Times New Roman" panose="02020603050405020304" pitchFamily="18" charset="0"/>
                <a:ea typeface="隶书" panose="02010509060101010101" pitchFamily="49" charset="-122"/>
              </a:rPr>
              <a:t>时，向</a:t>
            </a:r>
            <a:r>
              <a:rPr lang="en-US" altLang="zh-CN" sz="3600">
                <a:latin typeface="Times New Roman" panose="02020603050405020304" pitchFamily="18" charset="0"/>
                <a:ea typeface="隶书" panose="02010509060101010101" pitchFamily="49" charset="-122"/>
              </a:rPr>
              <a:t>100mL</a:t>
            </a:r>
            <a:r>
              <a:rPr lang="zh-CN" altLang="en-US" sz="3600">
                <a:latin typeface="Times New Roman" panose="02020603050405020304" pitchFamily="18" charset="0"/>
                <a:ea typeface="隶书" panose="02010509060101010101" pitchFamily="49" charset="-122"/>
              </a:rPr>
              <a:t>含</a:t>
            </a:r>
            <a:r>
              <a:rPr lang="en-US" altLang="zh-CN" sz="3600">
                <a:latin typeface="Times New Roman" panose="02020603050405020304" pitchFamily="18" charset="0"/>
                <a:ea typeface="隶书" panose="02010509060101010101" pitchFamily="49" charset="-122"/>
              </a:rPr>
              <a:t>HCl 14.6g</a:t>
            </a:r>
            <a:r>
              <a:rPr lang="zh-CN" altLang="en-US" sz="3600">
                <a:latin typeface="Times New Roman" panose="02020603050405020304" pitchFamily="18" charset="0"/>
                <a:ea typeface="隶书" panose="02010509060101010101" pitchFamily="49" charset="-122"/>
              </a:rPr>
              <a:t>的盐酸中，放入</a:t>
            </a:r>
            <a:r>
              <a:rPr lang="en-US" altLang="zh-CN" sz="3600">
                <a:latin typeface="Times New Roman" panose="02020603050405020304" pitchFamily="18" charset="0"/>
                <a:ea typeface="隶书" panose="02010509060101010101" pitchFamily="49" charset="-122"/>
              </a:rPr>
              <a:t>5.6g</a:t>
            </a:r>
            <a:r>
              <a:rPr lang="zh-CN" altLang="en-US" sz="3600">
                <a:latin typeface="Times New Roman" panose="02020603050405020304" pitchFamily="18" charset="0"/>
                <a:ea typeface="隶书" panose="02010509060101010101" pitchFamily="49" charset="-122"/>
              </a:rPr>
              <a:t>铁粉，反应进行到</a:t>
            </a:r>
            <a:r>
              <a:rPr lang="en-US" altLang="zh-CN" sz="3600">
                <a:latin typeface="Times New Roman" panose="02020603050405020304" pitchFamily="18" charset="0"/>
                <a:ea typeface="隶书" panose="02010509060101010101" pitchFamily="49" charset="-122"/>
              </a:rPr>
              <a:t>2s</a:t>
            </a:r>
            <a:r>
              <a:rPr lang="zh-CN" altLang="en-US" sz="3600">
                <a:latin typeface="Times New Roman" panose="02020603050405020304" pitchFamily="18" charset="0"/>
                <a:ea typeface="隶书" panose="02010509060101010101" pitchFamily="49" charset="-122"/>
              </a:rPr>
              <a:t>时收集到氢气</a:t>
            </a:r>
            <a:r>
              <a:rPr lang="en-US" altLang="zh-CN" sz="3600">
                <a:latin typeface="Times New Roman" panose="02020603050405020304" pitchFamily="18" charset="0"/>
                <a:ea typeface="隶书" panose="02010509060101010101" pitchFamily="49" charset="-122"/>
              </a:rPr>
              <a:t>1.12L(</a:t>
            </a:r>
            <a:r>
              <a:rPr lang="zh-CN" altLang="en-US" sz="3600">
                <a:latin typeface="Times New Roman" panose="02020603050405020304" pitchFamily="18" charset="0"/>
                <a:ea typeface="隶书" panose="02010509060101010101" pitchFamily="49" charset="-122"/>
              </a:rPr>
              <a:t>标况</a:t>
            </a:r>
            <a:r>
              <a:rPr lang="en-US" altLang="zh-CN" sz="3600">
                <a:latin typeface="Times New Roman" panose="02020603050405020304" pitchFamily="18" charset="0"/>
                <a:ea typeface="隶书" panose="02010509060101010101" pitchFamily="49" charset="-122"/>
              </a:rPr>
              <a:t>)</a:t>
            </a:r>
            <a:r>
              <a:rPr lang="zh-CN" altLang="en-US" sz="3600">
                <a:latin typeface="Times New Roman" panose="02020603050405020304" pitchFamily="18" charset="0"/>
                <a:ea typeface="隶书" panose="02010509060101010101" pitchFamily="49" charset="-122"/>
              </a:rPr>
              <a:t>，之后反应又进行了</a:t>
            </a:r>
            <a:r>
              <a:rPr lang="en-US" altLang="zh-CN" sz="3600">
                <a:latin typeface="Times New Roman" panose="02020603050405020304" pitchFamily="18" charset="0"/>
                <a:ea typeface="隶书" panose="02010509060101010101" pitchFamily="49" charset="-122"/>
              </a:rPr>
              <a:t>4s</a:t>
            </a:r>
            <a:r>
              <a:rPr lang="zh-CN" altLang="en-US" sz="3600">
                <a:latin typeface="Times New Roman" panose="02020603050405020304" pitchFamily="18" charset="0"/>
                <a:ea typeface="隶书" panose="02010509060101010101" pitchFamily="49" charset="-122"/>
              </a:rPr>
              <a:t>，铁粉全部溶解。若不考虑体积变化，则：</a:t>
            </a:r>
            <a:endParaRPr lang="zh-CN" altLang="en-US" sz="3600">
              <a:latin typeface="Times New Roman" panose="02020603050405020304" pitchFamily="18" charset="0"/>
              <a:ea typeface="隶书" panose="02010509060101010101" pitchFamily="49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600">
                <a:latin typeface="Times New Roman" panose="02020603050405020304" pitchFamily="18" charset="0"/>
                <a:ea typeface="隶书" panose="02010509060101010101" pitchFamily="49" charset="-122"/>
              </a:rPr>
              <a:t>        </a:t>
            </a:r>
            <a:r>
              <a:rPr lang="en-US" altLang="zh-CN" sz="3600">
                <a:latin typeface="Times New Roman" panose="02020603050405020304" pitchFamily="18" charset="0"/>
                <a:ea typeface="隶书" panose="02010509060101010101" pitchFamily="49" charset="-122"/>
              </a:rPr>
              <a:t>(1)</a:t>
            </a:r>
            <a:r>
              <a:rPr lang="zh-CN" altLang="en-US" sz="3600">
                <a:latin typeface="Times New Roman" panose="02020603050405020304" pitchFamily="18" charset="0"/>
                <a:ea typeface="隶书" panose="02010509060101010101" pitchFamily="49" charset="-122"/>
              </a:rPr>
              <a:t>前</a:t>
            </a:r>
            <a:r>
              <a:rPr lang="en-US" altLang="zh-CN" sz="3600">
                <a:latin typeface="Times New Roman" panose="02020603050405020304" pitchFamily="18" charset="0"/>
                <a:ea typeface="隶书" panose="02010509060101010101" pitchFamily="49" charset="-122"/>
              </a:rPr>
              <a:t>2s</a:t>
            </a:r>
            <a:r>
              <a:rPr lang="zh-CN" altLang="en-US" sz="3600">
                <a:latin typeface="Times New Roman" panose="02020603050405020304" pitchFamily="18" charset="0"/>
                <a:ea typeface="隶书" panose="02010509060101010101" pitchFamily="49" charset="-122"/>
              </a:rPr>
              <a:t>内用</a:t>
            </a:r>
            <a:r>
              <a:rPr lang="en-US" altLang="zh-CN" sz="3600">
                <a:latin typeface="Times New Roman" panose="02020603050405020304" pitchFamily="18" charset="0"/>
                <a:ea typeface="隶书" panose="02010509060101010101" pitchFamily="49" charset="-122"/>
              </a:rPr>
              <a:t>FeCl</a:t>
            </a:r>
            <a:r>
              <a:rPr lang="en-US" altLang="zh-CN" sz="3600" baseline="-25000">
                <a:latin typeface="Times New Roman" panose="02020603050405020304" pitchFamily="18" charset="0"/>
                <a:ea typeface="隶书" panose="02010509060101010101" pitchFamily="49" charset="-122"/>
              </a:rPr>
              <a:t>2</a:t>
            </a:r>
            <a:r>
              <a:rPr lang="zh-CN" altLang="en-US" sz="3600">
                <a:latin typeface="Times New Roman" panose="02020603050405020304" pitchFamily="18" charset="0"/>
                <a:ea typeface="隶书" panose="02010509060101010101" pitchFamily="49" charset="-122"/>
              </a:rPr>
              <a:t>表示的平均反应速率为</a:t>
            </a:r>
            <a:r>
              <a:rPr lang="zh-CN" altLang="en-US" sz="3600" u="sng">
                <a:latin typeface="Times New Roman" panose="02020603050405020304" pitchFamily="18" charset="0"/>
                <a:ea typeface="隶书" panose="02010509060101010101" pitchFamily="49" charset="-122"/>
              </a:rPr>
              <a:t>                                 </a:t>
            </a:r>
            <a:r>
              <a:rPr lang="zh-CN" altLang="en-US" sz="3600">
                <a:latin typeface="Times New Roman" panose="02020603050405020304" pitchFamily="18" charset="0"/>
                <a:ea typeface="隶书" panose="02010509060101010101" pitchFamily="49" charset="-122"/>
              </a:rPr>
              <a:t>；</a:t>
            </a:r>
            <a:endParaRPr lang="zh-CN" altLang="en-US" sz="3600">
              <a:latin typeface="Times New Roman" panose="02020603050405020304" pitchFamily="18" charset="0"/>
              <a:ea typeface="隶书" panose="02010509060101010101" pitchFamily="49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600">
                <a:latin typeface="Times New Roman" panose="02020603050405020304" pitchFamily="18" charset="0"/>
                <a:ea typeface="隶书" panose="02010509060101010101" pitchFamily="49" charset="-122"/>
              </a:rPr>
              <a:t>       </a:t>
            </a:r>
            <a:r>
              <a:rPr lang="en-US" altLang="zh-CN" sz="3600">
                <a:latin typeface="Times New Roman" panose="02020603050405020304" pitchFamily="18" charset="0"/>
                <a:ea typeface="隶书" panose="02010509060101010101" pitchFamily="49" charset="-122"/>
              </a:rPr>
              <a:t>(2)</a:t>
            </a:r>
            <a:r>
              <a:rPr lang="zh-CN" altLang="en-US" sz="3600">
                <a:latin typeface="Times New Roman" panose="02020603050405020304" pitchFamily="18" charset="0"/>
                <a:ea typeface="隶书" panose="02010509060101010101" pitchFamily="49" charset="-122"/>
              </a:rPr>
              <a:t>后</a:t>
            </a:r>
            <a:r>
              <a:rPr lang="en-US" altLang="zh-CN" sz="3600">
                <a:latin typeface="Times New Roman" panose="02020603050405020304" pitchFamily="18" charset="0"/>
                <a:ea typeface="隶书" panose="02010509060101010101" pitchFamily="49" charset="-122"/>
              </a:rPr>
              <a:t>4s</a:t>
            </a:r>
            <a:r>
              <a:rPr lang="zh-CN" altLang="en-US" sz="3600">
                <a:latin typeface="Times New Roman" panose="02020603050405020304" pitchFamily="18" charset="0"/>
                <a:ea typeface="隶书" panose="02010509060101010101" pitchFamily="49" charset="-122"/>
              </a:rPr>
              <a:t>内用</a:t>
            </a:r>
            <a:r>
              <a:rPr lang="en-US" altLang="zh-CN" sz="3600">
                <a:latin typeface="Times New Roman" panose="02020603050405020304" pitchFamily="18" charset="0"/>
                <a:ea typeface="隶书" panose="02010509060101010101" pitchFamily="49" charset="-122"/>
              </a:rPr>
              <a:t>HCl</a:t>
            </a:r>
            <a:r>
              <a:rPr lang="zh-CN" altLang="en-US" sz="3600">
                <a:latin typeface="Times New Roman" panose="02020603050405020304" pitchFamily="18" charset="0"/>
                <a:ea typeface="隶书" panose="02010509060101010101" pitchFamily="49" charset="-122"/>
              </a:rPr>
              <a:t>表示的平均反应速率为</a:t>
            </a:r>
            <a:r>
              <a:rPr lang="zh-CN" altLang="en-US" sz="3600" u="sng">
                <a:latin typeface="Times New Roman" panose="02020603050405020304" pitchFamily="18" charset="0"/>
                <a:ea typeface="隶书" panose="02010509060101010101" pitchFamily="49" charset="-122"/>
              </a:rPr>
              <a:t>                                 </a:t>
            </a:r>
            <a:r>
              <a:rPr lang="zh-CN" altLang="en-US" sz="3600">
                <a:latin typeface="Times New Roman" panose="02020603050405020304" pitchFamily="18" charset="0"/>
                <a:ea typeface="隶书" panose="02010509060101010101" pitchFamily="49" charset="-122"/>
              </a:rPr>
              <a:t>；</a:t>
            </a:r>
            <a:endParaRPr lang="zh-CN" altLang="en-US" sz="3600">
              <a:latin typeface="Times New Roman" panose="02020603050405020304" pitchFamily="18" charset="0"/>
              <a:ea typeface="隶书" panose="02010509060101010101" pitchFamily="49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600">
                <a:latin typeface="Times New Roman" panose="02020603050405020304" pitchFamily="18" charset="0"/>
                <a:ea typeface="隶书" panose="02010509060101010101" pitchFamily="49" charset="-122"/>
              </a:rPr>
              <a:t>     </a:t>
            </a:r>
            <a:r>
              <a:rPr lang="en-US" altLang="zh-CN" sz="3600">
                <a:latin typeface="Times New Roman" panose="02020603050405020304" pitchFamily="18" charset="0"/>
                <a:ea typeface="隶书" panose="02010509060101010101" pitchFamily="49" charset="-122"/>
              </a:rPr>
              <a:t>(3)</a:t>
            </a:r>
            <a:r>
              <a:rPr lang="zh-CN" altLang="en-US" sz="3600">
                <a:latin typeface="Times New Roman" panose="02020603050405020304" pitchFamily="18" charset="0"/>
                <a:ea typeface="隶书" panose="02010509060101010101" pitchFamily="49" charset="-122"/>
              </a:rPr>
              <a:t>前</a:t>
            </a:r>
            <a:r>
              <a:rPr lang="en-US" altLang="zh-CN" sz="3600">
                <a:latin typeface="Times New Roman" panose="02020603050405020304" pitchFamily="18" charset="0"/>
                <a:ea typeface="隶书" panose="02010509060101010101" pitchFamily="49" charset="-122"/>
              </a:rPr>
              <a:t>2s</a:t>
            </a:r>
            <a:r>
              <a:rPr lang="zh-CN" altLang="en-US" sz="3600">
                <a:latin typeface="Times New Roman" panose="02020603050405020304" pitchFamily="18" charset="0"/>
                <a:ea typeface="隶书" panose="02010509060101010101" pitchFamily="49" charset="-122"/>
              </a:rPr>
              <a:t>与后</a:t>
            </a:r>
            <a:r>
              <a:rPr lang="en-US" altLang="zh-CN" sz="3600">
                <a:latin typeface="Times New Roman" panose="02020603050405020304" pitchFamily="18" charset="0"/>
                <a:ea typeface="隶书" panose="02010509060101010101" pitchFamily="49" charset="-122"/>
              </a:rPr>
              <a:t>4s</a:t>
            </a:r>
            <a:r>
              <a:rPr lang="zh-CN" altLang="en-US" sz="3600">
                <a:latin typeface="Times New Roman" panose="02020603050405020304" pitchFamily="18" charset="0"/>
                <a:ea typeface="隶书" panose="02010509060101010101" pitchFamily="49" charset="-122"/>
              </a:rPr>
              <a:t>比较，反应速率</a:t>
            </a:r>
            <a:r>
              <a:rPr lang="zh-CN" altLang="en-US" sz="3600" u="sng">
                <a:latin typeface="Times New Roman" panose="02020603050405020304" pitchFamily="18" charset="0"/>
                <a:ea typeface="隶书" panose="02010509060101010101" pitchFamily="49" charset="-122"/>
              </a:rPr>
              <a:t>                </a:t>
            </a:r>
            <a:r>
              <a:rPr lang="zh-CN" altLang="en-US" sz="3600">
                <a:latin typeface="Times New Roman" panose="02020603050405020304" pitchFamily="18" charset="0"/>
                <a:ea typeface="隶书" panose="02010509060101010101" pitchFamily="49" charset="-122"/>
              </a:rPr>
              <a:t>较快，其原因可能</a:t>
            </a:r>
            <a:r>
              <a:rPr lang="zh-CN" altLang="en-US" sz="3600" u="sng">
                <a:latin typeface="Times New Roman" panose="02020603050405020304" pitchFamily="18" charset="0"/>
                <a:ea typeface="隶书" panose="02010509060101010101" pitchFamily="49" charset="-122"/>
              </a:rPr>
              <a:t>                                           </a:t>
            </a:r>
            <a:r>
              <a:rPr lang="zh-CN" altLang="en-US" sz="3600">
                <a:latin typeface="Times New Roman" panose="02020603050405020304" pitchFamily="18" charset="0"/>
                <a:ea typeface="隶书" panose="02010509060101010101" pitchFamily="49" charset="-122"/>
              </a:rPr>
              <a:t>。</a:t>
            </a:r>
            <a:endParaRPr lang="zh-CN" altLang="en-US" sz="3600"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  <p:sp>
        <p:nvSpPr>
          <p:cNvPr id="19459" name="Text Box 3"/>
          <p:cNvSpPr/>
          <p:nvPr>
            <p:custDataLst>
              <p:tags r:id="rId2"/>
            </p:custDataLst>
          </p:nvPr>
        </p:nvSpPr>
        <p:spPr>
          <a:xfrm>
            <a:off x="1116013" y="3068638"/>
            <a:ext cx="2759075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200">
                <a:solidFill>
                  <a:schemeClr val="tx2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0.25</a:t>
            </a:r>
            <a:r>
              <a:rPr lang="en-GB" altLang="zh-CN" sz="3200">
                <a:solidFill>
                  <a:schemeClr val="tx2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mol/(L</a:t>
            </a:r>
            <a:r>
              <a:rPr lang="en-GB" altLang="zh-CN" sz="320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·</a:t>
            </a:r>
            <a:r>
              <a:rPr lang="en-GB" altLang="zh-CN" sz="3200">
                <a:solidFill>
                  <a:schemeClr val="tx2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s)</a:t>
            </a:r>
            <a:endParaRPr lang="en-US" altLang="zh-CN" sz="3200">
              <a:solidFill>
                <a:schemeClr val="tx2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  <p:sp>
        <p:nvSpPr>
          <p:cNvPr id="19460" name="Text Box 4"/>
          <p:cNvSpPr/>
          <p:nvPr>
            <p:custDataLst>
              <p:tags r:id="rId3"/>
            </p:custDataLst>
          </p:nvPr>
        </p:nvSpPr>
        <p:spPr>
          <a:xfrm>
            <a:off x="1116013" y="4437063"/>
            <a:ext cx="2759075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200">
                <a:solidFill>
                  <a:schemeClr val="tx2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0.25</a:t>
            </a:r>
            <a:r>
              <a:rPr lang="en-GB" altLang="zh-CN" sz="3200">
                <a:solidFill>
                  <a:schemeClr val="tx2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mol/(L</a:t>
            </a:r>
            <a:r>
              <a:rPr lang="en-GB" altLang="zh-CN" sz="320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·</a:t>
            </a:r>
            <a:r>
              <a:rPr lang="en-GB" altLang="zh-CN" sz="3200">
                <a:solidFill>
                  <a:schemeClr val="tx2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s)</a:t>
            </a:r>
            <a:endParaRPr lang="en-US" altLang="zh-CN" sz="3200">
              <a:solidFill>
                <a:schemeClr val="tx2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  <p:sp>
        <p:nvSpPr>
          <p:cNvPr id="19461" name="Text Box 5"/>
          <p:cNvSpPr/>
          <p:nvPr>
            <p:custDataLst>
              <p:tags r:id="rId4"/>
            </p:custDataLst>
          </p:nvPr>
        </p:nvSpPr>
        <p:spPr>
          <a:xfrm>
            <a:off x="6948488" y="5157788"/>
            <a:ext cx="1311275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200">
                <a:solidFill>
                  <a:schemeClr val="tx2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前</a:t>
            </a:r>
            <a:r>
              <a:rPr lang="en-US" altLang="zh-CN" sz="3200">
                <a:solidFill>
                  <a:schemeClr val="tx2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2s</a:t>
            </a:r>
            <a:endParaRPr lang="en-US" altLang="zh-CN" sz="3200">
              <a:solidFill>
                <a:schemeClr val="tx2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  <p:sp>
        <p:nvSpPr>
          <p:cNvPr id="19462" name="Text Box 6"/>
          <p:cNvSpPr/>
          <p:nvPr>
            <p:custDataLst>
              <p:tags r:id="rId5"/>
            </p:custDataLst>
          </p:nvPr>
        </p:nvSpPr>
        <p:spPr>
          <a:xfrm>
            <a:off x="3260725" y="5734050"/>
            <a:ext cx="5883275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200">
                <a:solidFill>
                  <a:schemeClr val="tx2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前</a:t>
            </a:r>
            <a:r>
              <a:rPr lang="en-US" altLang="zh-CN" sz="3200">
                <a:solidFill>
                  <a:schemeClr val="tx2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2s</a:t>
            </a:r>
            <a:r>
              <a:rPr lang="zh-CN" altLang="en-US" sz="3200">
                <a:solidFill>
                  <a:schemeClr val="tx2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时段盐酸浓度比后</a:t>
            </a:r>
            <a:r>
              <a:rPr lang="en-US" altLang="zh-CN" sz="3200">
                <a:solidFill>
                  <a:schemeClr val="tx2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4s</a:t>
            </a:r>
            <a:r>
              <a:rPr lang="zh-CN" altLang="en-US" sz="3200">
                <a:solidFill>
                  <a:schemeClr val="tx2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时段大</a:t>
            </a:r>
            <a:endParaRPr lang="zh-CN" altLang="en-US" sz="3200">
              <a:solidFill>
                <a:schemeClr val="tx2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  <p:sp>
        <p:nvSpPr>
          <p:cNvPr id="19463" name="AutoShape 7">
            <a:hlinkClick r:id="rId6" action="ppaction://hlinksldjump"/>
          </p:cNvPr>
          <p:cNvSpPr/>
          <p:nvPr>
            <p:custDataLst>
              <p:tags r:id="rId7"/>
            </p:custDataLst>
          </p:nvPr>
        </p:nvSpPr>
        <p:spPr>
          <a:xfrm>
            <a:off x="8534400" y="6400800"/>
            <a:ext cx="609600" cy="457200"/>
          </a:xfrm>
          <a:prstGeom prst="actionButtonBackPrevious">
            <a:avLst/>
          </a:prstGeom>
          <a:solidFill>
            <a:srgbClr val="99CC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endParaRPr lang="zh-CN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5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animBg="1"/>
      <p:bldP spid="19459" grpId="0" animBg="1"/>
      <p:bldP spid="19460" grpId="0" animBg="1"/>
      <p:bldP spid="19461" grpId="0" animBg="1"/>
      <p:bldP spid="19462" grpId="0" animBg="1"/>
      <p:bldP spid="1946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2" name="Text Box 2"/>
          <p:cNvSpPr/>
          <p:nvPr>
            <p:custDataLst>
              <p:tags r:id="rId1"/>
            </p:custDataLst>
          </p:nvPr>
        </p:nvSpPr>
        <p:spPr>
          <a:xfrm>
            <a:off x="228600" y="42863"/>
            <a:ext cx="8763000" cy="31369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zh-CN" altLang="en-US" sz="3600">
                <a:solidFill>
                  <a:srgbClr val="CC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练习：</a:t>
            </a:r>
            <a:r>
              <a:rPr lang="zh-CN" altLang="en-US" sz="3600">
                <a:latin typeface="Times New Roman" panose="02020603050405020304" pitchFamily="18" charset="0"/>
                <a:ea typeface="隶书" panose="02010509060101010101" pitchFamily="49" charset="-122"/>
              </a:rPr>
              <a:t> </a:t>
            </a:r>
            <a:r>
              <a:rPr lang="en-US" altLang="zh-CN" sz="3600">
                <a:latin typeface="Times New Roman" panose="02020603050405020304" pitchFamily="18" charset="0"/>
                <a:ea typeface="隶书" panose="02010509060101010101" pitchFamily="49" charset="-122"/>
              </a:rPr>
              <a:t>1</a:t>
            </a:r>
            <a:r>
              <a:rPr lang="zh-CN" altLang="en-US" sz="3600">
                <a:latin typeface="Times New Roman" panose="02020603050405020304" pitchFamily="18" charset="0"/>
                <a:ea typeface="隶书" panose="02010509060101010101" pitchFamily="49" charset="-122"/>
              </a:rPr>
              <a:t>、在</a:t>
            </a:r>
            <a:r>
              <a:rPr lang="en-US" altLang="zh-CN" sz="3600">
                <a:latin typeface="Times New Roman" panose="02020603050405020304" pitchFamily="18" charset="0"/>
                <a:ea typeface="隶书" panose="02010509060101010101" pitchFamily="49" charset="-122"/>
              </a:rPr>
              <a:t>2L</a:t>
            </a:r>
            <a:r>
              <a:rPr lang="zh-CN" altLang="en-US" sz="3600">
                <a:latin typeface="Times New Roman" panose="02020603050405020304" pitchFamily="18" charset="0"/>
                <a:ea typeface="隶书" panose="02010509060101010101" pitchFamily="49" charset="-122"/>
              </a:rPr>
              <a:t>的密闭容器中，发生下列反应：  </a:t>
            </a:r>
            <a:r>
              <a:rPr lang="en-US" altLang="zh-CN" sz="3600">
                <a:latin typeface="Times New Roman" panose="02020603050405020304" pitchFamily="18" charset="0"/>
                <a:ea typeface="隶书" panose="02010509060101010101" pitchFamily="49" charset="-122"/>
              </a:rPr>
              <a:t>3A(g)+ B(g)=2C(g)+D(g)</a:t>
            </a:r>
            <a:r>
              <a:rPr lang="zh-CN" altLang="en-US" sz="3600">
                <a:latin typeface="Times New Roman" panose="02020603050405020304" pitchFamily="18" charset="0"/>
                <a:ea typeface="隶书" panose="02010509060101010101" pitchFamily="49" charset="-122"/>
              </a:rPr>
              <a:t>。若最初加入的</a:t>
            </a:r>
            <a:r>
              <a:rPr lang="en-US" altLang="zh-CN" sz="3600">
                <a:latin typeface="Times New Roman" panose="02020603050405020304" pitchFamily="18" charset="0"/>
                <a:ea typeface="隶书" panose="02010509060101010101" pitchFamily="49" charset="-122"/>
              </a:rPr>
              <a:t>A </a:t>
            </a:r>
            <a:r>
              <a:rPr lang="zh-CN" altLang="en-US" sz="3600">
                <a:latin typeface="Times New Roman" panose="02020603050405020304" pitchFamily="18" charset="0"/>
                <a:ea typeface="隶书" panose="02010509060101010101" pitchFamily="49" charset="-122"/>
              </a:rPr>
              <a:t>和</a:t>
            </a:r>
            <a:r>
              <a:rPr lang="en-US" altLang="zh-CN" sz="3600">
                <a:latin typeface="Times New Roman" panose="02020603050405020304" pitchFamily="18" charset="0"/>
                <a:ea typeface="隶书" panose="02010509060101010101" pitchFamily="49" charset="-122"/>
              </a:rPr>
              <a:t>B </a:t>
            </a:r>
            <a:r>
              <a:rPr lang="zh-CN" altLang="en-US" sz="3600">
                <a:latin typeface="Times New Roman" panose="02020603050405020304" pitchFamily="18" charset="0"/>
                <a:ea typeface="隶书" panose="02010509060101010101" pitchFamily="49" charset="-122"/>
              </a:rPr>
              <a:t>都是</a:t>
            </a:r>
            <a:r>
              <a:rPr lang="en-US" altLang="zh-CN" sz="3600">
                <a:latin typeface="Times New Roman" panose="02020603050405020304" pitchFamily="18" charset="0"/>
                <a:ea typeface="隶书" panose="02010509060101010101" pitchFamily="49" charset="-122"/>
              </a:rPr>
              <a:t>4mol</a:t>
            </a:r>
            <a:r>
              <a:rPr lang="zh-CN" altLang="en-US" sz="3600">
                <a:latin typeface="Times New Roman" panose="02020603050405020304" pitchFamily="18" charset="0"/>
                <a:ea typeface="隶书" panose="02010509060101010101" pitchFamily="49" charset="-122"/>
              </a:rPr>
              <a:t>，在前</a:t>
            </a:r>
            <a:r>
              <a:rPr lang="en-US" altLang="zh-CN" sz="3600">
                <a:latin typeface="Times New Roman" panose="02020603050405020304" pitchFamily="18" charset="0"/>
                <a:ea typeface="隶书" panose="02010509060101010101" pitchFamily="49" charset="-122"/>
              </a:rPr>
              <a:t>10sA </a:t>
            </a:r>
            <a:r>
              <a:rPr lang="zh-CN" altLang="en-US" sz="3600">
                <a:latin typeface="Times New Roman" panose="02020603050405020304" pitchFamily="18" charset="0"/>
                <a:ea typeface="隶书" panose="02010509060101010101" pitchFamily="49" charset="-122"/>
              </a:rPr>
              <a:t>的平均反</a:t>
            </a:r>
            <a:r>
              <a:rPr lang="zh-CN" altLang="en-GB" sz="3600">
                <a:latin typeface="Times New Roman" panose="02020603050405020304" pitchFamily="18" charset="0"/>
                <a:ea typeface="隶书" panose="02010509060101010101" pitchFamily="49" charset="-122"/>
              </a:rPr>
              <a:t>应</a:t>
            </a:r>
            <a:r>
              <a:rPr lang="zh-CN" altLang="en-US" sz="3600">
                <a:latin typeface="Times New Roman" panose="02020603050405020304" pitchFamily="18" charset="0"/>
                <a:ea typeface="隶书" panose="02010509060101010101" pitchFamily="49" charset="-122"/>
              </a:rPr>
              <a:t>速率为</a:t>
            </a:r>
            <a:r>
              <a:rPr lang="en-US" altLang="zh-CN" sz="3600">
                <a:latin typeface="Times New Roman" panose="02020603050405020304" pitchFamily="18" charset="0"/>
                <a:ea typeface="隶书" panose="02010509060101010101" pitchFamily="49" charset="-122"/>
              </a:rPr>
              <a:t>0.12mol/(L</a:t>
            </a:r>
            <a:r>
              <a:rPr lang="en-US" altLang="zh-CN" sz="3600">
                <a:latin typeface="Times New Roman" panose="02020603050405020304" pitchFamily="18" charset="0"/>
                <a:ea typeface="Times New Roman" panose="02020603050405020304" pitchFamily="18" charset="0"/>
              </a:rPr>
              <a:t>·</a:t>
            </a:r>
            <a:r>
              <a:rPr lang="en-US" altLang="zh-CN" sz="3600">
                <a:latin typeface="Times New Roman" panose="02020603050405020304" pitchFamily="18" charset="0"/>
                <a:ea typeface="隶书" panose="02010509060101010101" pitchFamily="49" charset="-122"/>
              </a:rPr>
              <a:t>s)</a:t>
            </a:r>
            <a:r>
              <a:rPr lang="zh-CN" altLang="en-US" sz="3600">
                <a:latin typeface="Times New Roman" panose="02020603050405020304" pitchFamily="18" charset="0"/>
                <a:ea typeface="隶书" panose="02010509060101010101" pitchFamily="49" charset="-122"/>
              </a:rPr>
              <a:t>，则</a:t>
            </a:r>
            <a:r>
              <a:rPr lang="en-US" altLang="zh-CN" sz="3600">
                <a:latin typeface="Times New Roman" panose="02020603050405020304" pitchFamily="18" charset="0"/>
                <a:ea typeface="隶书" panose="02010509060101010101" pitchFamily="49" charset="-122"/>
              </a:rPr>
              <a:t>10s</a:t>
            </a:r>
            <a:r>
              <a:rPr lang="zh-CN" altLang="en-US" sz="3600">
                <a:latin typeface="Times New Roman" panose="02020603050405020304" pitchFamily="18" charset="0"/>
                <a:ea typeface="隶书" panose="02010509060101010101" pitchFamily="49" charset="-122"/>
              </a:rPr>
              <a:t>时，容器中</a:t>
            </a:r>
            <a:r>
              <a:rPr lang="en-US" altLang="zh-CN" sz="3600">
                <a:latin typeface="Times New Roman" panose="02020603050405020304" pitchFamily="18" charset="0"/>
                <a:ea typeface="隶书" panose="02010509060101010101" pitchFamily="49" charset="-122"/>
              </a:rPr>
              <a:t>B</a:t>
            </a:r>
            <a:r>
              <a:rPr lang="zh-CN" altLang="en-US" sz="3600">
                <a:latin typeface="Times New Roman" panose="02020603050405020304" pitchFamily="18" charset="0"/>
                <a:ea typeface="隶书" panose="02010509060101010101" pitchFamily="49" charset="-122"/>
              </a:rPr>
              <a:t>的物质的量为</a:t>
            </a:r>
            <a:r>
              <a:rPr lang="zh-CN" altLang="en-US" sz="3600" u="sng">
                <a:latin typeface="Times New Roman" panose="02020603050405020304" pitchFamily="18" charset="0"/>
                <a:ea typeface="隶书" panose="02010509060101010101" pitchFamily="49" charset="-122"/>
              </a:rPr>
              <a:t>                     </a:t>
            </a:r>
            <a:r>
              <a:rPr lang="zh-CN" altLang="en-US" sz="3600">
                <a:latin typeface="Times New Roman" panose="02020603050405020304" pitchFamily="18" charset="0"/>
                <a:ea typeface="隶书" panose="02010509060101010101" pitchFamily="49" charset="-122"/>
              </a:rPr>
              <a:t>。 </a:t>
            </a:r>
            <a:endParaRPr lang="zh-CN" altLang="en-US" sz="3600"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  <p:sp>
        <p:nvSpPr>
          <p:cNvPr id="20483" name="Text Box 3"/>
          <p:cNvSpPr/>
          <p:nvPr>
            <p:custDataLst>
              <p:tags r:id="rId2"/>
            </p:custDataLst>
          </p:nvPr>
        </p:nvSpPr>
        <p:spPr>
          <a:xfrm>
            <a:off x="304800" y="3429000"/>
            <a:ext cx="8839200" cy="28384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>
                <a:latin typeface="Times New Roman" panose="02020603050405020304" pitchFamily="18" charset="0"/>
                <a:ea typeface="隶书" panose="02010509060101010101" pitchFamily="49" charset="-122"/>
              </a:rPr>
              <a:t>        2</a:t>
            </a:r>
            <a:r>
              <a:rPr lang="zh-CN" altLang="en-US" sz="3600">
                <a:latin typeface="Times New Roman" panose="02020603050405020304" pitchFamily="18" charset="0"/>
                <a:ea typeface="隶书" panose="02010509060101010101" pitchFamily="49" charset="-122"/>
              </a:rPr>
              <a:t>、一定温度下，向一容积为</a:t>
            </a:r>
            <a:r>
              <a:rPr lang="en-US" altLang="zh-CN" sz="3600">
                <a:latin typeface="Times New Roman" panose="02020603050405020304" pitchFamily="18" charset="0"/>
                <a:ea typeface="隶书" panose="02010509060101010101" pitchFamily="49" charset="-122"/>
              </a:rPr>
              <a:t>2L</a:t>
            </a:r>
            <a:r>
              <a:rPr lang="zh-CN" altLang="en-US" sz="3600">
                <a:latin typeface="Times New Roman" panose="02020603050405020304" pitchFamily="18" charset="0"/>
                <a:ea typeface="隶书" panose="02010509060101010101" pitchFamily="49" charset="-122"/>
              </a:rPr>
              <a:t>的真空容器中加入</a:t>
            </a:r>
            <a:r>
              <a:rPr lang="en-US" altLang="zh-CN" sz="3600">
                <a:latin typeface="Times New Roman" panose="02020603050405020304" pitchFamily="18" charset="0"/>
                <a:ea typeface="隶书" panose="02010509060101010101" pitchFamily="49" charset="-122"/>
              </a:rPr>
              <a:t>1mol</a:t>
            </a:r>
            <a:r>
              <a:rPr lang="zh-CN" altLang="en-US" sz="3600">
                <a:latin typeface="Times New Roman" panose="02020603050405020304" pitchFamily="18" charset="0"/>
                <a:ea typeface="隶书" panose="02010509060101010101" pitchFamily="49" charset="-122"/>
              </a:rPr>
              <a:t>氮气，</a:t>
            </a:r>
            <a:r>
              <a:rPr lang="en-US" altLang="zh-CN" sz="3600">
                <a:latin typeface="Times New Roman" panose="02020603050405020304" pitchFamily="18" charset="0"/>
                <a:ea typeface="隶书" panose="02010509060101010101" pitchFamily="49" charset="-122"/>
              </a:rPr>
              <a:t>3mol</a:t>
            </a:r>
            <a:r>
              <a:rPr lang="zh-CN" altLang="en-US" sz="3600">
                <a:latin typeface="Times New Roman" panose="02020603050405020304" pitchFamily="18" charset="0"/>
                <a:ea typeface="隶书" panose="02010509060101010101" pitchFamily="49" charset="-122"/>
              </a:rPr>
              <a:t>氢气，</a:t>
            </a:r>
            <a:r>
              <a:rPr lang="en-US" altLang="zh-CN" sz="3600">
                <a:latin typeface="Times New Roman" panose="02020603050405020304" pitchFamily="18" charset="0"/>
                <a:ea typeface="隶书" panose="02010509060101010101" pitchFamily="49" charset="-122"/>
              </a:rPr>
              <a:t>3min</a:t>
            </a:r>
            <a:r>
              <a:rPr lang="zh-CN" altLang="en-US" sz="3600">
                <a:latin typeface="Times New Roman" panose="02020603050405020304" pitchFamily="18" charset="0"/>
                <a:ea typeface="隶书" panose="02010509060101010101" pitchFamily="49" charset="-122"/>
              </a:rPr>
              <a:t>后测得容器内的压强是起始时压强的</a:t>
            </a:r>
            <a:r>
              <a:rPr lang="en-US" altLang="zh-CN" sz="3600">
                <a:latin typeface="Times New Roman" panose="02020603050405020304" pitchFamily="18" charset="0"/>
                <a:ea typeface="隶书" panose="02010509060101010101" pitchFamily="49" charset="-122"/>
              </a:rPr>
              <a:t>0.9</a:t>
            </a:r>
            <a:r>
              <a:rPr lang="zh-CN" altLang="en-US" sz="3600">
                <a:latin typeface="Times New Roman" panose="02020603050405020304" pitchFamily="18" charset="0"/>
                <a:ea typeface="隶书" panose="02010509060101010101" pitchFamily="49" charset="-122"/>
              </a:rPr>
              <a:t>倍，在此时间内用氢气的变化来表示反应速率为</a:t>
            </a:r>
            <a:r>
              <a:rPr lang="zh-CN" altLang="en-US" sz="3600" u="sng">
                <a:latin typeface="Times New Roman" panose="02020603050405020304" pitchFamily="18" charset="0"/>
                <a:ea typeface="隶书" panose="02010509060101010101" pitchFamily="49" charset="-122"/>
              </a:rPr>
              <a:t>                                        </a:t>
            </a:r>
            <a:r>
              <a:rPr lang="zh-CN" altLang="en-US" sz="3600">
                <a:latin typeface="Times New Roman" panose="02020603050405020304" pitchFamily="18" charset="0"/>
                <a:ea typeface="隶书" panose="02010509060101010101" pitchFamily="49" charset="-122"/>
              </a:rPr>
              <a:t>。</a:t>
            </a:r>
            <a:endParaRPr lang="zh-CN" altLang="en-US" sz="3600" u="sng"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  <p:sp>
        <p:nvSpPr>
          <p:cNvPr id="20484" name="Text Box 4"/>
          <p:cNvSpPr/>
          <p:nvPr>
            <p:custDataLst>
              <p:tags r:id="rId3"/>
            </p:custDataLst>
          </p:nvPr>
        </p:nvSpPr>
        <p:spPr>
          <a:xfrm>
            <a:off x="3708400" y="2492375"/>
            <a:ext cx="1768475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200">
                <a:solidFill>
                  <a:schemeClr val="tx2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3.2mol</a:t>
            </a:r>
            <a:endParaRPr lang="en-US" altLang="zh-CN" sz="3200">
              <a:solidFill>
                <a:schemeClr val="tx2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  <p:sp>
        <p:nvSpPr>
          <p:cNvPr id="20485" name="Text Box 5"/>
          <p:cNvSpPr/>
          <p:nvPr>
            <p:custDataLst>
              <p:tags r:id="rId4"/>
            </p:custDataLst>
          </p:nvPr>
        </p:nvSpPr>
        <p:spPr>
          <a:xfrm>
            <a:off x="1403350" y="5589588"/>
            <a:ext cx="2987675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200">
                <a:solidFill>
                  <a:schemeClr val="tx2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0.1mol/(L</a:t>
            </a:r>
            <a:r>
              <a:rPr lang="en-US" altLang="zh-CN" sz="320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·</a:t>
            </a:r>
            <a:r>
              <a:rPr lang="en-US" altLang="zh-CN" sz="3200">
                <a:solidFill>
                  <a:schemeClr val="tx2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min )</a:t>
            </a:r>
            <a:endParaRPr lang="en-US" altLang="zh-CN" sz="3200">
              <a:solidFill>
                <a:schemeClr val="tx2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 animBg="1"/>
      <p:bldP spid="20483" grpId="0" animBg="1"/>
      <p:bldP spid="20484" grpId="0" animBg="1"/>
      <p:bldP spid="2048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6" name="Text Box 2"/>
          <p:cNvSpPr/>
          <p:nvPr>
            <p:custDataLst>
              <p:tags r:id="rId1"/>
            </p:custDataLst>
          </p:nvPr>
        </p:nvSpPr>
        <p:spPr>
          <a:xfrm>
            <a:off x="257175" y="-14287"/>
            <a:ext cx="8886825" cy="18002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>
                <a:latin typeface="Times New Roman" panose="02020603050405020304" pitchFamily="18" charset="0"/>
                <a:ea typeface="隶书" panose="02010509060101010101" pitchFamily="49" charset="-122"/>
              </a:rPr>
              <a:t> </a:t>
            </a:r>
            <a:r>
              <a:rPr lang="zh-CN" altLang="en-US" sz="2800">
                <a:solidFill>
                  <a:srgbClr val="CC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注意</a:t>
            </a:r>
            <a:r>
              <a:rPr lang="zh-CN" altLang="en-US" sz="2800">
                <a:solidFill>
                  <a:srgbClr val="CC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：</a:t>
            </a:r>
            <a:r>
              <a:rPr lang="en-US" altLang="zh-CN" sz="2800">
                <a:solidFill>
                  <a:srgbClr val="FF505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1</a:t>
            </a:r>
            <a:r>
              <a:rPr lang="zh-CN" altLang="en-US" sz="2800">
                <a:solidFill>
                  <a:srgbClr val="FF505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、</a:t>
            </a:r>
            <a:r>
              <a:rPr lang="zh-CN" altLang="en-US" sz="2800">
                <a:latin typeface="Times New Roman" panose="02020603050405020304" pitchFamily="18" charset="0"/>
                <a:ea typeface="隶书" panose="02010509060101010101" pitchFamily="49" charset="-122"/>
              </a:rPr>
              <a:t>在同一反应体系中用不同的物质来表示反应速率时，其数值是可以不同的，但是这些数值都表示同一个反应速率。因此</a:t>
            </a:r>
            <a:r>
              <a:rPr lang="zh-CN" altLang="en-US" sz="2800">
                <a:solidFill>
                  <a:srgbClr val="0000CC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化学反应速率的表示必须用下标说明用哪种物质来做标准</a:t>
            </a:r>
            <a:r>
              <a:rPr lang="zh-CN" altLang="en-US" sz="2800">
                <a:latin typeface="Times New Roman" panose="02020603050405020304" pitchFamily="18" charset="0"/>
                <a:ea typeface="隶书" panose="02010509060101010101" pitchFamily="49" charset="-122"/>
              </a:rPr>
              <a:t>。</a:t>
            </a:r>
            <a:endParaRPr lang="zh-CN" altLang="en-US" sz="2800"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  <p:sp>
        <p:nvSpPr>
          <p:cNvPr id="21507" name="Text Box 3"/>
          <p:cNvSpPr/>
          <p:nvPr>
            <p:custDataLst>
              <p:tags r:id="rId2"/>
            </p:custDataLst>
          </p:nvPr>
        </p:nvSpPr>
        <p:spPr>
          <a:xfrm>
            <a:off x="0" y="1700213"/>
            <a:ext cx="9144000" cy="946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>
                <a:latin typeface="Times New Roman" panose="02020603050405020304" pitchFamily="18" charset="0"/>
                <a:ea typeface="隶书" panose="02010509060101010101" pitchFamily="49" charset="-122"/>
              </a:rPr>
              <a:t>       </a:t>
            </a:r>
            <a:r>
              <a:rPr lang="en-US" altLang="zh-CN" sz="2800">
                <a:solidFill>
                  <a:srgbClr val="FF505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2</a:t>
            </a:r>
            <a:r>
              <a:rPr lang="zh-CN" altLang="en-US" sz="2800">
                <a:solidFill>
                  <a:srgbClr val="FF505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、</a:t>
            </a:r>
            <a:r>
              <a:rPr lang="zh-CN" altLang="en-US" sz="2800">
                <a:latin typeface="Times New Roman" panose="02020603050405020304" pitchFamily="18" charset="0"/>
                <a:ea typeface="隶书" panose="02010509060101010101" pitchFamily="49" charset="-122"/>
              </a:rPr>
              <a:t>用同一反应体系中</a:t>
            </a:r>
            <a:r>
              <a:rPr lang="zh-CN" altLang="en-US" sz="2800" u="sng">
                <a:solidFill>
                  <a:srgbClr val="0000CC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不同物质</a:t>
            </a:r>
            <a:r>
              <a:rPr lang="zh-CN" altLang="en-US" sz="2800">
                <a:latin typeface="Times New Roman" panose="02020603050405020304" pitchFamily="18" charset="0"/>
                <a:ea typeface="隶书" panose="02010509060101010101" pitchFamily="49" charset="-122"/>
              </a:rPr>
              <a:t>表示</a:t>
            </a:r>
            <a:r>
              <a:rPr lang="zh-CN" altLang="en-US" sz="2800" u="sng">
                <a:solidFill>
                  <a:srgbClr val="0000CC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同一速率</a:t>
            </a:r>
            <a:r>
              <a:rPr lang="zh-CN" altLang="en-US" sz="2800">
                <a:latin typeface="Times New Roman" panose="02020603050405020304" pitchFamily="18" charset="0"/>
                <a:ea typeface="隶书" panose="02010509060101010101" pitchFamily="49" charset="-122"/>
              </a:rPr>
              <a:t>时，其</a:t>
            </a:r>
            <a:r>
              <a:rPr lang="zh-CN" altLang="en-US" sz="2800" u="sng">
                <a:solidFill>
                  <a:srgbClr val="0000CC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数值比</a:t>
            </a:r>
            <a:r>
              <a:rPr lang="zh-CN" altLang="en-US" sz="2800">
                <a:latin typeface="Times New Roman" panose="02020603050405020304" pitchFamily="18" charset="0"/>
                <a:ea typeface="隶书" panose="02010509060101010101" pitchFamily="49" charset="-122"/>
              </a:rPr>
              <a:t>一定等于化学方程式中相应的</a:t>
            </a:r>
            <a:r>
              <a:rPr lang="zh-CN" altLang="en-US" sz="2800" u="sng">
                <a:solidFill>
                  <a:srgbClr val="0000CC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化学计量数之比</a:t>
            </a:r>
            <a:r>
              <a:rPr lang="zh-CN" altLang="en-US" sz="2800">
                <a:latin typeface="Times New Roman" panose="02020603050405020304" pitchFamily="18" charset="0"/>
                <a:ea typeface="隶书" panose="02010509060101010101" pitchFamily="49" charset="-122"/>
              </a:rPr>
              <a:t>。</a:t>
            </a:r>
            <a:endParaRPr lang="zh-CN" altLang="en-US" sz="2800"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  <p:sp>
        <p:nvSpPr>
          <p:cNvPr id="21508" name="Text Box 4"/>
          <p:cNvSpPr/>
          <p:nvPr>
            <p:custDataLst>
              <p:tags r:id="rId3"/>
            </p:custDataLst>
          </p:nvPr>
        </p:nvSpPr>
        <p:spPr>
          <a:xfrm>
            <a:off x="-4762" y="2636838"/>
            <a:ext cx="8753475" cy="13731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>
                <a:latin typeface="Times New Roman" panose="02020603050405020304" pitchFamily="18" charset="0"/>
                <a:ea typeface="隶书" panose="02010509060101010101" pitchFamily="49" charset="-122"/>
              </a:rPr>
              <a:t>       </a:t>
            </a:r>
            <a:r>
              <a:rPr lang="en-US" altLang="zh-CN" sz="2800">
                <a:solidFill>
                  <a:srgbClr val="FF505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3</a:t>
            </a:r>
            <a:r>
              <a:rPr lang="zh-CN" altLang="en-US" sz="2800">
                <a:solidFill>
                  <a:srgbClr val="FF505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、</a:t>
            </a:r>
            <a:r>
              <a:rPr lang="zh-CN" altLang="en-US" sz="2800">
                <a:latin typeface="Times New Roman" panose="02020603050405020304" pitchFamily="18" charset="0"/>
                <a:ea typeface="隶书" panose="02010509060101010101" pitchFamily="49" charset="-122"/>
              </a:rPr>
              <a:t>一般来说，化学反应的速率随着反应的进行可不断变化。因此</a:t>
            </a:r>
            <a:r>
              <a:rPr lang="zh-CN" altLang="en-US" sz="2800">
                <a:solidFill>
                  <a:srgbClr val="0000CC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某一时间段内的反应速率</a:t>
            </a:r>
            <a:r>
              <a:rPr lang="zh-CN" altLang="en-US" sz="2800">
                <a:latin typeface="Times New Roman" panose="02020603050405020304" pitchFamily="18" charset="0"/>
                <a:ea typeface="隶书" panose="02010509060101010101" pitchFamily="49" charset="-122"/>
              </a:rPr>
              <a:t>实际是指这一时间段内的</a:t>
            </a:r>
            <a:r>
              <a:rPr lang="zh-CN" altLang="en-US" sz="2800">
                <a:solidFill>
                  <a:srgbClr val="0000CC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平均速率</a:t>
            </a:r>
            <a:r>
              <a:rPr lang="zh-CN" altLang="en-US" sz="2800">
                <a:latin typeface="Times New Roman" panose="02020603050405020304" pitchFamily="18" charset="0"/>
                <a:ea typeface="隶书" panose="02010509060101010101" pitchFamily="49" charset="-122"/>
              </a:rPr>
              <a:t>，而</a:t>
            </a:r>
            <a:r>
              <a:rPr lang="zh-CN" altLang="en-US" sz="2800">
                <a:solidFill>
                  <a:srgbClr val="0000CC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不是指瞬时速率</a:t>
            </a:r>
            <a:r>
              <a:rPr lang="zh-CN" altLang="en-US" sz="2800">
                <a:latin typeface="Times New Roman" panose="02020603050405020304" pitchFamily="18" charset="0"/>
                <a:ea typeface="隶书" panose="02010509060101010101" pitchFamily="49" charset="-122"/>
              </a:rPr>
              <a:t>。</a:t>
            </a:r>
            <a:endParaRPr lang="zh-CN" altLang="en-US" sz="2800"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  <p:sp>
        <p:nvSpPr>
          <p:cNvPr id="21511" name="Rectangle 7"/>
          <p:cNvSpPr/>
          <p:nvPr>
            <p:custDataLst>
              <p:tags r:id="rId4"/>
            </p:custDataLst>
          </p:nvPr>
        </p:nvSpPr>
        <p:spPr>
          <a:xfrm>
            <a:off x="0" y="3933825"/>
            <a:ext cx="9467850" cy="20145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>
                <a:latin typeface="隶书" panose="02010509060101010101" pitchFamily="49" charset="-122"/>
                <a:ea typeface="隶书" panose="02010509060101010101" pitchFamily="49" charset="-122"/>
              </a:rPr>
              <a:t>   </a:t>
            </a:r>
            <a:r>
              <a:rPr lang="en-US" altLang="zh-CN" sz="2800">
                <a:solidFill>
                  <a:srgbClr val="FF505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4</a:t>
            </a:r>
            <a:r>
              <a:rPr lang="zh-CN" altLang="en-US" sz="2800">
                <a:solidFill>
                  <a:srgbClr val="FF505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、</a:t>
            </a:r>
            <a:r>
              <a:rPr lang="zh-CN" altLang="en-US" sz="2800">
                <a:latin typeface="隶书" panose="02010509060101010101" pitchFamily="49" charset="-122"/>
                <a:ea typeface="隶书" panose="02010509060101010101" pitchFamily="49" charset="-122"/>
              </a:rPr>
              <a:t>对于一个具体的化学反应，</a:t>
            </a:r>
            <a:r>
              <a:rPr lang="en-US" altLang="zh-CN" sz="2800">
                <a:latin typeface="隶书" panose="02010509060101010101" pitchFamily="49" charset="-122"/>
                <a:ea typeface="隶书" panose="02010509060101010101" pitchFamily="49" charset="-122"/>
              </a:rPr>
              <a:t>aA+bB==dD+eE</a:t>
            </a:r>
            <a:endParaRPr lang="en-US" altLang="zh-CN" sz="2800"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r>
              <a:rPr lang="zh-CN" altLang="en-US" sz="2800">
                <a:latin typeface="隶书" panose="02010509060101010101" pitchFamily="49" charset="-122"/>
                <a:ea typeface="隶书" panose="02010509060101010101" pitchFamily="49" charset="-122"/>
              </a:rPr>
              <a:t>无论浓度的变化是增加还是减少，规定反应速率都取正值</a:t>
            </a:r>
            <a:r>
              <a:rPr lang="en-US" altLang="zh-CN" sz="2800">
                <a:latin typeface="隶书" panose="02010509060101010101" pitchFamily="49" charset="-122"/>
                <a:ea typeface="隶书" panose="02010509060101010101" pitchFamily="49" charset="-122"/>
              </a:rPr>
              <a:t>,</a:t>
            </a:r>
            <a:r>
              <a:rPr lang="zh-CN" altLang="en-US" sz="2800">
                <a:latin typeface="隶书" panose="02010509060101010101" pitchFamily="49" charset="-122"/>
                <a:ea typeface="隶书" panose="02010509060101010101" pitchFamily="49" charset="-122"/>
              </a:rPr>
              <a:t>为统一起见，将化学反应速率定义为</a:t>
            </a:r>
            <a:endParaRPr lang="zh-CN" altLang="en-US" sz="2800"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spcBef>
                <a:spcPct val="50000"/>
              </a:spcBef>
              <a:buClr>
                <a:schemeClr val="hlink"/>
              </a:buClr>
              <a:buSzPct val="100000"/>
              <a:buFont typeface="Wingdings" panose="05000000000000000000" pitchFamily="2" charset="2"/>
            </a:pPr>
            <a:endParaRPr lang="en-US" altLang="zh-CN" sz="2800"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graphicFrame>
        <p:nvGraphicFramePr>
          <p:cNvPr id="21512" name="Object 8"/>
          <p:cNvGraphicFramePr/>
          <p:nvPr>
            <p:custDataLst>
              <p:tags r:id="rId5"/>
            </p:custDataLst>
          </p:nvPr>
        </p:nvGraphicFramePr>
        <p:xfrm>
          <a:off x="1084263" y="5445125"/>
          <a:ext cx="626745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" r:id="rId6" imgW="2780030" imgH="393700" progId="Equation.3">
                  <p:embed/>
                </p:oleObj>
              </mc:Choice>
              <mc:Fallback>
                <p:oleObj name="" r:id="rId6" imgW="2780030" imgH="393700" progId="Equation.3">
                  <p:embed/>
                  <p:pic>
                    <p:nvPicPr>
                      <p:cNvPr id="0" name="图片 3078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084263" y="5445125"/>
                        <a:ext cx="6267450" cy="10668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40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30" name="Rectangle 2"/>
          <p:cNvSpPr/>
          <p:nvPr>
            <p:custDataLst>
              <p:tags r:id="rId1"/>
            </p:custDataLst>
          </p:nvPr>
        </p:nvSpPr>
        <p:spPr>
          <a:xfrm>
            <a:off x="323850" y="1052513"/>
            <a:ext cx="10009188" cy="23320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20000"/>
              </a:spcBef>
            </a:pP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1.</a:t>
            </a:r>
            <a:r>
              <a:rPr lang="zh-CN" altLang="en-US" sz="32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在一定条件下，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mA+nB=pC</a:t>
            </a:r>
            <a:r>
              <a:rPr lang="zh-CN" altLang="en-US" sz="32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的反应中，各物质</a:t>
            </a:r>
            <a:endParaRPr lang="zh-CN" altLang="en-US" sz="320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spcBef>
                <a:spcPct val="20000"/>
              </a:spcBef>
            </a:pPr>
            <a:r>
              <a:rPr lang="zh-CN" altLang="en-US" sz="32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的化学反应速率为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V(A)=amol·L</a:t>
            </a:r>
            <a:r>
              <a:rPr lang="en-US" altLang="zh-CN" sz="3200" baseline="300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-1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·s</a:t>
            </a:r>
            <a:r>
              <a:rPr lang="en-US" altLang="zh-CN" sz="3200" baseline="300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-1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,</a:t>
            </a:r>
            <a:endParaRPr lang="en-US" altLang="zh-CN" sz="320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spcBef>
                <a:spcPct val="20000"/>
              </a:spcBef>
            </a:pP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V(B)=a/2mol·L</a:t>
            </a:r>
            <a:r>
              <a:rPr lang="en-US" altLang="zh-CN" sz="3200" baseline="300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-1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·s</a:t>
            </a:r>
            <a:r>
              <a:rPr lang="en-US" altLang="zh-CN" sz="3200" baseline="300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-1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, V(C)=amol·L</a:t>
            </a:r>
            <a:r>
              <a:rPr lang="en-US" altLang="zh-CN" sz="3200" baseline="300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-1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·s</a:t>
            </a:r>
            <a:r>
              <a:rPr lang="en-US" altLang="zh-CN" sz="3200" baseline="300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-1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,</a:t>
            </a:r>
            <a:endParaRPr lang="en-US" altLang="zh-CN" sz="320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spcBef>
                <a:spcPct val="20000"/>
              </a:spcBef>
            </a:pPr>
            <a:r>
              <a:rPr lang="zh-CN" altLang="en-US" sz="32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则该反应的化学方程式是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___________</a:t>
            </a:r>
            <a:endParaRPr lang="en-US" altLang="zh-CN" sz="320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2531" name="Rectangle 3"/>
          <p:cNvSpPr/>
          <p:nvPr>
            <p:custDataLst>
              <p:tags r:id="rId2"/>
            </p:custDataLst>
          </p:nvPr>
        </p:nvSpPr>
        <p:spPr>
          <a:xfrm>
            <a:off x="323850" y="188913"/>
            <a:ext cx="2520950" cy="868362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r>
              <a:rPr lang="zh-CN" altLang="en-US" sz="4400">
                <a:solidFill>
                  <a:schemeClr val="tx2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当堂检测</a:t>
            </a:r>
            <a:endParaRPr lang="zh-CN" altLang="en-US" sz="4400">
              <a:solidFill>
                <a:schemeClr val="tx2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2532" name="Text Box 4"/>
          <p:cNvSpPr/>
          <p:nvPr>
            <p:custDataLst>
              <p:tags r:id="rId3"/>
            </p:custDataLst>
          </p:nvPr>
        </p:nvSpPr>
        <p:spPr>
          <a:xfrm>
            <a:off x="5003800" y="2781300"/>
            <a:ext cx="1912938" cy="57943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3200">
                <a:solidFill>
                  <a:srgbClr val="CC33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2A+B=2C</a:t>
            </a:r>
            <a:endParaRPr lang="en-US" altLang="zh-CN" sz="3200">
              <a:solidFill>
                <a:srgbClr val="CC33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2533" name="Rectangle 5"/>
          <p:cNvSpPr/>
          <p:nvPr>
            <p:custDataLst>
              <p:tags r:id="rId4"/>
            </p:custDataLst>
          </p:nvPr>
        </p:nvSpPr>
        <p:spPr>
          <a:xfrm>
            <a:off x="395288" y="3436938"/>
            <a:ext cx="8137525" cy="3016250"/>
          </a:xfrm>
          <a:prstGeom prst="rect">
            <a:avLst/>
          </a:prstGeom>
          <a:noFill/>
          <a:ln w="12700">
            <a:noFill/>
          </a:ln>
          <a:effectLst>
            <a:outerShdw dist="35921" dir="2699999" sy="50000" rotWithShape="0">
              <a:srgbClr val="875B0D">
                <a:alpha val="70000"/>
              </a:srgbClr>
            </a:outerShdw>
          </a:effectLst>
        </p:spPr>
        <p:txBody>
          <a:bodyPr>
            <a:spAutoFit/>
          </a:bodyPr>
          <a:p>
            <a:r>
              <a:rPr lang="en-US" altLang="zh-CN" sz="3200"/>
              <a:t>2.</a:t>
            </a:r>
            <a:r>
              <a:rPr lang="zh-CN" altLang="en-US" sz="3200"/>
              <a:t>在</a:t>
            </a:r>
            <a:r>
              <a:rPr lang="en-US" altLang="zh-CN" sz="3200"/>
              <a:t>N</a:t>
            </a:r>
            <a:r>
              <a:rPr lang="en-US" altLang="zh-CN" sz="3200" baseline="-25000"/>
              <a:t>2</a:t>
            </a:r>
            <a:r>
              <a:rPr lang="en-US" altLang="zh-CN" sz="3200"/>
              <a:t>+3H</a:t>
            </a:r>
            <a:r>
              <a:rPr lang="en-US" altLang="zh-CN" sz="3200" baseline="-25000"/>
              <a:t>2</a:t>
            </a:r>
            <a:r>
              <a:rPr lang="en-US" altLang="zh-CN" sz="3200"/>
              <a:t>==2NH</a:t>
            </a:r>
            <a:r>
              <a:rPr lang="en-US" altLang="zh-CN" sz="3200" baseline="-25000"/>
              <a:t>3</a:t>
            </a:r>
            <a:r>
              <a:rPr lang="zh-CN" altLang="en-US" sz="3200"/>
              <a:t>的反应中</a:t>
            </a:r>
            <a:r>
              <a:rPr lang="en-US" altLang="zh-CN" sz="3200"/>
              <a:t>,</a:t>
            </a:r>
            <a:r>
              <a:rPr lang="zh-CN" altLang="en-US" sz="3200"/>
              <a:t>经过一段时间后</a:t>
            </a:r>
            <a:r>
              <a:rPr lang="en-US" altLang="zh-CN" sz="3200"/>
              <a:t>,NH</a:t>
            </a:r>
            <a:r>
              <a:rPr lang="en-US" altLang="zh-CN" sz="3200" baseline="-25000"/>
              <a:t>3</a:t>
            </a:r>
            <a:r>
              <a:rPr lang="zh-CN" altLang="en-US" sz="3200"/>
              <a:t>的浓度增加</a:t>
            </a:r>
            <a:r>
              <a:rPr lang="en-US" altLang="zh-CN" sz="3200"/>
              <a:t>0.6mol/L,</a:t>
            </a:r>
            <a:r>
              <a:rPr lang="zh-CN" altLang="en-US" sz="3200"/>
              <a:t>在此时间内用</a:t>
            </a:r>
            <a:r>
              <a:rPr lang="en-US" altLang="zh-CN" sz="3200"/>
              <a:t>H</a:t>
            </a:r>
            <a:r>
              <a:rPr lang="en-US" altLang="zh-CN" sz="3200" baseline="-25000"/>
              <a:t>2</a:t>
            </a:r>
            <a:r>
              <a:rPr lang="zh-CN" altLang="en-US" sz="3200"/>
              <a:t>表示的平均反应速率为</a:t>
            </a:r>
            <a:r>
              <a:rPr lang="en-US" altLang="zh-CN" sz="3200"/>
              <a:t>0.45mol/(L</a:t>
            </a:r>
            <a:r>
              <a:rPr lang="en-US" altLang="zh-CN" sz="3200">
                <a:latin typeface="Arial" panose="020B0604020202020204" pitchFamily="34" charset="0"/>
              </a:rPr>
              <a:t>·</a:t>
            </a:r>
            <a:r>
              <a:rPr lang="en-US" altLang="zh-CN" sz="3200"/>
              <a:t>s),</a:t>
            </a:r>
            <a:r>
              <a:rPr lang="zh-CN" altLang="en-US" sz="3200"/>
              <a:t>则所经历的时间是 </a:t>
            </a:r>
            <a:r>
              <a:rPr lang="en-US" altLang="zh-CN" sz="3200"/>
              <a:t>(     )</a:t>
            </a:r>
            <a:endParaRPr lang="en-US" altLang="zh-CN" sz="3200"/>
          </a:p>
          <a:p>
            <a:r>
              <a:rPr lang="en-US" altLang="zh-CN" sz="3200"/>
              <a:t>     A. 0.44</a:t>
            </a:r>
            <a:r>
              <a:rPr lang="zh-CN" altLang="en-US" sz="3200"/>
              <a:t>秒            </a:t>
            </a:r>
            <a:r>
              <a:rPr lang="en-US" altLang="zh-CN" sz="3200"/>
              <a:t>B. 1</a:t>
            </a:r>
            <a:r>
              <a:rPr lang="zh-CN" altLang="en-US" sz="3200"/>
              <a:t>秒           </a:t>
            </a:r>
            <a:endParaRPr lang="zh-CN" altLang="en-US" sz="3200"/>
          </a:p>
          <a:p>
            <a:r>
              <a:rPr lang="zh-CN" altLang="en-US" sz="3200"/>
              <a:t>     </a:t>
            </a:r>
            <a:r>
              <a:rPr lang="en-US" altLang="zh-CN" sz="3200"/>
              <a:t>C. 1.33</a:t>
            </a:r>
            <a:r>
              <a:rPr lang="zh-CN" altLang="en-US" sz="3200"/>
              <a:t>秒            </a:t>
            </a:r>
            <a:r>
              <a:rPr lang="en-US" altLang="zh-CN" sz="3200"/>
              <a:t>D. 2</a:t>
            </a:r>
            <a:r>
              <a:rPr lang="zh-CN" altLang="en-US" sz="3200"/>
              <a:t>秒</a:t>
            </a:r>
            <a:endParaRPr lang="zh-CN" altLang="en-US" sz="3200"/>
          </a:p>
        </p:txBody>
      </p:sp>
      <p:sp>
        <p:nvSpPr>
          <p:cNvPr id="22534" name="Text Box 6"/>
          <p:cNvSpPr/>
          <p:nvPr>
            <p:custDataLst>
              <p:tags r:id="rId5"/>
            </p:custDataLst>
          </p:nvPr>
        </p:nvSpPr>
        <p:spPr>
          <a:xfrm>
            <a:off x="2843213" y="4868863"/>
            <a:ext cx="514350" cy="641350"/>
          </a:xfrm>
          <a:prstGeom prst="rect">
            <a:avLst/>
          </a:prstGeom>
          <a:noFill/>
          <a:ln w="12700">
            <a:noFill/>
          </a:ln>
          <a:effectLst>
            <a:outerShdw dist="35921" dir="2699999" sy="50000" rotWithShape="0">
              <a:srgbClr val="875B0D">
                <a:alpha val="70000"/>
              </a:srgbClr>
            </a:outerShdw>
          </a:effectLst>
        </p:spPr>
        <p:txBody>
          <a:bodyPr wrap="none">
            <a:spAutoFit/>
          </a:bodyPr>
          <a:p>
            <a:pPr algn="ctr"/>
            <a:r>
              <a:rPr lang="en-US" altLang="zh-CN" sz="3600">
                <a:solidFill>
                  <a:schemeClr val="tx2"/>
                </a:solidFill>
              </a:rPr>
              <a:t>D</a:t>
            </a:r>
            <a:endParaRPr lang="en-US" altLang="zh-CN" sz="36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 animBg="1"/>
      <p:bldP spid="2253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4" name="Rectangle 3"/>
          <p:cNvSpPr/>
          <p:nvPr>
            <p:custDataLst>
              <p:tags r:id="rId1"/>
            </p:custDataLst>
          </p:nvPr>
        </p:nvSpPr>
        <p:spPr>
          <a:xfrm>
            <a:off x="250825" y="188913"/>
            <a:ext cx="8640763" cy="60007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just">
              <a:lnSpc>
                <a:spcPct val="150000"/>
              </a:lnSpc>
            </a:pPr>
            <a:r>
              <a:rPr lang="en-US" altLang="zh-CN" sz="3200">
                <a:latin typeface="Times New Roman" panose="02020603050405020304" pitchFamily="18" charset="0"/>
                <a:ea typeface="黑体" panose="02010609060101010101" pitchFamily="49" charset="-122"/>
              </a:rPr>
              <a:t>3. </a:t>
            </a:r>
            <a:r>
              <a:rPr lang="zh-CN" altLang="en-US" sz="3200">
                <a:latin typeface="Times New Roman" panose="02020603050405020304" pitchFamily="18" charset="0"/>
                <a:ea typeface="黑体" panose="02010609060101010101" pitchFamily="49" charset="-122"/>
              </a:rPr>
              <a:t>反应</a:t>
            </a:r>
            <a:r>
              <a:rPr lang="en-US" altLang="zh-CN" sz="3200">
                <a:latin typeface="Times New Roman" panose="02020603050405020304" pitchFamily="18" charset="0"/>
                <a:ea typeface="黑体" panose="02010609060101010101" pitchFamily="49" charset="-122"/>
              </a:rPr>
              <a:t>4A(g)+5B(g) == 4C(g)+6D(g)</a:t>
            </a:r>
            <a:r>
              <a:rPr lang="zh-CN" altLang="en-US" sz="3200">
                <a:latin typeface="Times New Roman" panose="02020603050405020304" pitchFamily="18" charset="0"/>
                <a:ea typeface="黑体" panose="02010609060101010101" pitchFamily="49" charset="-122"/>
              </a:rPr>
              <a:t>在</a:t>
            </a:r>
            <a:r>
              <a:rPr lang="en-US" altLang="zh-CN" sz="3200">
                <a:latin typeface="Times New Roman" panose="02020603050405020304" pitchFamily="18" charset="0"/>
                <a:ea typeface="黑体" panose="02010609060101010101" pitchFamily="49" charset="-122"/>
              </a:rPr>
              <a:t>5L</a:t>
            </a:r>
            <a:r>
              <a:rPr lang="zh-CN" altLang="en-US" sz="3200">
                <a:latin typeface="Times New Roman" panose="02020603050405020304" pitchFamily="18" charset="0"/>
                <a:ea typeface="黑体" panose="02010609060101010101" pitchFamily="49" charset="-122"/>
              </a:rPr>
              <a:t>的密闭容器中进行，半分钟后，</a:t>
            </a:r>
            <a:r>
              <a:rPr lang="en-US" altLang="zh-CN" sz="3200">
                <a:latin typeface="Times New Roman" panose="02020603050405020304" pitchFamily="18" charset="0"/>
                <a:ea typeface="黑体" panose="02010609060101010101" pitchFamily="49" charset="-122"/>
              </a:rPr>
              <a:t>C</a:t>
            </a:r>
            <a:r>
              <a:rPr lang="zh-CN" altLang="en-US" sz="3200">
                <a:latin typeface="Times New Roman" panose="02020603050405020304" pitchFamily="18" charset="0"/>
                <a:ea typeface="黑体" panose="02010609060101010101" pitchFamily="49" charset="-122"/>
              </a:rPr>
              <a:t>的物质的量增加了</a:t>
            </a:r>
            <a:r>
              <a:rPr lang="en-US" altLang="zh-CN" sz="3200">
                <a:latin typeface="Times New Roman" panose="02020603050405020304" pitchFamily="18" charset="0"/>
                <a:ea typeface="黑体" panose="02010609060101010101" pitchFamily="49" charset="-122"/>
              </a:rPr>
              <a:t>0.3mol</a:t>
            </a:r>
            <a:r>
              <a:rPr lang="zh-CN" altLang="en-US" sz="3200">
                <a:latin typeface="Times New Roman" panose="02020603050405020304" pitchFamily="18" charset="0"/>
                <a:ea typeface="黑体" panose="02010609060101010101" pitchFamily="49" charset="-122"/>
              </a:rPr>
              <a:t>。下列论述正确的是</a:t>
            </a:r>
            <a:r>
              <a:rPr lang="en-US" altLang="zh-CN" sz="3200">
                <a:latin typeface="Times New Roman" panose="02020603050405020304" pitchFamily="18" charset="0"/>
                <a:ea typeface="黑体" panose="02010609060101010101" pitchFamily="49" charset="-122"/>
              </a:rPr>
              <a:t>(       )</a:t>
            </a:r>
            <a:endParaRPr lang="en-US" altLang="zh-CN" sz="320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3200">
                <a:latin typeface="Times New Roman" panose="02020603050405020304" pitchFamily="18" charset="0"/>
                <a:ea typeface="黑体" panose="02010609060101010101" pitchFamily="49" charset="-122"/>
              </a:rPr>
              <a:t>（</a:t>
            </a:r>
            <a:r>
              <a:rPr lang="en-US" altLang="zh-CN" sz="3200">
                <a:latin typeface="Times New Roman" panose="02020603050405020304" pitchFamily="18" charset="0"/>
                <a:ea typeface="黑体" panose="02010609060101010101" pitchFamily="49" charset="-122"/>
              </a:rPr>
              <a:t>A</a:t>
            </a:r>
            <a:r>
              <a:rPr lang="zh-CN" altLang="en-US" sz="3200">
                <a:latin typeface="Times New Roman" panose="02020603050405020304" pitchFamily="18" charset="0"/>
                <a:ea typeface="黑体" panose="02010609060101010101" pitchFamily="49" charset="-122"/>
              </a:rPr>
              <a:t>）</a:t>
            </a:r>
            <a:r>
              <a:rPr lang="en-US" altLang="zh-CN" sz="3200">
                <a:latin typeface="Times New Roman" panose="02020603050405020304" pitchFamily="18" charset="0"/>
                <a:ea typeface="黑体" panose="02010609060101010101" pitchFamily="49" charset="-122"/>
              </a:rPr>
              <a:t>A</a:t>
            </a:r>
            <a:r>
              <a:rPr lang="zh-CN" altLang="en-US" sz="3200">
                <a:latin typeface="Times New Roman" panose="02020603050405020304" pitchFamily="18" charset="0"/>
                <a:ea typeface="黑体" panose="02010609060101010101" pitchFamily="49" charset="-122"/>
              </a:rPr>
              <a:t>的平均反应速率是</a:t>
            </a:r>
            <a:r>
              <a:rPr lang="en-US" altLang="zh-CN" sz="3200">
                <a:latin typeface="Times New Roman" panose="02020603050405020304" pitchFamily="18" charset="0"/>
                <a:ea typeface="黑体" panose="02010609060101010101" pitchFamily="49" charset="-122"/>
              </a:rPr>
              <a:t>0.010 mol·L</a:t>
            </a:r>
            <a:r>
              <a:rPr lang="en-US" altLang="zh-CN" sz="3200" baseline="30000">
                <a:latin typeface="Times New Roman" panose="02020603050405020304" pitchFamily="18" charset="0"/>
                <a:ea typeface="黑体" panose="02010609060101010101" pitchFamily="49" charset="-122"/>
              </a:rPr>
              <a:t>-1</a:t>
            </a:r>
            <a:r>
              <a:rPr lang="en-US" altLang="zh-CN" sz="3200">
                <a:latin typeface="Times New Roman" panose="02020603050405020304" pitchFamily="18" charset="0"/>
                <a:ea typeface="黑体" panose="02010609060101010101" pitchFamily="49" charset="-122"/>
              </a:rPr>
              <a:t>·s</a:t>
            </a:r>
            <a:r>
              <a:rPr lang="en-US" altLang="zh-CN" sz="3200" baseline="30000">
                <a:latin typeface="Times New Roman" panose="02020603050405020304" pitchFamily="18" charset="0"/>
                <a:ea typeface="黑体" panose="02010609060101010101" pitchFamily="49" charset="-122"/>
              </a:rPr>
              <a:t>-1</a:t>
            </a:r>
            <a:endParaRPr lang="en-US" altLang="zh-CN" sz="320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3200">
                <a:latin typeface="Times New Roman" panose="02020603050405020304" pitchFamily="18" charset="0"/>
                <a:ea typeface="黑体" panose="02010609060101010101" pitchFamily="49" charset="-122"/>
              </a:rPr>
              <a:t>（</a:t>
            </a:r>
            <a:r>
              <a:rPr lang="en-US" altLang="zh-CN" sz="3200">
                <a:latin typeface="Times New Roman" panose="02020603050405020304" pitchFamily="18" charset="0"/>
                <a:ea typeface="黑体" panose="02010609060101010101" pitchFamily="49" charset="-122"/>
              </a:rPr>
              <a:t>B</a:t>
            </a:r>
            <a:r>
              <a:rPr lang="zh-CN" altLang="en-US" sz="3200">
                <a:latin typeface="Times New Roman" panose="02020603050405020304" pitchFamily="18" charset="0"/>
                <a:ea typeface="黑体" panose="02010609060101010101" pitchFamily="49" charset="-122"/>
              </a:rPr>
              <a:t>）容器中含</a:t>
            </a:r>
            <a:r>
              <a:rPr lang="en-US" altLang="zh-CN" sz="3200">
                <a:latin typeface="Times New Roman" panose="02020603050405020304" pitchFamily="18" charset="0"/>
                <a:ea typeface="黑体" panose="02010609060101010101" pitchFamily="49" charset="-122"/>
              </a:rPr>
              <a:t>D</a:t>
            </a:r>
            <a:r>
              <a:rPr lang="zh-CN" altLang="en-US" sz="3200">
                <a:latin typeface="Times New Roman" panose="02020603050405020304" pitchFamily="18" charset="0"/>
                <a:ea typeface="黑体" panose="02010609060101010101" pitchFamily="49" charset="-122"/>
              </a:rPr>
              <a:t>的物质的量为</a:t>
            </a:r>
            <a:r>
              <a:rPr lang="en-US" altLang="zh-CN" sz="3200">
                <a:latin typeface="Times New Roman" panose="02020603050405020304" pitchFamily="18" charset="0"/>
                <a:ea typeface="黑体" panose="02010609060101010101" pitchFamily="49" charset="-122"/>
              </a:rPr>
              <a:t>0.45mol</a:t>
            </a:r>
            <a:endParaRPr lang="en-US" altLang="zh-CN" sz="320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3200">
                <a:latin typeface="Times New Roman" panose="02020603050405020304" pitchFamily="18" charset="0"/>
                <a:ea typeface="黑体" panose="02010609060101010101" pitchFamily="49" charset="-122"/>
              </a:rPr>
              <a:t>（</a:t>
            </a:r>
            <a:r>
              <a:rPr lang="en-US" altLang="zh-CN" sz="3200">
                <a:latin typeface="Times New Roman" panose="02020603050405020304" pitchFamily="18" charset="0"/>
                <a:ea typeface="黑体" panose="02010609060101010101" pitchFamily="49" charset="-122"/>
              </a:rPr>
              <a:t>C</a:t>
            </a:r>
            <a:r>
              <a:rPr lang="zh-CN" altLang="en-US" sz="3200">
                <a:latin typeface="Times New Roman" panose="02020603050405020304" pitchFamily="18" charset="0"/>
                <a:ea typeface="黑体" panose="02010609060101010101" pitchFamily="49" charset="-122"/>
              </a:rPr>
              <a:t>）容器中</a:t>
            </a:r>
            <a:r>
              <a:rPr lang="en-US" altLang="zh-CN" sz="3200">
                <a:latin typeface="Times New Roman" panose="02020603050405020304" pitchFamily="18" charset="0"/>
                <a:ea typeface="黑体" panose="02010609060101010101" pitchFamily="49" charset="-122"/>
              </a:rPr>
              <a:t>A</a:t>
            </a:r>
            <a:r>
              <a:rPr lang="zh-CN" altLang="en-US" sz="3200">
                <a:latin typeface="Times New Roman" panose="02020603050405020304" pitchFamily="18" charset="0"/>
                <a:ea typeface="黑体" panose="02010609060101010101" pitchFamily="49" charset="-122"/>
              </a:rPr>
              <a:t>、</a:t>
            </a:r>
            <a:r>
              <a:rPr lang="en-US" altLang="zh-CN" sz="3200">
                <a:latin typeface="Times New Roman" panose="02020603050405020304" pitchFamily="18" charset="0"/>
                <a:ea typeface="黑体" panose="02010609060101010101" pitchFamily="49" charset="-122"/>
              </a:rPr>
              <a:t>B</a:t>
            </a:r>
            <a:r>
              <a:rPr lang="zh-CN" altLang="en-US" sz="3200">
                <a:latin typeface="Times New Roman" panose="02020603050405020304" pitchFamily="18" charset="0"/>
                <a:ea typeface="黑体" panose="02010609060101010101" pitchFamily="49" charset="-122"/>
              </a:rPr>
              <a:t>、</a:t>
            </a:r>
            <a:r>
              <a:rPr lang="en-US" altLang="zh-CN" sz="3200">
                <a:latin typeface="Times New Roman" panose="02020603050405020304" pitchFamily="18" charset="0"/>
                <a:ea typeface="黑体" panose="02010609060101010101" pitchFamily="49" charset="-122"/>
              </a:rPr>
              <a:t>C</a:t>
            </a:r>
            <a:r>
              <a:rPr lang="zh-CN" altLang="en-US" sz="3200">
                <a:latin typeface="Times New Roman" panose="02020603050405020304" pitchFamily="18" charset="0"/>
                <a:ea typeface="黑体" panose="02010609060101010101" pitchFamily="49" charset="-122"/>
              </a:rPr>
              <a:t>、</a:t>
            </a:r>
            <a:r>
              <a:rPr lang="en-US" altLang="zh-CN" sz="3200">
                <a:latin typeface="Times New Roman" panose="02020603050405020304" pitchFamily="18" charset="0"/>
                <a:ea typeface="黑体" panose="02010609060101010101" pitchFamily="49" charset="-122"/>
              </a:rPr>
              <a:t>D</a:t>
            </a:r>
            <a:r>
              <a:rPr lang="zh-CN" altLang="en-US" sz="3200">
                <a:latin typeface="Times New Roman" panose="02020603050405020304" pitchFamily="18" charset="0"/>
                <a:ea typeface="黑体" panose="02010609060101010101" pitchFamily="49" charset="-122"/>
              </a:rPr>
              <a:t>的物质的量比一定</a:t>
            </a:r>
            <a:endParaRPr lang="zh-CN" altLang="en-US" sz="320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3200">
                <a:latin typeface="Times New Roman" panose="02020603050405020304" pitchFamily="18" charset="0"/>
                <a:ea typeface="黑体" panose="02010609060101010101" pitchFamily="49" charset="-122"/>
              </a:rPr>
              <a:t>是</a:t>
            </a:r>
            <a:r>
              <a:rPr lang="en-US" altLang="zh-CN" sz="3200">
                <a:latin typeface="Times New Roman" panose="02020603050405020304" pitchFamily="18" charset="0"/>
                <a:ea typeface="黑体" panose="02010609060101010101" pitchFamily="49" charset="-122"/>
              </a:rPr>
              <a:t>4:5:4:6</a:t>
            </a:r>
            <a:endParaRPr lang="en-US" altLang="zh-CN" sz="320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3200">
                <a:latin typeface="Times New Roman" panose="02020603050405020304" pitchFamily="18" charset="0"/>
                <a:ea typeface="黑体" panose="02010609060101010101" pitchFamily="49" charset="-122"/>
              </a:rPr>
              <a:t>（</a:t>
            </a:r>
            <a:r>
              <a:rPr lang="en-US" altLang="zh-CN" sz="3200">
                <a:latin typeface="Times New Roman" panose="02020603050405020304" pitchFamily="18" charset="0"/>
                <a:ea typeface="黑体" panose="02010609060101010101" pitchFamily="49" charset="-122"/>
              </a:rPr>
              <a:t>D</a:t>
            </a:r>
            <a:r>
              <a:rPr lang="zh-CN" altLang="en-US" sz="3200">
                <a:latin typeface="Times New Roman" panose="02020603050405020304" pitchFamily="18" charset="0"/>
                <a:ea typeface="黑体" panose="02010609060101010101" pitchFamily="49" charset="-122"/>
              </a:rPr>
              <a:t>）容器中</a:t>
            </a:r>
            <a:r>
              <a:rPr lang="en-US" altLang="zh-CN" sz="3200">
                <a:latin typeface="Times New Roman" panose="02020603050405020304" pitchFamily="18" charset="0"/>
                <a:ea typeface="黑体" panose="02010609060101010101" pitchFamily="49" charset="-122"/>
              </a:rPr>
              <a:t>A</a:t>
            </a:r>
            <a:r>
              <a:rPr lang="zh-CN" altLang="en-US" sz="3200">
                <a:latin typeface="Times New Roman" panose="02020603050405020304" pitchFamily="18" charset="0"/>
                <a:ea typeface="黑体" panose="02010609060101010101" pitchFamily="49" charset="-122"/>
              </a:rPr>
              <a:t>的物质的量一定增加了</a:t>
            </a:r>
            <a:r>
              <a:rPr lang="en-US" altLang="zh-CN" sz="3200">
                <a:latin typeface="Times New Roman" panose="02020603050405020304" pitchFamily="18" charset="0"/>
                <a:ea typeface="黑体" panose="02010609060101010101" pitchFamily="49" charset="-122"/>
              </a:rPr>
              <a:t>0.3mol</a:t>
            </a:r>
            <a:endParaRPr lang="en-US" altLang="zh-CN" sz="320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3555" name="Rectangle 4"/>
          <p:cNvSpPr/>
          <p:nvPr>
            <p:custDataLst>
              <p:tags r:id="rId2"/>
            </p:custDataLst>
          </p:nvPr>
        </p:nvSpPr>
        <p:spPr>
          <a:xfrm>
            <a:off x="5445125" y="1844040"/>
            <a:ext cx="477838" cy="579438"/>
          </a:xfrm>
          <a:prstGeom prst="rect">
            <a:avLst/>
          </a:prstGeom>
          <a:noFill/>
          <a:ln w="12700">
            <a:noFill/>
          </a:ln>
          <a:effectLst>
            <a:outerShdw dist="35921" dir="2699999" sy="50000" rotWithShape="0">
              <a:srgbClr val="875B0D">
                <a:alpha val="70000"/>
              </a:srgbClr>
            </a:outerShdw>
          </a:effectLst>
        </p:spPr>
        <p:txBody>
          <a:bodyPr wrap="none">
            <a:spAutoFit/>
          </a:bodyPr>
          <a:p>
            <a:pPr algn="ctr"/>
            <a:r>
              <a:rPr lang="en-US" altLang="zh-CN" sz="3200">
                <a:solidFill>
                  <a:srgbClr val="FF0000"/>
                </a:solidFill>
              </a:rPr>
              <a:t>B</a:t>
            </a:r>
            <a:endParaRPr lang="en-US" altLang="zh-CN" sz="320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ldLvl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578" name="Text Box 5"/>
          <p:cNvSpPr/>
          <p:nvPr>
            <p:custDataLst>
              <p:tags r:id="rId1"/>
            </p:custDataLst>
          </p:nvPr>
        </p:nvSpPr>
        <p:spPr>
          <a:xfrm>
            <a:off x="323850" y="188913"/>
            <a:ext cx="8569325" cy="6924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just"/>
            <a:r>
              <a:rPr lang="en-US" altLang="zh-CN" sz="2800">
                <a:latin typeface="Times New Roman" panose="02020603050405020304" pitchFamily="18" charset="0"/>
              </a:rPr>
              <a:t>4</a:t>
            </a:r>
            <a:r>
              <a:rPr lang="zh-CN" altLang="en-US" sz="2800">
                <a:latin typeface="Times New Roman" panose="02020603050405020304" pitchFamily="18" charset="0"/>
              </a:rPr>
              <a:t>、一定条件下反应</a:t>
            </a:r>
            <a:r>
              <a:rPr lang="en-US" altLang="zh-CN" sz="2800">
                <a:latin typeface="Times New Roman" panose="02020603050405020304" pitchFamily="18" charset="0"/>
              </a:rPr>
              <a:t>xA</a:t>
            </a:r>
            <a:r>
              <a:rPr lang="en-US" altLang="zh-CN" sz="2800" baseline="-30000">
                <a:latin typeface="Times New Roman" panose="02020603050405020304" pitchFamily="18" charset="0"/>
              </a:rPr>
              <a:t>2 </a:t>
            </a:r>
            <a:r>
              <a:rPr lang="en-US" altLang="zh-CN" sz="2800">
                <a:latin typeface="Times New Roman" panose="02020603050405020304" pitchFamily="18" charset="0"/>
              </a:rPr>
              <a:t>(g)</a:t>
            </a:r>
            <a:r>
              <a:rPr lang="en-US" altLang="zh-CN" sz="2800" baseline="-30000">
                <a:latin typeface="Times New Roman" panose="02020603050405020304" pitchFamily="18" charset="0"/>
              </a:rPr>
              <a:t> </a:t>
            </a:r>
            <a:r>
              <a:rPr lang="en-US" altLang="zh-CN" sz="2800">
                <a:latin typeface="Times New Roman" panose="02020603050405020304" pitchFamily="18" charset="0"/>
              </a:rPr>
              <a:t>+yB</a:t>
            </a:r>
            <a:r>
              <a:rPr lang="en-US" altLang="zh-CN" sz="2800" baseline="-30000">
                <a:latin typeface="Times New Roman" panose="02020603050405020304" pitchFamily="18" charset="0"/>
              </a:rPr>
              <a:t>2 </a:t>
            </a:r>
            <a:r>
              <a:rPr lang="en-US" altLang="zh-CN" sz="2800">
                <a:latin typeface="Times New Roman" panose="02020603050405020304" pitchFamily="18" charset="0"/>
              </a:rPr>
              <a:t>(g)</a:t>
            </a:r>
            <a:r>
              <a:rPr lang="en-US" altLang="zh-CN" sz="2800" baseline="-30000">
                <a:latin typeface="Times New Roman" panose="02020603050405020304" pitchFamily="18" charset="0"/>
              </a:rPr>
              <a:t>                 </a:t>
            </a:r>
            <a:r>
              <a:rPr lang="en-US" altLang="zh-CN" sz="2800">
                <a:latin typeface="Times New Roman" panose="02020603050405020304" pitchFamily="18" charset="0"/>
              </a:rPr>
              <a:t>2C(g)</a:t>
            </a:r>
            <a:r>
              <a:rPr lang="zh-CN" altLang="en-US" sz="2800">
                <a:latin typeface="Times New Roman" panose="02020603050405020304" pitchFamily="18" charset="0"/>
              </a:rPr>
              <a:t>在</a:t>
            </a:r>
            <a:r>
              <a:rPr lang="en-US" altLang="zh-CN" sz="2800">
                <a:latin typeface="Times New Roman" panose="02020603050405020304" pitchFamily="18" charset="0"/>
              </a:rPr>
              <a:t>2min</a:t>
            </a:r>
            <a:r>
              <a:rPr lang="zh-CN" altLang="en-US" sz="2800">
                <a:latin typeface="Times New Roman" panose="02020603050405020304" pitchFamily="18" charset="0"/>
              </a:rPr>
              <a:t>内可表示为</a:t>
            </a:r>
            <a:r>
              <a:rPr lang="en-US" altLang="zh-CN" sz="2800">
                <a:latin typeface="Times New Roman" panose="02020603050405020304" pitchFamily="18" charset="0"/>
              </a:rPr>
              <a:t>V</a:t>
            </a:r>
            <a:r>
              <a:rPr lang="en-US" altLang="zh-CN" sz="2800" baseline="-30000">
                <a:latin typeface="Times New Roman" panose="02020603050405020304" pitchFamily="18" charset="0"/>
              </a:rPr>
              <a:t>A </a:t>
            </a:r>
            <a:r>
              <a:rPr lang="en-US" altLang="zh-CN" sz="2800">
                <a:latin typeface="Times New Roman" panose="02020603050405020304" pitchFamily="18" charset="0"/>
              </a:rPr>
              <a:t>=0.5mol/(L</a:t>
            </a:r>
            <a:r>
              <a:rPr lang="en-US" altLang="zh-CN" sz="2800" baseline="30000">
                <a:latin typeface="Times New Roman" panose="02020603050405020304" pitchFamily="18" charset="0"/>
              </a:rPr>
              <a:t>.</a:t>
            </a:r>
            <a:r>
              <a:rPr lang="en-US" altLang="zh-CN" sz="2800">
                <a:latin typeface="Times New Roman" panose="02020603050405020304" pitchFamily="18" charset="0"/>
              </a:rPr>
              <a:t>min),V</a:t>
            </a:r>
            <a:r>
              <a:rPr lang="en-US" altLang="zh-CN" sz="2800" baseline="-30000">
                <a:latin typeface="Times New Roman" panose="02020603050405020304" pitchFamily="18" charset="0"/>
              </a:rPr>
              <a:t>B  </a:t>
            </a:r>
            <a:r>
              <a:rPr lang="en-US" altLang="zh-CN" sz="2800">
                <a:latin typeface="Times New Roman" panose="02020603050405020304" pitchFamily="18" charset="0"/>
              </a:rPr>
              <a:t>=1.5mol/(L</a:t>
            </a:r>
            <a:r>
              <a:rPr lang="en-US" altLang="zh-CN" sz="2800" baseline="30000">
                <a:latin typeface="Times New Roman" panose="02020603050405020304" pitchFamily="18" charset="0"/>
              </a:rPr>
              <a:t>.</a:t>
            </a:r>
            <a:r>
              <a:rPr lang="en-US" altLang="zh-CN" sz="2800">
                <a:latin typeface="Times New Roman" panose="02020603050405020304" pitchFamily="18" charset="0"/>
              </a:rPr>
              <a:t>min)</a:t>
            </a:r>
            <a:r>
              <a:rPr lang="zh-CN" altLang="en-US" sz="2800">
                <a:latin typeface="Times New Roman" panose="02020603050405020304" pitchFamily="18" charset="0"/>
              </a:rPr>
              <a:t>则</a:t>
            </a:r>
            <a:r>
              <a:rPr lang="en-US" altLang="zh-CN" sz="2800">
                <a:latin typeface="Times New Roman" panose="02020603050405020304" pitchFamily="18" charset="0"/>
              </a:rPr>
              <a:t>x</a:t>
            </a:r>
            <a:r>
              <a:rPr lang="zh-CN" altLang="en-US" sz="2800">
                <a:latin typeface="Times New Roman" panose="02020603050405020304" pitchFamily="18" charset="0"/>
              </a:rPr>
              <a:t>和</a:t>
            </a:r>
            <a:r>
              <a:rPr lang="en-US" altLang="zh-CN" sz="2800">
                <a:latin typeface="Times New Roman" panose="02020603050405020304" pitchFamily="18" charset="0"/>
              </a:rPr>
              <a:t>y</a:t>
            </a:r>
            <a:r>
              <a:rPr lang="zh-CN" altLang="en-US" sz="2800">
                <a:latin typeface="Times New Roman" panose="02020603050405020304" pitchFamily="18" charset="0"/>
              </a:rPr>
              <a:t>的值为（       ）</a:t>
            </a:r>
            <a:endParaRPr lang="zh-CN" altLang="en-US" sz="2800">
              <a:latin typeface="Times New Roman" panose="02020603050405020304" pitchFamily="18" charset="0"/>
            </a:endParaRPr>
          </a:p>
          <a:p>
            <a:r>
              <a:rPr lang="en-US" altLang="zh-CN" sz="2800">
                <a:latin typeface="Times New Roman" panose="02020603050405020304" pitchFamily="18" charset="0"/>
              </a:rPr>
              <a:t>A</a:t>
            </a:r>
            <a:r>
              <a:rPr lang="zh-CN" altLang="en-US" sz="2800">
                <a:latin typeface="Times New Roman" panose="02020603050405020304" pitchFamily="18" charset="0"/>
              </a:rPr>
              <a:t>、</a:t>
            </a:r>
            <a:r>
              <a:rPr lang="en-US" altLang="zh-CN" sz="2800">
                <a:latin typeface="Times New Roman" panose="02020603050405020304" pitchFamily="18" charset="0"/>
              </a:rPr>
              <a:t>3      2       B</a:t>
            </a:r>
            <a:r>
              <a:rPr lang="zh-CN" altLang="en-US" sz="2800">
                <a:latin typeface="Times New Roman" panose="02020603050405020304" pitchFamily="18" charset="0"/>
              </a:rPr>
              <a:t>、</a:t>
            </a:r>
            <a:r>
              <a:rPr lang="en-US" altLang="zh-CN" sz="2800">
                <a:latin typeface="Times New Roman" panose="02020603050405020304" pitchFamily="18" charset="0"/>
              </a:rPr>
              <a:t>1       3         C</a:t>
            </a:r>
            <a:r>
              <a:rPr lang="zh-CN" altLang="en-US" sz="2800">
                <a:latin typeface="Times New Roman" panose="02020603050405020304" pitchFamily="18" charset="0"/>
              </a:rPr>
              <a:t>、</a:t>
            </a:r>
            <a:r>
              <a:rPr lang="en-US" altLang="zh-CN" sz="2800">
                <a:latin typeface="Times New Roman" panose="02020603050405020304" pitchFamily="18" charset="0"/>
              </a:rPr>
              <a:t>3        1        D</a:t>
            </a:r>
            <a:r>
              <a:rPr lang="zh-CN" altLang="en-US" sz="2800">
                <a:latin typeface="Times New Roman" panose="02020603050405020304" pitchFamily="18" charset="0"/>
              </a:rPr>
              <a:t>、</a:t>
            </a:r>
            <a:r>
              <a:rPr lang="en-US" altLang="zh-CN" sz="2800">
                <a:latin typeface="Times New Roman" panose="02020603050405020304" pitchFamily="18" charset="0"/>
              </a:rPr>
              <a:t>2     1</a:t>
            </a:r>
            <a:br>
              <a:rPr lang="en-US" altLang="zh-CN" sz="2800">
                <a:latin typeface="Times New Roman" panose="02020603050405020304" pitchFamily="18" charset="0"/>
              </a:rPr>
            </a:br>
            <a:r>
              <a:rPr lang="en-US" altLang="zh-CN" sz="2800">
                <a:latin typeface="Times New Roman" panose="02020603050405020304" pitchFamily="18" charset="0"/>
              </a:rPr>
              <a:t>5</a:t>
            </a:r>
            <a:r>
              <a:rPr lang="zh-CN" altLang="en-US" sz="2800">
                <a:latin typeface="Times New Roman" panose="02020603050405020304" pitchFamily="18" charset="0"/>
              </a:rPr>
              <a:t>、在</a:t>
            </a:r>
            <a:r>
              <a:rPr lang="en-US" altLang="zh-CN" sz="2800">
                <a:latin typeface="Times New Roman" panose="02020603050405020304" pitchFamily="18" charset="0"/>
              </a:rPr>
              <a:t>2L</a:t>
            </a:r>
            <a:r>
              <a:rPr lang="zh-CN" altLang="en-US" sz="2800">
                <a:latin typeface="Times New Roman" panose="02020603050405020304" pitchFamily="18" charset="0"/>
              </a:rPr>
              <a:t>密闭容器中进行如下反应：</a:t>
            </a:r>
            <a:r>
              <a:rPr lang="en-US" altLang="zh-CN" sz="2800">
                <a:latin typeface="Times New Roman" panose="02020603050405020304" pitchFamily="18" charset="0"/>
              </a:rPr>
              <a:t>mX(g)+nY(g)</a:t>
            </a:r>
            <a:r>
              <a:rPr lang="en-US" altLang="zh-CN" sz="2800" baseline="-30000">
                <a:latin typeface="Times New Roman" panose="02020603050405020304" pitchFamily="18" charset="0"/>
              </a:rPr>
              <a:t> </a:t>
            </a:r>
            <a:r>
              <a:rPr lang="en-US" altLang="zh-CN" sz="2800">
                <a:latin typeface="Times New Roman" panose="02020603050405020304" pitchFamily="18" charset="0"/>
              </a:rPr>
              <a:t>    pZ (g)+qQ(g) ,2s</a:t>
            </a:r>
            <a:r>
              <a:rPr lang="zh-CN" altLang="en-US" sz="2800">
                <a:latin typeface="Times New Roman" panose="02020603050405020304" pitchFamily="18" charset="0"/>
              </a:rPr>
              <a:t>时间内</a:t>
            </a:r>
            <a:r>
              <a:rPr lang="en-US" altLang="zh-CN" sz="2800">
                <a:latin typeface="Times New Roman" panose="02020603050405020304" pitchFamily="18" charset="0"/>
              </a:rPr>
              <a:t>Z</a:t>
            </a:r>
            <a:r>
              <a:rPr lang="zh-CN" altLang="en-US" sz="2800">
                <a:latin typeface="Times New Roman" panose="02020603050405020304" pitchFamily="18" charset="0"/>
              </a:rPr>
              <a:t>表示的平均反应速率为</a:t>
            </a:r>
            <a:r>
              <a:rPr lang="en-US" altLang="zh-CN" sz="2800">
                <a:latin typeface="Times New Roman" panose="02020603050405020304" pitchFamily="18" charset="0"/>
              </a:rPr>
              <a:t>0.3mol/(L</a:t>
            </a:r>
            <a:r>
              <a:rPr lang="en-US" altLang="zh-CN" sz="2800" baseline="30000">
                <a:latin typeface="Times New Roman" panose="02020603050405020304" pitchFamily="18" charset="0"/>
              </a:rPr>
              <a:t>.</a:t>
            </a:r>
            <a:r>
              <a:rPr lang="en-US" altLang="zh-CN" sz="2800">
                <a:latin typeface="Times New Roman" panose="02020603050405020304" pitchFamily="18" charset="0"/>
              </a:rPr>
              <a:t>s)</a:t>
            </a:r>
            <a:r>
              <a:rPr lang="zh-CN" altLang="en-US" sz="2800">
                <a:latin typeface="Times New Roman" panose="02020603050405020304" pitchFamily="18" charset="0"/>
              </a:rPr>
              <a:t>，则</a:t>
            </a:r>
            <a:r>
              <a:rPr lang="en-US" altLang="zh-CN" sz="2800">
                <a:latin typeface="Times New Roman" panose="02020603050405020304" pitchFamily="18" charset="0"/>
              </a:rPr>
              <a:t>2s</a:t>
            </a:r>
            <a:r>
              <a:rPr lang="zh-CN" altLang="en-US" sz="2800">
                <a:latin typeface="Times New Roman" panose="02020603050405020304" pitchFamily="18" charset="0"/>
              </a:rPr>
              <a:t>时间内，</a:t>
            </a:r>
            <a:r>
              <a:rPr lang="en-US" altLang="zh-CN" sz="2800">
                <a:latin typeface="Times New Roman" panose="02020603050405020304" pitchFamily="18" charset="0"/>
              </a:rPr>
              <a:t>Q</a:t>
            </a:r>
            <a:r>
              <a:rPr lang="zh-CN" altLang="en-US" sz="2800">
                <a:latin typeface="Times New Roman" panose="02020603050405020304" pitchFamily="18" charset="0"/>
              </a:rPr>
              <a:t>物质增加的物质的量为（        ）</a:t>
            </a:r>
            <a:r>
              <a:rPr lang="en-US" altLang="zh-CN" sz="2800">
                <a:latin typeface="Times New Roman" panose="02020603050405020304" pitchFamily="18" charset="0"/>
              </a:rPr>
              <a:t>mol</a:t>
            </a:r>
            <a:endParaRPr lang="en-US" altLang="zh-CN" sz="2800">
              <a:latin typeface="Times New Roman" panose="02020603050405020304" pitchFamily="18" charset="0"/>
            </a:endParaRPr>
          </a:p>
          <a:p>
            <a:r>
              <a:rPr lang="en-US" altLang="zh-CN" sz="2800">
                <a:latin typeface="Times New Roman" panose="02020603050405020304" pitchFamily="18" charset="0"/>
              </a:rPr>
              <a:t>  A</a:t>
            </a:r>
            <a:r>
              <a:rPr lang="zh-CN" altLang="en-US" sz="2800">
                <a:latin typeface="Times New Roman" panose="02020603050405020304" pitchFamily="18" charset="0"/>
              </a:rPr>
              <a:t>、</a:t>
            </a:r>
            <a:r>
              <a:rPr lang="en-US" altLang="zh-CN" sz="2800">
                <a:latin typeface="Times New Roman" panose="02020603050405020304" pitchFamily="18" charset="0"/>
              </a:rPr>
              <a:t>1.2q/p     B</a:t>
            </a:r>
            <a:r>
              <a:rPr lang="zh-CN" altLang="en-US" sz="2800">
                <a:latin typeface="Times New Roman" panose="02020603050405020304" pitchFamily="18" charset="0"/>
              </a:rPr>
              <a:t>、</a:t>
            </a:r>
            <a:r>
              <a:rPr lang="en-US" altLang="zh-CN" sz="2800">
                <a:latin typeface="Times New Roman" panose="02020603050405020304" pitchFamily="18" charset="0"/>
              </a:rPr>
              <a:t>1.2 m/p       C</a:t>
            </a:r>
            <a:r>
              <a:rPr lang="zh-CN" altLang="en-US" sz="2800">
                <a:latin typeface="Times New Roman" panose="02020603050405020304" pitchFamily="18" charset="0"/>
              </a:rPr>
              <a:t>、</a:t>
            </a:r>
            <a:r>
              <a:rPr lang="en-US" altLang="zh-CN" sz="2800">
                <a:latin typeface="Times New Roman" panose="02020603050405020304" pitchFamily="18" charset="0"/>
              </a:rPr>
              <a:t>1.6 p/q    D</a:t>
            </a:r>
            <a:r>
              <a:rPr lang="zh-CN" altLang="en-US" sz="2800">
                <a:latin typeface="Times New Roman" panose="02020603050405020304" pitchFamily="18" charset="0"/>
              </a:rPr>
              <a:t>、</a:t>
            </a:r>
            <a:r>
              <a:rPr lang="en-US" altLang="zh-CN" sz="2800">
                <a:latin typeface="Times New Roman" panose="02020603050405020304" pitchFamily="18" charset="0"/>
              </a:rPr>
              <a:t>0.6 q/p</a:t>
            </a:r>
            <a:br>
              <a:rPr lang="en-US" altLang="zh-CN" sz="2800">
                <a:latin typeface="Times New Roman" panose="02020603050405020304" pitchFamily="18" charset="0"/>
              </a:rPr>
            </a:br>
            <a:r>
              <a:rPr lang="en-US" altLang="zh-CN" sz="2800">
                <a:latin typeface="Times New Roman" panose="02020603050405020304" pitchFamily="18" charset="0"/>
              </a:rPr>
              <a:t> 6</a:t>
            </a:r>
            <a:r>
              <a:rPr lang="zh-CN" altLang="en-US" sz="2800">
                <a:latin typeface="Times New Roman" panose="02020603050405020304" pitchFamily="18" charset="0"/>
              </a:rPr>
              <a:t>、在铝与稀硫酸的反应中，已知</a:t>
            </a:r>
            <a:r>
              <a:rPr lang="en-US" altLang="zh-CN" sz="2800">
                <a:latin typeface="Times New Roman" panose="02020603050405020304" pitchFamily="18" charset="0"/>
              </a:rPr>
              <a:t>10S</a:t>
            </a:r>
            <a:r>
              <a:rPr lang="zh-CN" altLang="en-US" sz="2800">
                <a:latin typeface="Times New Roman" panose="02020603050405020304" pitchFamily="18" charset="0"/>
              </a:rPr>
              <a:t>末，硫酸浓度减少了</a:t>
            </a:r>
            <a:r>
              <a:rPr lang="en-US" altLang="zh-CN" sz="2800">
                <a:latin typeface="Times New Roman" panose="02020603050405020304" pitchFamily="18" charset="0"/>
              </a:rPr>
              <a:t>0.6mol/L,</a:t>
            </a:r>
            <a:r>
              <a:rPr lang="zh-CN" altLang="en-US" sz="2800">
                <a:latin typeface="Times New Roman" panose="02020603050405020304" pitchFamily="18" charset="0"/>
              </a:rPr>
              <a:t>若不考虑反应过程中溶液的体积变化，则</a:t>
            </a:r>
            <a:r>
              <a:rPr lang="en-US" altLang="zh-CN" sz="2800">
                <a:latin typeface="Times New Roman" panose="02020603050405020304" pitchFamily="18" charset="0"/>
              </a:rPr>
              <a:t>10s</a:t>
            </a:r>
            <a:r>
              <a:rPr lang="zh-CN" altLang="en-US" sz="2800">
                <a:latin typeface="Times New Roman" panose="02020603050405020304" pitchFamily="18" charset="0"/>
              </a:rPr>
              <a:t>内生成硫酸铝的平均反应速率是（       ） </a:t>
            </a:r>
            <a:r>
              <a:rPr lang="en-US" altLang="zh-CN" sz="2800">
                <a:latin typeface="Times New Roman" panose="02020603050405020304" pitchFamily="18" charset="0"/>
              </a:rPr>
              <a:t>mol/(L</a:t>
            </a:r>
            <a:r>
              <a:rPr lang="en-US" altLang="zh-CN" sz="2800" baseline="30000">
                <a:latin typeface="Times New Roman" panose="02020603050405020304" pitchFamily="18" charset="0"/>
              </a:rPr>
              <a:t>.</a:t>
            </a:r>
            <a:r>
              <a:rPr lang="en-US" altLang="zh-CN" sz="2800">
                <a:latin typeface="Times New Roman" panose="02020603050405020304" pitchFamily="18" charset="0"/>
              </a:rPr>
              <a:t>min)</a:t>
            </a:r>
            <a:endParaRPr lang="en-US" altLang="zh-CN" sz="2800">
              <a:latin typeface="Times New Roman" panose="02020603050405020304" pitchFamily="18" charset="0"/>
            </a:endParaRPr>
          </a:p>
          <a:p>
            <a:r>
              <a:rPr lang="en-US" altLang="zh-CN" sz="2800">
                <a:latin typeface="Times New Roman" panose="02020603050405020304" pitchFamily="18" charset="0"/>
              </a:rPr>
              <a:t>  A</a:t>
            </a:r>
            <a:r>
              <a:rPr lang="zh-CN" altLang="en-US" sz="2800">
                <a:latin typeface="Times New Roman" panose="02020603050405020304" pitchFamily="18" charset="0"/>
              </a:rPr>
              <a:t>、</a:t>
            </a:r>
            <a:r>
              <a:rPr lang="en-US" altLang="zh-CN" sz="2800">
                <a:latin typeface="Times New Roman" panose="02020603050405020304" pitchFamily="18" charset="0"/>
              </a:rPr>
              <a:t>0.02          B</a:t>
            </a:r>
            <a:r>
              <a:rPr lang="zh-CN" altLang="en-US" sz="2800">
                <a:latin typeface="Times New Roman" panose="02020603050405020304" pitchFamily="18" charset="0"/>
              </a:rPr>
              <a:t>、</a:t>
            </a:r>
            <a:r>
              <a:rPr lang="en-US" altLang="zh-CN" sz="2800">
                <a:latin typeface="Times New Roman" panose="02020603050405020304" pitchFamily="18" charset="0"/>
              </a:rPr>
              <a:t>1.8       C</a:t>
            </a:r>
            <a:r>
              <a:rPr lang="zh-CN" altLang="en-US" sz="2800">
                <a:latin typeface="Times New Roman" panose="02020603050405020304" pitchFamily="18" charset="0"/>
              </a:rPr>
              <a:t>、</a:t>
            </a:r>
            <a:r>
              <a:rPr lang="en-US" altLang="zh-CN" sz="2800">
                <a:latin typeface="Times New Roman" panose="02020603050405020304" pitchFamily="18" charset="0"/>
              </a:rPr>
              <a:t>1.2      D</a:t>
            </a:r>
            <a:r>
              <a:rPr lang="zh-CN" altLang="en-US" sz="2800">
                <a:latin typeface="Times New Roman" panose="02020603050405020304" pitchFamily="18" charset="0"/>
              </a:rPr>
              <a:t>、</a:t>
            </a:r>
            <a:r>
              <a:rPr lang="en-US" altLang="zh-CN" sz="2800">
                <a:latin typeface="Times New Roman" panose="02020603050405020304" pitchFamily="18" charset="0"/>
              </a:rPr>
              <a:t>0.18</a:t>
            </a:r>
            <a:br>
              <a:rPr lang="en-US" altLang="zh-CN" sz="2800">
                <a:latin typeface="Times New Roman" panose="02020603050405020304" pitchFamily="18" charset="0"/>
              </a:rPr>
            </a:br>
            <a:br>
              <a:rPr lang="en-US" altLang="zh-CN" sz="2800">
                <a:latin typeface="Times New Roman" panose="02020603050405020304" pitchFamily="18" charset="0"/>
              </a:rPr>
            </a:br>
            <a:endParaRPr lang="en-US" altLang="zh-CN" sz="2800">
              <a:latin typeface="Times New Roman" panose="02020603050405020304" pitchFamily="18" charset="0"/>
            </a:endParaRPr>
          </a:p>
        </p:txBody>
      </p:sp>
      <p:grpSp>
        <p:nvGrpSpPr>
          <p:cNvPr id="24579" name="Group 6"/>
          <p:cNvGrpSpPr/>
          <p:nvPr/>
        </p:nvGrpSpPr>
        <p:grpSpPr>
          <a:xfrm>
            <a:off x="8243888" y="2060575"/>
            <a:ext cx="649287" cy="288925"/>
            <a:chOff x="4224" y="768"/>
            <a:chExt cx="240" cy="144"/>
          </a:xfrm>
        </p:grpSpPr>
        <p:cxnSp>
          <p:nvCxnSpPr>
            <p:cNvPr id="24580" name="Line 7"/>
            <p:cNvCxnSpPr/>
            <p:nvPr>
              <p:custDataLst>
                <p:tags r:id="rId2"/>
              </p:custDataLst>
            </p:nvPr>
          </p:nvCxnSpPr>
          <p:spPr>
            <a:xfrm>
              <a:off x="4224" y="864"/>
              <a:ext cx="24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cxnSp>
        <p:cxnSp>
          <p:nvCxnSpPr>
            <p:cNvPr id="24581" name="Line 8"/>
            <p:cNvCxnSpPr/>
            <p:nvPr>
              <p:custDataLst>
                <p:tags r:id="rId3"/>
              </p:custDataLst>
            </p:nvPr>
          </p:nvCxnSpPr>
          <p:spPr>
            <a:xfrm>
              <a:off x="4224" y="816"/>
              <a:ext cx="24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cxnSp>
        <p:cxnSp>
          <p:nvCxnSpPr>
            <p:cNvPr id="24582" name="Line 9"/>
            <p:cNvCxnSpPr/>
            <p:nvPr>
              <p:custDataLst>
                <p:tags r:id="rId4"/>
              </p:custDataLst>
            </p:nvPr>
          </p:nvCxnSpPr>
          <p:spPr>
            <a:xfrm>
              <a:off x="4416" y="768"/>
              <a:ext cx="48" cy="4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cxnSp>
        <p:cxnSp>
          <p:nvCxnSpPr>
            <p:cNvPr id="24583" name="Line 10"/>
            <p:cNvCxnSpPr/>
            <p:nvPr>
              <p:custDataLst>
                <p:tags r:id="rId5"/>
              </p:custDataLst>
            </p:nvPr>
          </p:nvCxnSpPr>
          <p:spPr>
            <a:xfrm>
              <a:off x="4224" y="864"/>
              <a:ext cx="48" cy="4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cxnSp>
      </p:grpSp>
      <p:grpSp>
        <p:nvGrpSpPr>
          <p:cNvPr id="24584" name="Group 11"/>
          <p:cNvGrpSpPr/>
          <p:nvPr/>
        </p:nvGrpSpPr>
        <p:grpSpPr>
          <a:xfrm>
            <a:off x="5867400" y="392113"/>
            <a:ext cx="862013" cy="228600"/>
            <a:chOff x="4224" y="768"/>
            <a:chExt cx="240" cy="144"/>
          </a:xfrm>
        </p:grpSpPr>
        <p:cxnSp>
          <p:nvCxnSpPr>
            <p:cNvPr id="24585" name="Line 12"/>
            <p:cNvCxnSpPr/>
            <p:nvPr>
              <p:custDataLst>
                <p:tags r:id="rId6"/>
              </p:custDataLst>
            </p:nvPr>
          </p:nvCxnSpPr>
          <p:spPr>
            <a:xfrm>
              <a:off x="4224" y="864"/>
              <a:ext cx="24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cxnSp>
        <p:cxnSp>
          <p:nvCxnSpPr>
            <p:cNvPr id="24586" name="Line 13"/>
            <p:cNvCxnSpPr/>
            <p:nvPr>
              <p:custDataLst>
                <p:tags r:id="rId7"/>
              </p:custDataLst>
            </p:nvPr>
          </p:nvCxnSpPr>
          <p:spPr>
            <a:xfrm>
              <a:off x="4224" y="816"/>
              <a:ext cx="24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cxnSp>
        <p:cxnSp>
          <p:nvCxnSpPr>
            <p:cNvPr id="24587" name="Line 14"/>
            <p:cNvCxnSpPr/>
            <p:nvPr>
              <p:custDataLst>
                <p:tags r:id="rId8"/>
              </p:custDataLst>
            </p:nvPr>
          </p:nvCxnSpPr>
          <p:spPr>
            <a:xfrm>
              <a:off x="4416" y="768"/>
              <a:ext cx="48" cy="4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cxnSp>
        <p:cxnSp>
          <p:nvCxnSpPr>
            <p:cNvPr id="24588" name="Line 15"/>
            <p:cNvCxnSpPr/>
            <p:nvPr>
              <p:custDataLst>
                <p:tags r:id="rId9"/>
              </p:custDataLst>
            </p:nvPr>
          </p:nvCxnSpPr>
          <p:spPr>
            <a:xfrm>
              <a:off x="4224" y="864"/>
              <a:ext cx="48" cy="4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cxnSp>
      </p:grpSp>
      <p:sp>
        <p:nvSpPr>
          <p:cNvPr id="24589" name="Text Box 16"/>
          <p:cNvSpPr/>
          <p:nvPr>
            <p:custDataLst>
              <p:tags r:id="rId10"/>
            </p:custDataLst>
          </p:nvPr>
        </p:nvSpPr>
        <p:spPr>
          <a:xfrm>
            <a:off x="2544763" y="901700"/>
            <a:ext cx="298450" cy="3667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b="0">
                <a:latin typeface="Times New Roman" panose="02020603050405020304" pitchFamily="18" charset="0"/>
              </a:rPr>
              <a:t>2</a:t>
            </a:r>
            <a:endParaRPr lang="en-US" altLang="zh-CN" b="0">
              <a:latin typeface="Times New Roman" panose="02020603050405020304" pitchFamily="18" charset="0"/>
            </a:endParaRPr>
          </a:p>
        </p:txBody>
      </p:sp>
      <p:sp>
        <p:nvSpPr>
          <p:cNvPr id="24590" name="Text Box 18"/>
          <p:cNvSpPr/>
          <p:nvPr>
            <p:custDataLst>
              <p:tags r:id="rId11"/>
            </p:custDataLst>
          </p:nvPr>
        </p:nvSpPr>
        <p:spPr>
          <a:xfrm>
            <a:off x="2411413" y="981075"/>
            <a:ext cx="1066800" cy="6715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800">
                <a:solidFill>
                  <a:schemeClr val="tx2"/>
                </a:solidFill>
                <a:latin typeface="Times New Roman" panose="02020603050405020304" pitchFamily="18" charset="0"/>
              </a:rPr>
              <a:t>B</a:t>
            </a:r>
            <a:endParaRPr lang="en-US" altLang="zh-CN" sz="380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591" name="Text Box 19"/>
          <p:cNvSpPr/>
          <p:nvPr>
            <p:custDataLst>
              <p:tags r:id="rId12"/>
            </p:custDataLst>
          </p:nvPr>
        </p:nvSpPr>
        <p:spPr>
          <a:xfrm>
            <a:off x="912813" y="3068638"/>
            <a:ext cx="1066800" cy="6715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800">
                <a:solidFill>
                  <a:schemeClr val="tx2"/>
                </a:solidFill>
                <a:latin typeface="Times New Roman" panose="02020603050405020304" pitchFamily="18" charset="0"/>
              </a:rPr>
              <a:t>A</a:t>
            </a:r>
            <a:endParaRPr lang="en-US" altLang="zh-CN" sz="380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592" name="Text Box 20"/>
          <p:cNvSpPr/>
          <p:nvPr>
            <p:custDataLst>
              <p:tags r:id="rId13"/>
            </p:custDataLst>
          </p:nvPr>
        </p:nvSpPr>
        <p:spPr>
          <a:xfrm>
            <a:off x="6659563" y="4797425"/>
            <a:ext cx="1066800" cy="6715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800">
                <a:solidFill>
                  <a:schemeClr val="tx2"/>
                </a:solidFill>
                <a:latin typeface="Times New Roman" panose="02020603050405020304" pitchFamily="18" charset="0"/>
              </a:rPr>
              <a:t>C</a:t>
            </a:r>
            <a:endParaRPr lang="en-US" altLang="zh-CN" sz="380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593" name="Text Box 22"/>
          <p:cNvSpPr/>
          <p:nvPr>
            <p:custDataLst>
              <p:tags r:id="rId14"/>
            </p:custDataLst>
          </p:nvPr>
        </p:nvSpPr>
        <p:spPr>
          <a:xfrm>
            <a:off x="5568950" y="908050"/>
            <a:ext cx="298450" cy="3667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b="0">
                <a:latin typeface="Times New Roman" panose="02020603050405020304" pitchFamily="18" charset="0"/>
              </a:rPr>
              <a:t>2</a:t>
            </a:r>
            <a:endParaRPr lang="en-US" altLang="zh-CN" b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90" grpId="0" animBg="1"/>
      <p:bldP spid="24591" grpId="0" animBg="1"/>
      <p:bldP spid="2459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650" name="Rectangle 2"/>
          <p:cNvSpPr>
            <a:spLocks noGrp="1"/>
          </p:cNvSpPr>
          <p:nvPr>
            <p:ph idx="1"/>
            <p:custDataLst>
              <p:tags r:id="rId1"/>
            </p:custDataLst>
          </p:nvPr>
        </p:nvSpPr>
        <p:spPr>
          <a:xfrm>
            <a:off x="685800" y="533400"/>
            <a:ext cx="8278813" cy="6324600"/>
          </a:xfrm>
        </p:spPr>
        <p:txBody>
          <a:bodyPr wrap="square" lIns="91440" tIns="45720" rIns="91440" bIns="45720" anchor="t"/>
          <a:p>
            <a:pPr eaLnBrk="1" hangingPunct="1">
              <a:lnSpc>
                <a:spcPct val="90000"/>
              </a:lnSpc>
              <a:buClr>
                <a:schemeClr val="hlink"/>
              </a:buClr>
              <a:buNone/>
            </a:pPr>
            <a:r>
              <a:rPr lang="zh-CN" altLang="en-US" sz="3600" b="1">
                <a:solidFill>
                  <a:schemeClr val="tx2"/>
                </a:solidFill>
              </a:rPr>
              <a:t>课堂小结</a:t>
            </a:r>
            <a:endParaRPr lang="zh-CN" altLang="en-US" sz="3600" b="1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  <a:buClr>
                <a:schemeClr val="hlink"/>
              </a:buClr>
              <a:buNone/>
            </a:pPr>
            <a:r>
              <a:rPr lang="zh-CN" altLang="en-US" sz="2800" b="1"/>
              <a:t>  </a:t>
            </a:r>
            <a:r>
              <a:rPr lang="en-US" altLang="zh-CN" sz="2800" b="1"/>
              <a:t>1</a:t>
            </a:r>
            <a:r>
              <a:rPr lang="zh-CN" altLang="en-US" sz="2800" b="1"/>
              <a:t>、化学反应速率：</a:t>
            </a:r>
            <a:endParaRPr lang="zh-CN" altLang="en-US" sz="2800" b="1"/>
          </a:p>
          <a:p>
            <a:pPr eaLnBrk="1" hangingPunct="1">
              <a:lnSpc>
                <a:spcPct val="90000"/>
              </a:lnSpc>
              <a:buClr>
                <a:schemeClr val="hlink"/>
              </a:buClr>
              <a:buNone/>
            </a:pPr>
            <a:r>
              <a:rPr lang="zh-CN" altLang="en-US" sz="2800" b="1"/>
              <a:t>        化学反应速率是用来衡量化学反应进行快慢的一个物理量。</a:t>
            </a:r>
            <a:endParaRPr lang="zh-CN" altLang="en-US" sz="2800" b="1"/>
          </a:p>
          <a:p>
            <a:pPr eaLnBrk="1" hangingPunct="1">
              <a:lnSpc>
                <a:spcPct val="90000"/>
              </a:lnSpc>
              <a:buClr>
                <a:schemeClr val="hlink"/>
              </a:buClr>
              <a:buNone/>
            </a:pPr>
            <a:r>
              <a:rPr lang="zh-CN" altLang="en-US" sz="2800" b="1"/>
              <a:t>  </a:t>
            </a:r>
            <a:r>
              <a:rPr lang="en-US" altLang="zh-CN" sz="2800" b="1"/>
              <a:t>2</a:t>
            </a:r>
            <a:r>
              <a:rPr lang="zh-CN" altLang="en-US" sz="2800" b="1"/>
              <a:t>、化学反应速率常用的单位：</a:t>
            </a:r>
            <a:endParaRPr lang="zh-CN" altLang="en-US" sz="2800" b="1"/>
          </a:p>
          <a:p>
            <a:pPr eaLnBrk="1" hangingPunct="1">
              <a:lnSpc>
                <a:spcPct val="90000"/>
              </a:lnSpc>
              <a:buClr>
                <a:schemeClr val="hlink"/>
              </a:buClr>
              <a:buNone/>
            </a:pPr>
            <a:r>
              <a:rPr lang="zh-CN" altLang="en-US" sz="2800" b="1"/>
              <a:t>        </a:t>
            </a:r>
            <a:r>
              <a:rPr lang="en-US" altLang="zh-CN" sz="2800" b="1"/>
              <a:t>mol/(L·min)</a:t>
            </a:r>
            <a:r>
              <a:rPr lang="zh-CN" altLang="en-US" sz="2800" b="1"/>
              <a:t>或</a:t>
            </a:r>
            <a:r>
              <a:rPr lang="en-US" altLang="zh-CN" sz="2800" b="1"/>
              <a:t>mol/(L·s) </a:t>
            </a:r>
            <a:r>
              <a:rPr lang="zh-CN" altLang="en-US" sz="2800" b="1"/>
              <a:t>或</a:t>
            </a:r>
            <a:r>
              <a:rPr lang="en-US" altLang="zh-CN" sz="2800" b="1"/>
              <a:t>mol/(L·h)</a:t>
            </a:r>
            <a:endParaRPr lang="en-US" altLang="zh-CN" sz="2800" b="1"/>
          </a:p>
          <a:p>
            <a:pPr eaLnBrk="1" hangingPunct="1">
              <a:lnSpc>
                <a:spcPct val="90000"/>
              </a:lnSpc>
              <a:buClr>
                <a:schemeClr val="hlink"/>
              </a:buClr>
              <a:buNone/>
            </a:pPr>
            <a:endParaRPr lang="en-US" altLang="zh-CN" sz="2800" b="1"/>
          </a:p>
          <a:p>
            <a:pPr eaLnBrk="1" hangingPunct="1">
              <a:lnSpc>
                <a:spcPct val="90000"/>
              </a:lnSpc>
              <a:buClr>
                <a:schemeClr val="hlink"/>
              </a:buClr>
              <a:buNone/>
            </a:pPr>
            <a:r>
              <a:rPr lang="en-US" altLang="zh-CN" sz="2800" b="1"/>
              <a:t>  3</a:t>
            </a:r>
            <a:r>
              <a:rPr lang="zh-CN" altLang="en-US" sz="2800" b="1"/>
              <a:t>、化学反应速率计算公式：</a:t>
            </a:r>
            <a:endParaRPr lang="zh-CN" altLang="en-US" sz="2800" b="1"/>
          </a:p>
          <a:p>
            <a:pPr eaLnBrk="1" hangingPunct="1">
              <a:lnSpc>
                <a:spcPct val="90000"/>
              </a:lnSpc>
              <a:buClr>
                <a:schemeClr val="hlink"/>
              </a:buClr>
            </a:pPr>
            <a:endParaRPr lang="zh-CN" altLang="en-US" sz="2800" b="1"/>
          </a:p>
          <a:p>
            <a:pPr eaLnBrk="1" hangingPunct="1">
              <a:lnSpc>
                <a:spcPct val="90000"/>
              </a:lnSpc>
              <a:buClr>
                <a:schemeClr val="hlink"/>
              </a:buClr>
              <a:buNone/>
            </a:pPr>
            <a:r>
              <a:rPr lang="zh-CN" altLang="en-US" sz="2800" b="1"/>
              <a:t>  </a:t>
            </a:r>
            <a:r>
              <a:rPr lang="en-US" altLang="zh-CN" sz="2800" b="1"/>
              <a:t>4</a:t>
            </a:r>
            <a:r>
              <a:rPr lang="zh-CN" altLang="en-US" sz="2800" b="1"/>
              <a:t>、化学反应速率与反应式中对应计量数的关系：</a:t>
            </a:r>
            <a:endParaRPr lang="zh-CN" altLang="en-US" sz="2800" b="1"/>
          </a:p>
          <a:p>
            <a:pPr>
              <a:lnSpc>
                <a:spcPct val="90000"/>
              </a:lnSpc>
              <a:spcBef>
                <a:spcPct val="0"/>
              </a:spcBef>
              <a:buClr>
                <a:schemeClr val="hlink"/>
              </a:buClr>
              <a:buNone/>
            </a:pPr>
            <a:r>
              <a:rPr lang="zh-CN" altLang="en-US" sz="2000" b="1">
                <a:solidFill>
                  <a:srgbClr val="3333FF"/>
                </a:solidFill>
              </a:rPr>
              <a:t>               </a:t>
            </a:r>
            <a:r>
              <a:rPr lang="zh-CN" altLang="en-US" sz="2800" b="1">
                <a:solidFill>
                  <a:schemeClr val="tx2"/>
                </a:solidFill>
              </a:rPr>
              <a:t>化学反应速率之比等于它们的计量数之比</a:t>
            </a:r>
            <a:endParaRPr lang="en-US" altLang="zh-CN" sz="2800" b="1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  <a:spcBef>
                <a:spcPct val="0"/>
              </a:spcBef>
              <a:buClr>
                <a:schemeClr val="hlink"/>
              </a:buClr>
              <a:buNone/>
            </a:pPr>
            <a:endParaRPr lang="zh-CN" altLang="en-US" sz="2800" b="1">
              <a:solidFill>
                <a:schemeClr val="tx2"/>
              </a:solidFill>
            </a:endParaRPr>
          </a:p>
        </p:txBody>
      </p:sp>
      <p:graphicFrame>
        <p:nvGraphicFramePr>
          <p:cNvPr id="27651" name="Object 3"/>
          <p:cNvGraphicFramePr/>
          <p:nvPr>
            <p:custDataLst>
              <p:tags r:id="rId2"/>
            </p:custDataLst>
          </p:nvPr>
        </p:nvGraphicFramePr>
        <p:xfrm>
          <a:off x="6115050" y="3429000"/>
          <a:ext cx="2478088" cy="121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" r:id="rId3" imgW="1053465" imgH="393700" progId="Equation.3">
                  <p:embed/>
                </p:oleObj>
              </mc:Choice>
              <mc:Fallback>
                <p:oleObj name="" r:id="rId3" imgW="1053465" imgH="393700" progId="Equation.3">
                  <p:embed/>
                  <p:pic>
                    <p:nvPicPr>
                      <p:cNvPr id="0" name="图片 3079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115050" y="3429000"/>
                        <a:ext cx="2478088" cy="121126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7652" name="Picture 4" descr="image012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0" y="0"/>
            <a:ext cx="1143000" cy="9144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650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charRg st="5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7650">
                                            <p:txEl>
                                              <p:charRg st="5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charRg st="17" end="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7650">
                                            <p:txEl>
                                              <p:charRg st="17" end="5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charRg st="52" end="6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7650">
                                            <p:txEl>
                                              <p:charRg st="52" end="6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charRg st="69" end="1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7650">
                                            <p:txEl>
                                              <p:charRg st="69" end="1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charRg st="111" end="1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7650">
                                            <p:txEl>
                                              <p:charRg st="111" end="12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charRg st="128" end="15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7650">
                                            <p:txEl>
                                              <p:charRg st="128" end="15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charRg st="153" end="18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7650">
                                            <p:txEl>
                                              <p:charRg st="153" end="18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 animBg="1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1463040" y="1220470"/>
            <a:ext cx="552259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作业：</a:t>
            </a:r>
            <a:r>
              <a:rPr lang="en-US" altLang="zh-CN"/>
              <a:t>1.53P62  </a:t>
            </a:r>
            <a:r>
              <a:rPr lang="zh-CN" altLang="en-US"/>
              <a:t>题组一（</a:t>
            </a:r>
            <a:r>
              <a:rPr lang="en-US" altLang="zh-CN"/>
              <a:t>9.22</a:t>
            </a:r>
            <a:r>
              <a:rPr lang="zh-CN" altLang="en-US"/>
              <a:t>完成</a:t>
            </a:r>
            <a:r>
              <a:rPr lang="zh-CN" altLang="en-US"/>
              <a:t>）  </a:t>
            </a:r>
            <a:endParaRPr lang="zh-CN" altLang="en-US"/>
          </a:p>
          <a:p>
            <a:r>
              <a:rPr lang="zh-CN" altLang="en-US"/>
              <a:t>           </a:t>
            </a:r>
            <a:r>
              <a:rPr lang="en-US" altLang="zh-CN"/>
              <a:t>2.</a:t>
            </a:r>
            <a:r>
              <a:rPr lang="zh-CN" altLang="en-US"/>
              <a:t>预习影响化学反应速率的因素（</a:t>
            </a:r>
            <a:r>
              <a:rPr lang="en-US" altLang="zh-CN"/>
              <a:t>9.23</a:t>
            </a:r>
            <a:r>
              <a:rPr lang="zh-CN" altLang="en-US"/>
              <a:t>完成</a:t>
            </a:r>
            <a:r>
              <a:rPr lang="zh-CN" altLang="en-US"/>
              <a:t>）</a:t>
            </a:r>
            <a:endParaRPr lang="zh-CN" altLang="en-US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170" name="Picture 8" descr="1_111129095356_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171" name="Text Box 4"/>
          <p:cNvSpPr/>
          <p:nvPr>
            <p:custDataLst>
              <p:tags r:id="rId3"/>
            </p:custDataLst>
          </p:nvPr>
        </p:nvSpPr>
        <p:spPr>
          <a:xfrm>
            <a:off x="323850" y="1477963"/>
            <a:ext cx="8569325" cy="1066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        </a:t>
            </a:r>
            <a:r>
              <a:rPr lang="zh-CN" altLang="en-US" sz="3200">
                <a:solidFill>
                  <a:srgbClr val="FF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举出几例你在生活中所遇到的与化学反应快慢有关的事例。</a:t>
            </a:r>
            <a:endParaRPr lang="zh-CN" altLang="en-US" sz="3200">
              <a:solidFill>
                <a:srgbClr val="FF0000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  <p:sp>
        <p:nvSpPr>
          <p:cNvPr id="7172" name="Text Box 5"/>
          <p:cNvSpPr/>
          <p:nvPr>
            <p:custDataLst>
              <p:tags r:id="rId4"/>
            </p:custDataLst>
          </p:nvPr>
        </p:nvSpPr>
        <p:spPr>
          <a:xfrm>
            <a:off x="574675" y="3133725"/>
            <a:ext cx="8569325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SzPct val="100000"/>
              <a:buFont typeface="Wingdings" panose="05000000000000000000" pitchFamily="2" charset="2"/>
              <a:buChar char="Ø"/>
            </a:pPr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 </a:t>
            </a:r>
            <a:r>
              <a:rPr lang="zh-CN" altLang="en-US" sz="3200">
                <a:solidFill>
                  <a:srgbClr val="FF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溶洞的形成需要几百年甚至上千年</a:t>
            </a:r>
            <a:endParaRPr lang="zh-CN" altLang="en-US" sz="3200">
              <a:solidFill>
                <a:srgbClr val="FF0000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  <p:sp>
        <p:nvSpPr>
          <p:cNvPr id="7173" name="Text Box 6"/>
          <p:cNvSpPr/>
          <p:nvPr>
            <p:custDataLst>
              <p:tags r:id="rId5"/>
            </p:custDataLst>
          </p:nvPr>
        </p:nvSpPr>
        <p:spPr>
          <a:xfrm>
            <a:off x="574675" y="4214813"/>
            <a:ext cx="8569325" cy="2286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SzPct val="100000"/>
              <a:buFont typeface="Wingdings" panose="05000000000000000000" pitchFamily="2" charset="2"/>
              <a:buChar char="Ø"/>
            </a:pPr>
            <a:r>
              <a:rPr lang="zh-CN" altLang="en-US" sz="3200">
                <a:solidFill>
                  <a:srgbClr val="FF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有些反应可以瞬间完成，例如酸碱中和反应、炸弹爆炸</a:t>
            </a:r>
            <a:endParaRPr lang="zh-CN" altLang="en-US" sz="3200">
              <a:solidFill>
                <a:srgbClr val="FF0000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  <a:p>
            <a:pPr>
              <a:spcBef>
                <a:spcPct val="50000"/>
              </a:spcBef>
              <a:buSzPct val="100000"/>
              <a:buFont typeface="Wingdings" panose="05000000000000000000" pitchFamily="2" charset="2"/>
              <a:buChar char="Ø"/>
            </a:pPr>
            <a:r>
              <a:rPr lang="zh-CN" altLang="en-US" sz="3200">
                <a:solidFill>
                  <a:srgbClr val="FF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有些反应进行得很慢，例如牛奶变质、铁桥生锈等</a:t>
            </a:r>
            <a:endParaRPr lang="zh-CN" altLang="en-US" sz="3200">
              <a:solidFill>
                <a:srgbClr val="FF0000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animBg="1"/>
      <p:bldP spid="717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8194" name="Picture 2" descr="038B23D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-14287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195" name="Picture 3" descr="038B244A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2667000" y="0"/>
            <a:ext cx="6019800" cy="69342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196" name="Text Box 4"/>
          <p:cNvSpPr/>
          <p:nvPr>
            <p:custDataLst>
              <p:tags r:id="rId5"/>
            </p:custDataLst>
          </p:nvPr>
        </p:nvSpPr>
        <p:spPr>
          <a:xfrm>
            <a:off x="6372225" y="620713"/>
            <a:ext cx="2138363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600" b="0">
                <a:solidFill>
                  <a:srgbClr val="FFFF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神七点火</a:t>
            </a:r>
            <a:endParaRPr lang="zh-CN" altLang="en-US" sz="3600" b="0">
              <a:solidFill>
                <a:srgbClr val="FFFF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9218" name="Picture 2" descr="1338_1956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934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219" name="Picture 3" descr="20079121410294962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0" y="0"/>
            <a:ext cx="9296400" cy="69723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220" name="Text Box 4"/>
          <p:cNvSpPr/>
          <p:nvPr>
            <p:custDataLst>
              <p:tags r:id="rId5"/>
            </p:custDataLst>
          </p:nvPr>
        </p:nvSpPr>
        <p:spPr>
          <a:xfrm>
            <a:off x="914400" y="457200"/>
            <a:ext cx="365760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zh-CN" altLang="zh-CN" b="0"/>
          </a:p>
        </p:txBody>
      </p:sp>
      <p:sp>
        <p:nvSpPr>
          <p:cNvPr id="9221" name="Text Box 5"/>
          <p:cNvSpPr/>
          <p:nvPr>
            <p:custDataLst>
              <p:tags r:id="rId6"/>
            </p:custDataLst>
          </p:nvPr>
        </p:nvSpPr>
        <p:spPr>
          <a:xfrm>
            <a:off x="4932363" y="404813"/>
            <a:ext cx="2376487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600" b="0">
                <a:solidFill>
                  <a:srgbClr val="FFFF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溶洞形成</a:t>
            </a:r>
            <a:endParaRPr lang="zh-CN" altLang="en-US" sz="3600" b="0">
              <a:solidFill>
                <a:srgbClr val="FFFF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Text Box 2"/>
          <p:cNvSpPr/>
          <p:nvPr>
            <p:custDataLst>
              <p:tags r:id="rId1"/>
            </p:custDataLst>
          </p:nvPr>
        </p:nvSpPr>
        <p:spPr>
          <a:xfrm>
            <a:off x="0" y="381000"/>
            <a:ext cx="571500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4000">
                <a:solidFill>
                  <a:srgbClr val="CC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隶书" panose="02010509060101010101" pitchFamily="49" charset="-122"/>
              </a:rPr>
              <a:t>一、</a:t>
            </a:r>
            <a:r>
              <a:rPr lang="zh-CN" altLang="en-US" sz="4000" u="sng">
                <a:solidFill>
                  <a:srgbClr val="CC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隶书" panose="02010509060101010101" pitchFamily="49" charset="-122"/>
              </a:rPr>
              <a:t>化学反应速率</a:t>
            </a:r>
            <a:endParaRPr lang="zh-CN" altLang="en-US" sz="4000" u="sng">
              <a:solidFill>
                <a:srgbClr val="CC0000"/>
              </a:solidFill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  <p:sp>
        <p:nvSpPr>
          <p:cNvPr id="11267" name="Text Box 3"/>
          <p:cNvSpPr/>
          <p:nvPr>
            <p:custDataLst>
              <p:tags r:id="rId2"/>
            </p:custDataLst>
          </p:nvPr>
        </p:nvSpPr>
        <p:spPr>
          <a:xfrm>
            <a:off x="304800" y="1263650"/>
            <a:ext cx="59436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>
                <a:solidFill>
                  <a:srgbClr val="0000CC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1</a:t>
            </a:r>
            <a:r>
              <a:rPr lang="zh-CN" altLang="en-US" sz="3600">
                <a:solidFill>
                  <a:srgbClr val="0000CC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、化学反应速率的含义：</a:t>
            </a:r>
            <a:endParaRPr lang="zh-CN" altLang="en-US" sz="3600">
              <a:solidFill>
                <a:srgbClr val="0000CC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  <p:sp>
        <p:nvSpPr>
          <p:cNvPr id="11268" name="Text Box 4"/>
          <p:cNvSpPr/>
          <p:nvPr>
            <p:custDataLst>
              <p:tags r:id="rId3"/>
            </p:custDataLst>
          </p:nvPr>
        </p:nvSpPr>
        <p:spPr>
          <a:xfrm>
            <a:off x="304800" y="1981200"/>
            <a:ext cx="8686800" cy="11906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>
                <a:latin typeface="Times New Roman" panose="02020603050405020304" pitchFamily="18" charset="0"/>
                <a:ea typeface="隶书" panose="02010509060101010101" pitchFamily="49" charset="-122"/>
              </a:rPr>
              <a:t>        </a:t>
            </a:r>
            <a:r>
              <a:rPr lang="zh-CN" altLang="en-US" sz="3600">
                <a:latin typeface="Times New Roman" panose="02020603050405020304" pitchFamily="18" charset="0"/>
                <a:ea typeface="隶书" panose="02010509060101010101" pitchFamily="49" charset="-122"/>
              </a:rPr>
              <a:t>化学反应速率是用来</a:t>
            </a:r>
            <a:r>
              <a:rPr lang="zh-CN" altLang="en-US" sz="3600">
                <a:effectLst>
                  <a:outerShdw blurRad="38100" dist="38100" dir="2700000">
                    <a:srgbClr val="C0C0C0"/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</a:rPr>
              <a:t>描述</a:t>
            </a:r>
            <a:r>
              <a:rPr lang="zh-CN" altLang="en-US" sz="3600" u="sng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</a:rPr>
              <a:t>化学反应的快慢的</a:t>
            </a:r>
            <a:r>
              <a:rPr lang="zh-CN" altLang="en-US" sz="3600">
                <a:effectLst>
                  <a:outerShdw blurRad="38100" dist="38100" dir="2700000">
                    <a:srgbClr val="C0C0C0"/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</a:rPr>
              <a:t>物理量</a:t>
            </a:r>
            <a:r>
              <a:rPr lang="zh-CN" altLang="en-US" sz="3600">
                <a:latin typeface="隶书" panose="02010509060101010101" pitchFamily="49" charset="-122"/>
                <a:ea typeface="隶书" panose="02010509060101010101" pitchFamily="49" charset="-122"/>
              </a:rPr>
              <a:t>。</a:t>
            </a:r>
            <a:endParaRPr lang="zh-CN" altLang="en-US" sz="3600"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  <p:sp>
        <p:nvSpPr>
          <p:cNvPr id="11269" name="Text Box 7"/>
          <p:cNvSpPr/>
          <p:nvPr>
            <p:custDataLst>
              <p:tags r:id="rId4"/>
            </p:custDataLst>
          </p:nvPr>
        </p:nvSpPr>
        <p:spPr>
          <a:xfrm>
            <a:off x="323850" y="3357563"/>
            <a:ext cx="72009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>
                <a:solidFill>
                  <a:srgbClr val="0000CC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2</a:t>
            </a:r>
            <a:r>
              <a:rPr lang="zh-CN" altLang="en-US" sz="3600">
                <a:solidFill>
                  <a:srgbClr val="0000CC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、化学反应速率的表示方法：</a:t>
            </a:r>
            <a:endParaRPr lang="zh-CN" altLang="en-US" sz="3600">
              <a:solidFill>
                <a:srgbClr val="0000CC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  <p:sp>
        <p:nvSpPr>
          <p:cNvPr id="11270" name="Text Box 8"/>
          <p:cNvSpPr/>
          <p:nvPr>
            <p:custDataLst>
              <p:tags r:id="rId5"/>
            </p:custDataLst>
          </p:nvPr>
        </p:nvSpPr>
        <p:spPr>
          <a:xfrm>
            <a:off x="80963" y="4292600"/>
            <a:ext cx="8991600" cy="17399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>
                <a:latin typeface="Times New Roman" panose="02020603050405020304" pitchFamily="18" charset="0"/>
                <a:ea typeface="隶书" panose="02010509060101010101" pitchFamily="49" charset="-122"/>
              </a:rPr>
              <a:t>    </a:t>
            </a:r>
            <a:r>
              <a:rPr lang="zh-CN" altLang="en-US" sz="3600">
                <a:latin typeface="Times New Roman" panose="02020603050405020304" pitchFamily="18" charset="0"/>
                <a:ea typeface="隶书" panose="02010509060101010101" pitchFamily="49" charset="-122"/>
              </a:rPr>
              <a:t>化学反应速率用</a:t>
            </a:r>
            <a:r>
              <a:rPr lang="zh-CN" altLang="en-US" sz="3600" u="sng">
                <a:solidFill>
                  <a:srgbClr val="0000CC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单位时间</a:t>
            </a:r>
            <a:r>
              <a:rPr lang="zh-CN" altLang="en-US" sz="3600">
                <a:latin typeface="Times New Roman" panose="02020603050405020304" pitchFamily="18" charset="0"/>
                <a:ea typeface="隶书" panose="02010509060101010101" pitchFamily="49" charset="-122"/>
              </a:rPr>
              <a:t>（如每秒，每分，每小时）内反应物</a:t>
            </a:r>
            <a:r>
              <a:rPr lang="zh-CN" altLang="en-US" sz="3600" u="sng">
                <a:solidFill>
                  <a:srgbClr val="0000CC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浓度的减小</a:t>
            </a:r>
            <a:r>
              <a:rPr lang="zh-CN" altLang="en-US" sz="3600">
                <a:latin typeface="Times New Roman" panose="02020603050405020304" pitchFamily="18" charset="0"/>
                <a:ea typeface="隶书" panose="02010509060101010101" pitchFamily="49" charset="-122"/>
              </a:rPr>
              <a:t>或生成物</a:t>
            </a:r>
            <a:r>
              <a:rPr lang="zh-CN" altLang="en-US" sz="3600" u="sng">
                <a:solidFill>
                  <a:srgbClr val="0000CC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浓度的增大</a:t>
            </a:r>
            <a:r>
              <a:rPr lang="zh-CN" altLang="en-US" sz="3600">
                <a:latin typeface="Times New Roman" panose="02020603050405020304" pitchFamily="18" charset="0"/>
                <a:ea typeface="隶书" panose="02010509060101010101" pitchFamily="49" charset="-122"/>
              </a:rPr>
              <a:t>来表示。</a:t>
            </a:r>
            <a:endParaRPr lang="zh-CN" altLang="en-US" sz="3600"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nimBg="1"/>
      <p:bldP spid="11267" grpId="0" animBg="1"/>
      <p:bldP spid="11268" grpId="0" animBg="1"/>
      <p:bldP spid="11269" grpId="0" animBg="1"/>
      <p:bldP spid="1127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Text Box 2"/>
          <p:cNvSpPr/>
          <p:nvPr>
            <p:custDataLst>
              <p:tags r:id="rId1"/>
            </p:custDataLst>
          </p:nvPr>
        </p:nvSpPr>
        <p:spPr>
          <a:xfrm>
            <a:off x="900113" y="4365625"/>
            <a:ext cx="2663825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>
                <a:latin typeface="Times New Roman" panose="02020603050405020304" pitchFamily="18" charset="0"/>
                <a:ea typeface="黑体" panose="02010609060101010101" pitchFamily="49" charset="-122"/>
              </a:rPr>
              <a:t>4.</a:t>
            </a:r>
            <a:r>
              <a:rPr lang="zh-CN" altLang="en-US" sz="3200">
                <a:latin typeface="Times New Roman" panose="02020603050405020304" pitchFamily="18" charset="0"/>
                <a:ea typeface="黑体" panose="02010609060101010101" pitchFamily="49" charset="-122"/>
              </a:rPr>
              <a:t>单位：</a:t>
            </a:r>
            <a:endParaRPr lang="zh-CN" altLang="en-US" sz="320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2291" name="Text Box 3"/>
          <p:cNvSpPr/>
          <p:nvPr>
            <p:custDataLst>
              <p:tags r:id="rId2"/>
            </p:custDataLst>
          </p:nvPr>
        </p:nvSpPr>
        <p:spPr>
          <a:xfrm>
            <a:off x="900113" y="5157788"/>
            <a:ext cx="7885112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mol·L</a:t>
            </a:r>
            <a:r>
              <a:rPr lang="en-US" altLang="zh-CN" sz="3200" baseline="4500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-1</a:t>
            </a:r>
            <a:r>
              <a:rPr lang="en-US" altLang="zh-CN" sz="320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·s</a:t>
            </a:r>
            <a:r>
              <a:rPr lang="en-US" altLang="zh-CN" sz="3200" baseline="4500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-1  </a:t>
            </a:r>
            <a:r>
              <a:rPr lang="zh-CN" altLang="en-US" sz="320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或 </a:t>
            </a:r>
            <a:r>
              <a:rPr lang="en-US" altLang="zh-CN" sz="320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mol·L</a:t>
            </a:r>
            <a:r>
              <a:rPr lang="en-US" altLang="zh-CN" sz="3200" baseline="4500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-1</a:t>
            </a:r>
            <a:r>
              <a:rPr lang="en-US" altLang="zh-CN" sz="320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·min</a:t>
            </a:r>
            <a:r>
              <a:rPr lang="en-US" altLang="zh-CN" sz="3200" baseline="4500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-1 </a:t>
            </a:r>
            <a:r>
              <a:rPr lang="zh-CN" altLang="en-US" sz="320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或</a:t>
            </a:r>
            <a:r>
              <a:rPr lang="en-US" altLang="zh-CN" sz="320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mol·L</a:t>
            </a:r>
            <a:r>
              <a:rPr lang="en-US" altLang="zh-CN" sz="3200" baseline="4500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-1</a:t>
            </a:r>
            <a:r>
              <a:rPr lang="en-US" altLang="zh-CN" sz="320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·h</a:t>
            </a:r>
            <a:r>
              <a:rPr lang="en-US" altLang="zh-CN" sz="3200" baseline="4500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-1</a:t>
            </a:r>
            <a:endParaRPr lang="en-US" altLang="zh-CN" sz="3200" baseline="45000">
              <a:solidFill>
                <a:srgbClr val="0000FF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2292" name="Text Box 4"/>
          <p:cNvSpPr/>
          <p:nvPr>
            <p:custDataLst>
              <p:tags r:id="rId3"/>
            </p:custDataLst>
          </p:nvPr>
        </p:nvSpPr>
        <p:spPr>
          <a:xfrm>
            <a:off x="611188" y="549275"/>
            <a:ext cx="338455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>
                <a:latin typeface="Times New Roman" panose="02020603050405020304" pitchFamily="18" charset="0"/>
                <a:ea typeface="黑体" panose="02010609060101010101" pitchFamily="49" charset="-122"/>
              </a:rPr>
              <a:t>3. </a:t>
            </a:r>
            <a:r>
              <a:rPr lang="zh-CN" altLang="en-US" sz="3200">
                <a:latin typeface="Times New Roman" panose="02020603050405020304" pitchFamily="18" charset="0"/>
                <a:ea typeface="黑体" panose="02010609060101010101" pitchFamily="49" charset="-122"/>
              </a:rPr>
              <a:t>表达式：</a:t>
            </a:r>
            <a:endParaRPr lang="zh-CN" altLang="en-US" sz="320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2293" name="Text Box 8"/>
          <p:cNvSpPr/>
          <p:nvPr>
            <p:custDataLst>
              <p:tags r:id="rId4"/>
            </p:custDataLst>
          </p:nvPr>
        </p:nvSpPr>
        <p:spPr>
          <a:xfrm>
            <a:off x="827088" y="3141663"/>
            <a:ext cx="7667625" cy="1066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20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①</a:t>
            </a:r>
            <a:r>
              <a:rPr lang="zh-CN" altLang="en-US" sz="320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浓度仅指溶液或气体的。</a:t>
            </a:r>
            <a:endParaRPr lang="zh-CN" altLang="en-US" sz="3200">
              <a:solidFill>
                <a:srgbClr val="0000FF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r>
              <a:rPr lang="zh-CN" altLang="en-US" sz="320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②固体、纯液体的浓度为常数。</a:t>
            </a:r>
            <a:endParaRPr lang="zh-CN" altLang="en-US" sz="3200">
              <a:solidFill>
                <a:srgbClr val="0000FF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2294" name="Text Box 10"/>
          <p:cNvSpPr/>
          <p:nvPr>
            <p:custDataLst>
              <p:tags r:id="rId5"/>
            </p:custDataLst>
          </p:nvPr>
        </p:nvSpPr>
        <p:spPr>
          <a:xfrm>
            <a:off x="-36512" y="1125538"/>
            <a:ext cx="9504362" cy="2619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>
                <a:solidFill>
                  <a:srgbClr val="FF505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         </a:t>
            </a:r>
            <a:r>
              <a:rPr lang="zh-CN" altLang="en-US" sz="3600">
                <a:solidFill>
                  <a:srgbClr val="FF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某一物质的化学反应速率的计算式为：</a:t>
            </a:r>
            <a:endParaRPr lang="zh-CN" altLang="en-US" sz="3600">
              <a:solidFill>
                <a:srgbClr val="FF0000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zh-CN" altLang="en-US" sz="3600">
                <a:solidFill>
                  <a:srgbClr val="FF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             </a:t>
            </a:r>
            <a:r>
              <a:rPr lang="en-US" altLang="zh-CN" sz="3600" i="1">
                <a:solidFill>
                  <a:srgbClr val="FF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v</a:t>
            </a:r>
            <a:r>
              <a:rPr lang="en-US" altLang="zh-CN" sz="3600">
                <a:solidFill>
                  <a:srgbClr val="FF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 =  ——       </a:t>
            </a:r>
            <a:endParaRPr lang="en-US" altLang="zh-CN" sz="3600">
              <a:solidFill>
                <a:srgbClr val="FF0000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en-US" altLang="zh-CN" sz="3600">
                <a:solidFill>
                  <a:srgbClr val="FF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       </a:t>
            </a:r>
            <a:endParaRPr lang="en-US" altLang="zh-CN" sz="3600">
              <a:solidFill>
                <a:srgbClr val="FF0000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  <p:sp>
        <p:nvSpPr>
          <p:cNvPr id="12295" name="Rectangle 11"/>
          <p:cNvSpPr/>
          <p:nvPr>
            <p:custDataLst>
              <p:tags r:id="rId6"/>
            </p:custDataLst>
          </p:nvPr>
        </p:nvSpPr>
        <p:spPr>
          <a:xfrm>
            <a:off x="958850" y="4292600"/>
            <a:ext cx="8293100" cy="7096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zh-CN" altLang="en-US" sz="360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试根据以上计算式推出</a:t>
            </a:r>
            <a:r>
              <a:rPr lang="en-US" altLang="zh-CN" sz="3600" i="1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v</a:t>
            </a:r>
            <a:r>
              <a:rPr lang="zh-CN" altLang="en-GB" sz="360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的单位是什么</a:t>
            </a:r>
            <a:r>
              <a:rPr lang="zh-CN" altLang="en-US" sz="360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？</a:t>
            </a:r>
            <a:endParaRPr lang="zh-CN" altLang="en-US" sz="3600">
              <a:solidFill>
                <a:srgbClr val="FF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12296" name="Text Box 12"/>
          <p:cNvSpPr/>
          <p:nvPr>
            <p:custDataLst>
              <p:tags r:id="rId7"/>
            </p:custDataLst>
          </p:nvPr>
        </p:nvSpPr>
        <p:spPr>
          <a:xfrm>
            <a:off x="2214563" y="1773238"/>
            <a:ext cx="1277937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⊿</a:t>
            </a:r>
            <a:r>
              <a:rPr lang="en-GB" altLang="zh-CN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US" altLang="zh-CN" sz="360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297" name="Text Box 13"/>
          <p:cNvSpPr/>
          <p:nvPr>
            <p:custDataLst>
              <p:tags r:id="rId8"/>
            </p:custDataLst>
          </p:nvPr>
        </p:nvSpPr>
        <p:spPr>
          <a:xfrm>
            <a:off x="2195513" y="2565400"/>
            <a:ext cx="9144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⊿ t</a:t>
            </a:r>
            <a:endParaRPr lang="en-US" altLang="zh-CN" sz="360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450"/>
                            </p:stCondLst>
                            <p:childTnLst>
                              <p:par>
                                <p:cTn id="1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950"/>
                            </p:stCondLst>
                            <p:childTnLst>
                              <p:par>
                                <p:cTn id="1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99"/>
                            </p:stCondLst>
                            <p:childTnLst>
                              <p:par>
                                <p:cTn id="37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9" dur="20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animBg="1"/>
      <p:bldP spid="12291" grpId="0" animBg="1"/>
      <p:bldP spid="12292" grpId="0" animBg="1"/>
      <p:bldP spid="12293" grpId="0" animBg="1"/>
      <p:bldP spid="12294" grpId="0" animBg="1"/>
      <p:bldP spid="12295" grpId="0" animBg="1"/>
      <p:bldP spid="12296" grpId="0" animBg="1"/>
      <p:bldP spid="1229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AutoShape 9"/>
          <p:cNvSpPr>
            <a:spLocks noChangeAspect="1" noTextEdit="1"/>
          </p:cNvSpPr>
          <p:nvPr>
            <p:custDataLst>
              <p:tags r:id="rId1"/>
            </p:custDataLst>
          </p:nvPr>
        </p:nvSpPr>
        <p:spPr>
          <a:xfrm>
            <a:off x="1619250" y="5051425"/>
            <a:ext cx="8975725" cy="36115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13315" name="Rectangle 11"/>
          <p:cNvSpPr/>
          <p:nvPr>
            <p:custDataLst>
              <p:tags r:id="rId2"/>
            </p:custDataLst>
          </p:nvPr>
        </p:nvSpPr>
        <p:spPr>
          <a:xfrm>
            <a:off x="611188" y="1052513"/>
            <a:ext cx="1428750" cy="487362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>
            <a:spAutoFit/>
          </a:bodyPr>
          <a:p>
            <a:pPr algn="ctr"/>
            <a:r>
              <a:rPr lang="zh-CN" altLang="en-US" sz="320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例题</a:t>
            </a:r>
            <a:r>
              <a:rPr lang="en-US" altLang="zh-CN" sz="320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320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endParaRPr lang="zh-CN" altLang="en-US">
              <a:solidFill>
                <a:schemeClr val="tx2"/>
              </a:solidFill>
            </a:endParaRPr>
          </a:p>
        </p:txBody>
      </p:sp>
      <p:sp>
        <p:nvSpPr>
          <p:cNvPr id="13316" name="Rectangle 16"/>
          <p:cNvSpPr/>
          <p:nvPr>
            <p:custDataLst>
              <p:tags r:id="rId3"/>
            </p:custDataLst>
          </p:nvPr>
        </p:nvSpPr>
        <p:spPr>
          <a:xfrm>
            <a:off x="328613" y="1965008"/>
            <a:ext cx="8703310" cy="344678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>
            <a:spAutoFit/>
          </a:bodyPr>
          <a:p>
            <a:pPr>
              <a:lnSpc>
                <a:spcPct val="150000"/>
              </a:lnSpc>
            </a:pPr>
            <a:r>
              <a:rPr lang="zh-CN" altLang="en-US" sz="320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在</a:t>
            </a:r>
            <a:r>
              <a:rPr lang="en-US" altLang="zh-CN" sz="3200">
                <a:solidFill>
                  <a:srgbClr val="000000"/>
                </a:solidFill>
              </a:rPr>
              <a:t>2L</a:t>
            </a:r>
            <a:r>
              <a:rPr lang="zh-CN" altLang="en-US" sz="320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密闭容器中，在一定条件下进行合成氨</a:t>
            </a:r>
            <a:r>
              <a:rPr lang="zh-CN" altLang="en-US" sz="3200">
                <a:solidFill>
                  <a:srgbClr val="000000"/>
                </a:solidFill>
              </a:rPr>
              <a:t>的</a:t>
            </a:r>
            <a:endParaRPr lang="zh-CN" altLang="en-US" sz="320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sz="3200">
                <a:solidFill>
                  <a:srgbClr val="000000"/>
                </a:solidFill>
              </a:rPr>
              <a:t>反应</a:t>
            </a:r>
            <a:r>
              <a:rPr lang="en-US" altLang="zh-CN" sz="3200">
                <a:solidFill>
                  <a:srgbClr val="000000"/>
                </a:solidFill>
              </a:rPr>
              <a:t>3H</a:t>
            </a:r>
            <a:r>
              <a:rPr lang="en-US" altLang="zh-CN" sz="3200" baseline="-25000">
                <a:solidFill>
                  <a:srgbClr val="000000"/>
                </a:solidFill>
              </a:rPr>
              <a:t>2</a:t>
            </a:r>
            <a:r>
              <a:rPr lang="en-US" altLang="zh-CN" sz="3200">
                <a:solidFill>
                  <a:srgbClr val="000000"/>
                </a:solidFill>
              </a:rPr>
              <a:t>+N</a:t>
            </a:r>
            <a:r>
              <a:rPr lang="en-US" altLang="zh-CN" sz="3200" baseline="-25000">
                <a:solidFill>
                  <a:srgbClr val="000000"/>
                </a:solidFill>
              </a:rPr>
              <a:t>2 </a:t>
            </a:r>
            <a:r>
              <a:rPr lang="en-US" altLang="zh-CN" sz="3200">
                <a:solidFill>
                  <a:srgbClr val="000000"/>
                </a:solidFill>
              </a:rPr>
              <a:t>         2NH</a:t>
            </a:r>
            <a:r>
              <a:rPr lang="en-US" altLang="zh-CN" sz="3200" baseline="-25000">
                <a:solidFill>
                  <a:srgbClr val="000000"/>
                </a:solidFill>
              </a:rPr>
              <a:t>3</a:t>
            </a:r>
            <a:r>
              <a:rPr lang="zh-CN" altLang="en-US" sz="3200">
                <a:solidFill>
                  <a:srgbClr val="000000"/>
                </a:solidFill>
              </a:rPr>
              <a:t>，先加入</a:t>
            </a:r>
            <a:r>
              <a:rPr lang="en-US" altLang="zh-CN" sz="3200">
                <a:solidFill>
                  <a:srgbClr val="000000"/>
                </a:solidFill>
              </a:rPr>
              <a:t>H</a:t>
            </a:r>
            <a:r>
              <a:rPr lang="en-US" altLang="zh-CN" sz="3200" baseline="-25000">
                <a:solidFill>
                  <a:srgbClr val="000000"/>
                </a:solidFill>
              </a:rPr>
              <a:t>2</a:t>
            </a:r>
            <a:r>
              <a:rPr lang="zh-CN" altLang="en-US" sz="3200">
                <a:solidFill>
                  <a:srgbClr val="000000"/>
                </a:solidFill>
              </a:rPr>
              <a:t>和</a:t>
            </a:r>
            <a:r>
              <a:rPr lang="en-US" altLang="zh-CN" sz="3200">
                <a:solidFill>
                  <a:srgbClr val="000000"/>
                </a:solidFill>
              </a:rPr>
              <a:t>N</a:t>
            </a:r>
            <a:r>
              <a:rPr lang="en-US" altLang="zh-CN" sz="3200" baseline="-25000">
                <a:solidFill>
                  <a:srgbClr val="000000"/>
                </a:solidFill>
              </a:rPr>
              <a:t>2</a:t>
            </a:r>
            <a:r>
              <a:rPr lang="zh-CN" altLang="en-US" sz="3200">
                <a:solidFill>
                  <a:srgbClr val="000000"/>
                </a:solidFill>
              </a:rPr>
              <a:t>各</a:t>
            </a:r>
            <a:endParaRPr lang="zh-CN" altLang="en-US" sz="320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sz="3200">
                <a:solidFill>
                  <a:srgbClr val="000000"/>
                </a:solidFill>
              </a:rPr>
              <a:t>2mol</a:t>
            </a:r>
            <a:r>
              <a:rPr lang="zh-CN" altLang="en-US" sz="3200">
                <a:solidFill>
                  <a:srgbClr val="000000"/>
                </a:solidFill>
              </a:rPr>
              <a:t>，反应经</a:t>
            </a:r>
            <a:r>
              <a:rPr lang="en-US" altLang="zh-CN" sz="3200">
                <a:solidFill>
                  <a:srgbClr val="000000"/>
                </a:solidFill>
              </a:rPr>
              <a:t>2min</a:t>
            </a:r>
            <a:r>
              <a:rPr lang="zh-CN" altLang="en-US" sz="3200">
                <a:solidFill>
                  <a:srgbClr val="000000"/>
                </a:solidFill>
              </a:rPr>
              <a:t>后，测得</a:t>
            </a:r>
            <a:r>
              <a:rPr lang="en-US" altLang="zh-CN" sz="3200">
                <a:solidFill>
                  <a:srgbClr val="000000"/>
                </a:solidFill>
              </a:rPr>
              <a:t>N</a:t>
            </a:r>
            <a:r>
              <a:rPr lang="en-US" altLang="zh-CN" sz="3200" baseline="-25000">
                <a:solidFill>
                  <a:srgbClr val="000000"/>
                </a:solidFill>
              </a:rPr>
              <a:t>2</a:t>
            </a:r>
            <a:r>
              <a:rPr lang="zh-CN" altLang="en-US" sz="3200">
                <a:solidFill>
                  <a:srgbClr val="000000"/>
                </a:solidFill>
              </a:rPr>
              <a:t>的物质的量浓度</a:t>
            </a:r>
            <a:endParaRPr lang="zh-CN" altLang="en-US" sz="320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sz="3200">
                <a:solidFill>
                  <a:srgbClr val="000000"/>
                </a:solidFill>
              </a:rPr>
              <a:t>为</a:t>
            </a:r>
            <a:r>
              <a:rPr lang="en-US" altLang="zh-CN" sz="3200">
                <a:solidFill>
                  <a:srgbClr val="000000"/>
                </a:solidFill>
              </a:rPr>
              <a:t>0.8 mol/L</a:t>
            </a:r>
            <a:r>
              <a:rPr lang="zh-CN" altLang="en-US" sz="3200">
                <a:solidFill>
                  <a:srgbClr val="000000"/>
                </a:solidFill>
              </a:rPr>
              <a:t>。求此反应的化学反应速率是多少？</a:t>
            </a:r>
            <a:endParaRPr lang="zh-CN" altLang="en-US" sz="3200"/>
          </a:p>
          <a:p>
            <a:endParaRPr lang="en-US" altLang="zh-CN" sz="320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317" name="Rectangle 30"/>
          <p:cNvSpPr/>
          <p:nvPr>
            <p:custDataLst>
              <p:tags r:id="rId4"/>
            </p:custDataLst>
          </p:nvPr>
        </p:nvSpPr>
        <p:spPr>
          <a:xfrm>
            <a:off x="765175" y="3754438"/>
            <a:ext cx="66675" cy="320675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>
            <a:spAutoFit/>
          </a:bodyPr>
          <a:p>
            <a:pPr algn="ctr"/>
            <a:r>
              <a:rPr lang="en-US" altLang="zh-CN" sz="210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en-US" altLang="zh-CN"/>
          </a:p>
        </p:txBody>
      </p:sp>
      <p:grpSp>
        <p:nvGrpSpPr>
          <p:cNvPr id="13318" name="Group 45"/>
          <p:cNvGrpSpPr/>
          <p:nvPr/>
        </p:nvGrpSpPr>
        <p:grpSpPr>
          <a:xfrm>
            <a:off x="2686050" y="2962910"/>
            <a:ext cx="842963" cy="290513"/>
            <a:chOff x="2013" y="2256"/>
            <a:chExt cx="531" cy="183"/>
          </a:xfrm>
        </p:grpSpPr>
        <p:sp>
          <p:nvSpPr>
            <p:cNvPr id="13319" name="Line 46"/>
            <p:cNvSpPr/>
            <p:nvPr>
              <p:custDataLst>
                <p:tags r:id="rId5"/>
              </p:custDataLst>
            </p:nvPr>
          </p:nvSpPr>
          <p:spPr>
            <a:xfrm>
              <a:off x="2016" y="2304"/>
              <a:ext cx="528" cy="0"/>
            </a:xfrm>
            <a:prstGeom prst="line">
              <a:avLst/>
            </a:prstGeom>
            <a:ln w="28575" cap="flat" cmpd="sng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pPr algn="ctr" defTabSz="914400">
                <a:buClrTx/>
                <a:buSzPct val="100000"/>
                <a:buFontTx/>
              </a:pPr>
              <a:endParaRPr lang="zh-CN" altLang="en-US"/>
            </a:p>
          </p:txBody>
        </p:sp>
        <p:cxnSp>
          <p:nvCxnSpPr>
            <p:cNvPr id="13320" name="Line 47"/>
            <p:cNvCxnSpPr/>
            <p:nvPr>
              <p:custDataLst>
                <p:tags r:id="rId6"/>
              </p:custDataLst>
            </p:nvPr>
          </p:nvCxnSpPr>
          <p:spPr>
            <a:xfrm>
              <a:off x="2493" y="2256"/>
              <a:ext cx="48" cy="48"/>
            </a:xfrm>
            <a:prstGeom prst="line">
              <a:avLst/>
            </a:prstGeom>
            <a:ln w="28575" cap="flat" cmpd="sng">
              <a:solidFill>
                <a:schemeClr val="tx2"/>
              </a:solidFill>
              <a:prstDash val="solid"/>
              <a:headEnd type="none" w="med" len="med"/>
              <a:tailEnd type="none" w="med" len="med"/>
            </a:ln>
          </p:spPr>
        </p:cxnSp>
        <p:cxnSp>
          <p:nvCxnSpPr>
            <p:cNvPr id="13321" name="Line 48"/>
            <p:cNvCxnSpPr/>
            <p:nvPr>
              <p:custDataLst>
                <p:tags r:id="rId7"/>
              </p:custDataLst>
            </p:nvPr>
          </p:nvCxnSpPr>
          <p:spPr>
            <a:xfrm>
              <a:off x="2013" y="2391"/>
              <a:ext cx="528" cy="0"/>
            </a:xfrm>
            <a:prstGeom prst="line">
              <a:avLst/>
            </a:prstGeom>
            <a:ln w="28575" cap="flat" cmpd="sng">
              <a:solidFill>
                <a:schemeClr val="tx2"/>
              </a:solidFill>
              <a:prstDash val="solid"/>
              <a:headEnd type="none" w="med" len="med"/>
              <a:tailEnd type="none" w="med" len="med"/>
            </a:ln>
          </p:spPr>
        </p:cxnSp>
        <p:cxnSp>
          <p:nvCxnSpPr>
            <p:cNvPr id="13322" name="Line 49"/>
            <p:cNvCxnSpPr/>
            <p:nvPr>
              <p:custDataLst>
                <p:tags r:id="rId8"/>
              </p:custDataLst>
            </p:nvPr>
          </p:nvCxnSpPr>
          <p:spPr>
            <a:xfrm>
              <a:off x="2016" y="2391"/>
              <a:ext cx="48" cy="48"/>
            </a:xfrm>
            <a:prstGeom prst="line">
              <a:avLst/>
            </a:prstGeom>
            <a:ln w="28575" cap="flat" cmpd="sng">
              <a:solidFill>
                <a:schemeClr val="tx2"/>
              </a:solidFill>
              <a:prstDash val="solid"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6" name="Text Box 2"/>
          <p:cNvSpPr/>
          <p:nvPr>
            <p:custDataLst>
              <p:tags r:id="rId1"/>
            </p:custDataLst>
          </p:nvPr>
        </p:nvSpPr>
        <p:spPr>
          <a:xfrm>
            <a:off x="0" y="76200"/>
            <a:ext cx="9144000" cy="22891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>
                <a:latin typeface="Times New Roman" panose="02020603050405020304" pitchFamily="18" charset="0"/>
                <a:ea typeface="隶书" panose="02010509060101010101" pitchFamily="49" charset="-122"/>
              </a:rPr>
              <a:t>      </a:t>
            </a:r>
            <a:r>
              <a:rPr lang="zh-CN" altLang="en-US" sz="3600">
                <a:latin typeface="Times New Roman" panose="02020603050405020304" pitchFamily="18" charset="0"/>
                <a:ea typeface="隶书" panose="02010509060101010101" pitchFamily="49" charset="-122"/>
              </a:rPr>
              <a:t>例题</a:t>
            </a:r>
            <a:r>
              <a:rPr lang="en-US" altLang="zh-CN" sz="3600">
                <a:latin typeface="Times New Roman" panose="02020603050405020304" pitchFamily="18" charset="0"/>
                <a:ea typeface="隶书" panose="02010509060101010101" pitchFamily="49" charset="-122"/>
              </a:rPr>
              <a:t>2</a:t>
            </a:r>
            <a:r>
              <a:rPr lang="zh-CN" altLang="en-US" sz="3600">
                <a:latin typeface="Times New Roman" panose="02020603050405020304" pitchFamily="18" charset="0"/>
                <a:ea typeface="隶书" panose="02010509060101010101" pitchFamily="49" charset="-122"/>
              </a:rPr>
              <a:t>：反应</a:t>
            </a:r>
            <a:r>
              <a:rPr lang="en-US" altLang="zh-CN" sz="3600">
                <a:latin typeface="Times New Roman" panose="02020603050405020304" pitchFamily="18" charset="0"/>
                <a:ea typeface="隶书" panose="02010509060101010101" pitchFamily="49" charset="-122"/>
              </a:rPr>
              <a:t>4NH</a:t>
            </a:r>
            <a:r>
              <a:rPr lang="en-US" altLang="zh-CN" sz="3600" baseline="-25000">
                <a:latin typeface="Times New Roman" panose="02020603050405020304" pitchFamily="18" charset="0"/>
                <a:ea typeface="隶书" panose="02010509060101010101" pitchFamily="49" charset="-122"/>
              </a:rPr>
              <a:t>3</a:t>
            </a:r>
            <a:r>
              <a:rPr lang="en-US" altLang="zh-CN" sz="3600">
                <a:latin typeface="Times New Roman" panose="02020603050405020304" pitchFamily="18" charset="0"/>
                <a:ea typeface="隶书" panose="02010509060101010101" pitchFamily="49" charset="-122"/>
              </a:rPr>
              <a:t>+5O</a:t>
            </a:r>
            <a:r>
              <a:rPr lang="en-US" altLang="zh-CN" sz="3600" baseline="-25000">
                <a:latin typeface="Times New Roman" panose="02020603050405020304" pitchFamily="18" charset="0"/>
                <a:ea typeface="隶书" panose="02010509060101010101" pitchFamily="49" charset="-122"/>
              </a:rPr>
              <a:t>2                  </a:t>
            </a:r>
            <a:r>
              <a:rPr lang="en-US" altLang="zh-CN" sz="3600">
                <a:latin typeface="Times New Roman" panose="02020603050405020304" pitchFamily="18" charset="0"/>
                <a:ea typeface="隶书" panose="02010509060101010101" pitchFamily="49" charset="-122"/>
              </a:rPr>
              <a:t>4NO+6H</a:t>
            </a:r>
            <a:r>
              <a:rPr lang="en-US" altLang="zh-CN" sz="3600" baseline="-25000">
                <a:latin typeface="Times New Roman" panose="02020603050405020304" pitchFamily="18" charset="0"/>
                <a:ea typeface="隶书" panose="02010509060101010101" pitchFamily="49" charset="-122"/>
              </a:rPr>
              <a:t>2</a:t>
            </a:r>
            <a:r>
              <a:rPr lang="en-US" altLang="zh-CN" sz="3600">
                <a:latin typeface="Times New Roman" panose="02020603050405020304" pitchFamily="18" charset="0"/>
                <a:ea typeface="隶书" panose="02010509060101010101" pitchFamily="49" charset="-122"/>
              </a:rPr>
              <a:t>O </a:t>
            </a:r>
            <a:r>
              <a:rPr lang="zh-CN" altLang="en-US" sz="3600">
                <a:latin typeface="Times New Roman" panose="02020603050405020304" pitchFamily="18" charset="0"/>
                <a:ea typeface="隶书" panose="02010509060101010101" pitchFamily="49" charset="-122"/>
              </a:rPr>
              <a:t>在</a:t>
            </a:r>
            <a:r>
              <a:rPr lang="en-US" altLang="zh-CN" sz="3600">
                <a:latin typeface="Times New Roman" panose="02020603050405020304" pitchFamily="18" charset="0"/>
                <a:ea typeface="隶书" panose="02010509060101010101" pitchFamily="49" charset="-122"/>
              </a:rPr>
              <a:t>5</a:t>
            </a:r>
            <a:r>
              <a:rPr lang="zh-CN" altLang="en-US" sz="3600">
                <a:latin typeface="Times New Roman" panose="02020603050405020304" pitchFamily="18" charset="0"/>
                <a:ea typeface="隶书" panose="02010509060101010101" pitchFamily="49" charset="-122"/>
              </a:rPr>
              <a:t>升的密闭容器中进行，</a:t>
            </a:r>
            <a:r>
              <a:rPr lang="en-US" altLang="zh-CN" sz="3600">
                <a:latin typeface="Times New Roman" panose="02020603050405020304" pitchFamily="18" charset="0"/>
                <a:ea typeface="隶书" panose="02010509060101010101" pitchFamily="49" charset="-122"/>
              </a:rPr>
              <a:t>30</a:t>
            </a:r>
            <a:r>
              <a:rPr lang="zh-CN" altLang="en-US" sz="3600">
                <a:latin typeface="Times New Roman" panose="02020603050405020304" pitchFamily="18" charset="0"/>
                <a:ea typeface="隶书" panose="02010509060101010101" pitchFamily="49" charset="-122"/>
              </a:rPr>
              <a:t>秒后，</a:t>
            </a:r>
            <a:r>
              <a:rPr lang="en-US" altLang="zh-CN" sz="3600">
                <a:latin typeface="Times New Roman" panose="02020603050405020304" pitchFamily="18" charset="0"/>
                <a:ea typeface="隶书" panose="02010509060101010101" pitchFamily="49" charset="-122"/>
              </a:rPr>
              <a:t>NO </a:t>
            </a:r>
            <a:r>
              <a:rPr lang="zh-CN" altLang="en-US" sz="3600">
                <a:latin typeface="Times New Roman" panose="02020603050405020304" pitchFamily="18" charset="0"/>
                <a:ea typeface="隶书" panose="02010509060101010101" pitchFamily="49" charset="-122"/>
              </a:rPr>
              <a:t>的物质的量增加了</a:t>
            </a:r>
            <a:r>
              <a:rPr lang="en-US" altLang="zh-CN" sz="3600">
                <a:latin typeface="Times New Roman" panose="02020603050405020304" pitchFamily="18" charset="0"/>
                <a:ea typeface="隶书" panose="02010509060101010101" pitchFamily="49" charset="-122"/>
              </a:rPr>
              <a:t>0.3mol</a:t>
            </a:r>
            <a:r>
              <a:rPr lang="zh-CN" altLang="en-US" sz="3600">
                <a:latin typeface="Times New Roman" panose="02020603050405020304" pitchFamily="18" charset="0"/>
                <a:ea typeface="隶书" panose="02010509060101010101" pitchFamily="49" charset="-122"/>
              </a:rPr>
              <a:t>，此反应的平均反应速率用</a:t>
            </a:r>
            <a:r>
              <a:rPr lang="en-US" altLang="zh-CN" sz="3600">
                <a:latin typeface="Times New Roman" panose="02020603050405020304" pitchFamily="18" charset="0"/>
                <a:ea typeface="隶书" panose="02010509060101010101" pitchFamily="49" charset="-122"/>
              </a:rPr>
              <a:t>NO</a:t>
            </a:r>
            <a:r>
              <a:rPr lang="zh-CN" altLang="en-US" sz="3600">
                <a:latin typeface="Times New Roman" panose="02020603050405020304" pitchFamily="18" charset="0"/>
                <a:ea typeface="隶书" panose="02010509060101010101" pitchFamily="49" charset="-122"/>
              </a:rPr>
              <a:t>来表示为多少？</a:t>
            </a:r>
            <a:endParaRPr lang="zh-CN" altLang="en-US" sz="3600"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  <p:grpSp>
        <p:nvGrpSpPr>
          <p:cNvPr id="16387" name="Group 3"/>
          <p:cNvGrpSpPr/>
          <p:nvPr/>
        </p:nvGrpSpPr>
        <p:grpSpPr>
          <a:xfrm>
            <a:off x="5443538" y="276225"/>
            <a:ext cx="842962" cy="290513"/>
            <a:chOff x="2013" y="2256"/>
            <a:chExt cx="531" cy="183"/>
          </a:xfrm>
        </p:grpSpPr>
        <p:cxnSp>
          <p:nvCxnSpPr>
            <p:cNvPr id="16388" name="Line 4"/>
            <p:cNvCxnSpPr/>
            <p:nvPr>
              <p:custDataLst>
                <p:tags r:id="rId2"/>
              </p:custDataLst>
            </p:nvPr>
          </p:nvCxnSpPr>
          <p:spPr>
            <a:xfrm>
              <a:off x="2016" y="2304"/>
              <a:ext cx="528" cy="0"/>
            </a:xfrm>
            <a:prstGeom prst="line">
              <a:avLst/>
            </a:prstGeom>
            <a:ln w="28575" cap="flat" cmpd="sng">
              <a:solidFill>
                <a:schemeClr val="tx2"/>
              </a:solidFill>
              <a:prstDash val="solid"/>
              <a:headEnd type="none" w="med" len="med"/>
              <a:tailEnd type="none" w="med" len="med"/>
            </a:ln>
          </p:spPr>
        </p:cxnSp>
        <p:cxnSp>
          <p:nvCxnSpPr>
            <p:cNvPr id="16389" name="Line 5"/>
            <p:cNvCxnSpPr/>
            <p:nvPr>
              <p:custDataLst>
                <p:tags r:id="rId3"/>
              </p:custDataLst>
            </p:nvPr>
          </p:nvCxnSpPr>
          <p:spPr>
            <a:xfrm>
              <a:off x="2493" y="2256"/>
              <a:ext cx="48" cy="48"/>
            </a:xfrm>
            <a:prstGeom prst="line">
              <a:avLst/>
            </a:prstGeom>
            <a:ln w="28575" cap="flat" cmpd="sng">
              <a:solidFill>
                <a:schemeClr val="tx2"/>
              </a:solidFill>
              <a:prstDash val="solid"/>
              <a:headEnd type="none" w="med" len="med"/>
              <a:tailEnd type="none" w="med" len="med"/>
            </a:ln>
          </p:spPr>
        </p:cxnSp>
        <p:cxnSp>
          <p:nvCxnSpPr>
            <p:cNvPr id="16390" name="Line 6"/>
            <p:cNvCxnSpPr/>
            <p:nvPr>
              <p:custDataLst>
                <p:tags r:id="rId4"/>
              </p:custDataLst>
            </p:nvPr>
          </p:nvCxnSpPr>
          <p:spPr>
            <a:xfrm>
              <a:off x="2013" y="2391"/>
              <a:ext cx="528" cy="0"/>
            </a:xfrm>
            <a:prstGeom prst="line">
              <a:avLst/>
            </a:prstGeom>
            <a:ln w="28575" cap="flat" cmpd="sng">
              <a:solidFill>
                <a:schemeClr val="tx2"/>
              </a:solidFill>
              <a:prstDash val="solid"/>
              <a:headEnd type="none" w="med" len="med"/>
              <a:tailEnd type="none" w="med" len="med"/>
            </a:ln>
          </p:spPr>
        </p:cxnSp>
        <p:cxnSp>
          <p:nvCxnSpPr>
            <p:cNvPr id="16391" name="Line 7"/>
            <p:cNvCxnSpPr/>
            <p:nvPr>
              <p:custDataLst>
                <p:tags r:id="rId5"/>
              </p:custDataLst>
            </p:nvPr>
          </p:nvCxnSpPr>
          <p:spPr>
            <a:xfrm>
              <a:off x="2016" y="2391"/>
              <a:ext cx="48" cy="48"/>
            </a:xfrm>
            <a:prstGeom prst="line">
              <a:avLst/>
            </a:prstGeom>
            <a:ln w="28575" cap="flat" cmpd="sng">
              <a:solidFill>
                <a:schemeClr val="tx2"/>
              </a:solidFill>
              <a:prstDash val="solid"/>
              <a:headEnd type="none" w="med" len="med"/>
              <a:tailEnd type="none" w="med" len="med"/>
            </a:ln>
          </p:spPr>
        </p:cxnSp>
      </p:grpSp>
      <p:sp>
        <p:nvSpPr>
          <p:cNvPr id="16392" name="Text Box 8"/>
          <p:cNvSpPr/>
          <p:nvPr>
            <p:custDataLst>
              <p:tags r:id="rId6"/>
            </p:custDataLst>
          </p:nvPr>
        </p:nvSpPr>
        <p:spPr>
          <a:xfrm>
            <a:off x="152400" y="2362200"/>
            <a:ext cx="8991600" cy="11906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>
                <a:solidFill>
                  <a:srgbClr val="CC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问题</a:t>
            </a:r>
            <a:r>
              <a:rPr lang="en-US" altLang="zh-CN" sz="3600">
                <a:solidFill>
                  <a:srgbClr val="CC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1</a:t>
            </a:r>
            <a:r>
              <a:rPr lang="zh-CN" altLang="en-US" sz="3600">
                <a:solidFill>
                  <a:srgbClr val="CC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：</a:t>
            </a:r>
            <a:r>
              <a:rPr lang="zh-CN" altLang="en-US" sz="3600">
                <a:latin typeface="Times New Roman" panose="02020603050405020304" pitchFamily="18" charset="0"/>
                <a:ea typeface="隶书" panose="02010509060101010101" pitchFamily="49" charset="-122"/>
              </a:rPr>
              <a:t>若用</a:t>
            </a:r>
            <a:r>
              <a:rPr lang="en-US" altLang="zh-CN" sz="3600">
                <a:latin typeface="Times New Roman" panose="02020603050405020304" pitchFamily="18" charset="0"/>
                <a:ea typeface="隶书" panose="02010509060101010101" pitchFamily="49" charset="-122"/>
              </a:rPr>
              <a:t>O</a:t>
            </a:r>
            <a:r>
              <a:rPr lang="en-US" altLang="zh-CN" sz="3600" baseline="-25000">
                <a:latin typeface="Times New Roman" panose="02020603050405020304" pitchFamily="18" charset="0"/>
                <a:ea typeface="隶书" panose="02010509060101010101" pitchFamily="49" charset="-122"/>
              </a:rPr>
              <a:t>2</a:t>
            </a:r>
            <a:r>
              <a:rPr lang="zh-CN" altLang="en-US" sz="3600">
                <a:latin typeface="Times New Roman" panose="02020603050405020304" pitchFamily="18" charset="0"/>
                <a:ea typeface="隶书" panose="02010509060101010101" pitchFamily="49" charset="-122"/>
              </a:rPr>
              <a:t>的浓度变化来表示此反应速率是多少？</a:t>
            </a:r>
            <a:endParaRPr lang="zh-CN" altLang="en-US" sz="3600"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  <p:sp>
        <p:nvSpPr>
          <p:cNvPr id="16393" name="Text Box 9"/>
          <p:cNvSpPr/>
          <p:nvPr>
            <p:custDataLst>
              <p:tags r:id="rId7"/>
            </p:custDataLst>
          </p:nvPr>
        </p:nvSpPr>
        <p:spPr>
          <a:xfrm>
            <a:off x="166688" y="3581400"/>
            <a:ext cx="8991600" cy="17399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>
                <a:solidFill>
                  <a:srgbClr val="CC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问题</a:t>
            </a:r>
            <a:r>
              <a:rPr lang="en-US" altLang="zh-CN" sz="3600">
                <a:solidFill>
                  <a:srgbClr val="CC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2</a:t>
            </a:r>
            <a:r>
              <a:rPr lang="zh-CN" altLang="en-US" sz="3600">
                <a:solidFill>
                  <a:srgbClr val="CC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：</a:t>
            </a:r>
            <a:r>
              <a:rPr lang="en-US" altLang="zh-CN" sz="2800">
                <a:latin typeface="Times New Roman" panose="02020603050405020304" pitchFamily="18" charset="0"/>
                <a:ea typeface="隶书" panose="02010509060101010101" pitchFamily="49" charset="-122"/>
              </a:rPr>
              <a:t>v(NO)=0.002mol/L·s</a:t>
            </a:r>
            <a:r>
              <a:rPr lang="en-US" altLang="zh-CN" sz="3600">
                <a:latin typeface="Times New Roman" panose="02020603050405020304" pitchFamily="18" charset="0"/>
                <a:ea typeface="隶书" panose="02010509060101010101" pitchFamily="49" charset="-122"/>
              </a:rPr>
              <a:t> </a:t>
            </a:r>
            <a:r>
              <a:rPr lang="zh-CN" altLang="en-US" sz="3600">
                <a:latin typeface="Times New Roman" panose="02020603050405020304" pitchFamily="18" charset="0"/>
                <a:ea typeface="隶书" panose="02010509060101010101" pitchFamily="49" charset="-122"/>
              </a:rPr>
              <a:t>与</a:t>
            </a:r>
            <a:r>
              <a:rPr lang="en-US" altLang="zh-CN" sz="2800">
                <a:latin typeface="Times New Roman" panose="02020603050405020304" pitchFamily="18" charset="0"/>
                <a:ea typeface="隶书" panose="02010509060101010101" pitchFamily="49" charset="-122"/>
              </a:rPr>
              <a:t>v(O</a:t>
            </a:r>
            <a:r>
              <a:rPr lang="en-US" altLang="zh-CN" sz="2800" baseline="-25000">
                <a:latin typeface="Times New Roman" panose="02020603050405020304" pitchFamily="18" charset="0"/>
                <a:ea typeface="隶书" panose="02010509060101010101" pitchFamily="49" charset="-122"/>
              </a:rPr>
              <a:t>2</a:t>
            </a:r>
            <a:r>
              <a:rPr lang="en-US" altLang="zh-CN" sz="2800">
                <a:latin typeface="Times New Roman" panose="02020603050405020304" pitchFamily="18" charset="0"/>
                <a:ea typeface="隶书" panose="02010509060101010101" pitchFamily="49" charset="-122"/>
              </a:rPr>
              <a:t>)=0.0025mol/L·s</a:t>
            </a:r>
            <a:r>
              <a:rPr lang="zh-CN" altLang="en-US" sz="3600">
                <a:latin typeface="Times New Roman" panose="02020603050405020304" pitchFamily="18" charset="0"/>
                <a:ea typeface="隶书" panose="02010509060101010101" pitchFamily="49" charset="-122"/>
              </a:rPr>
              <a:t>是否表示此反应的同一种速率？数值上有何规律？</a:t>
            </a:r>
            <a:endParaRPr lang="zh-CN" altLang="en-US" sz="3600"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  <p:sp>
        <p:nvSpPr>
          <p:cNvPr id="16394" name="Text Box 10"/>
          <p:cNvSpPr/>
          <p:nvPr>
            <p:custDataLst>
              <p:tags r:id="rId8"/>
            </p:custDataLst>
          </p:nvPr>
        </p:nvSpPr>
        <p:spPr>
          <a:xfrm>
            <a:off x="4937125" y="1828800"/>
            <a:ext cx="4206875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>
                <a:solidFill>
                  <a:srgbClr val="FF5050"/>
                </a:solidFill>
                <a:latin typeface="Times New Roman" panose="02020603050405020304" pitchFamily="18" charset="0"/>
              </a:rPr>
              <a:t>v(NO)=0.002mol/</a:t>
            </a:r>
            <a:r>
              <a:rPr lang="zh-CN" altLang="en-US" sz="2800">
                <a:solidFill>
                  <a:srgbClr val="FF5050"/>
                </a:solidFill>
                <a:latin typeface="Times New Roman" panose="02020603050405020304" pitchFamily="18" charset="0"/>
              </a:rPr>
              <a:t>（</a:t>
            </a:r>
            <a:r>
              <a:rPr lang="en-US" altLang="zh-CN" sz="2800">
                <a:solidFill>
                  <a:srgbClr val="FF5050"/>
                </a:solidFill>
                <a:latin typeface="Times New Roman" panose="02020603050405020304" pitchFamily="18" charset="0"/>
              </a:rPr>
              <a:t>L</a:t>
            </a:r>
            <a:r>
              <a:rPr lang="en-US" altLang="zh-CN" sz="2800">
                <a:solidFill>
                  <a:srgbClr val="FF5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·</a:t>
            </a:r>
            <a:r>
              <a:rPr lang="en-US" altLang="zh-CN" sz="2800">
                <a:solidFill>
                  <a:srgbClr val="FF5050"/>
                </a:solidFill>
                <a:latin typeface="Times New Roman" panose="02020603050405020304" pitchFamily="18" charset="0"/>
              </a:rPr>
              <a:t>s</a:t>
            </a:r>
            <a:r>
              <a:rPr lang="zh-CN" altLang="en-US" sz="2800">
                <a:solidFill>
                  <a:srgbClr val="FF5050"/>
                </a:solidFill>
                <a:latin typeface="Times New Roman" panose="02020603050405020304" pitchFamily="18" charset="0"/>
              </a:rPr>
              <a:t>）</a:t>
            </a:r>
            <a:endParaRPr lang="zh-CN" altLang="en-US" sz="2800">
              <a:solidFill>
                <a:srgbClr val="FF505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95" name="Text Box 12"/>
          <p:cNvSpPr/>
          <p:nvPr>
            <p:custDataLst>
              <p:tags r:id="rId9"/>
            </p:custDataLst>
          </p:nvPr>
        </p:nvSpPr>
        <p:spPr>
          <a:xfrm>
            <a:off x="2743200" y="3014663"/>
            <a:ext cx="4637088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>
                <a:solidFill>
                  <a:srgbClr val="FF5050"/>
                </a:solidFill>
                <a:latin typeface="Times New Roman" panose="02020603050405020304" pitchFamily="18" charset="0"/>
              </a:rPr>
              <a:t>v(O</a:t>
            </a:r>
            <a:r>
              <a:rPr lang="en-US" altLang="zh-CN" sz="2800" baseline="-25000">
                <a:solidFill>
                  <a:srgbClr val="FF5050"/>
                </a:solidFill>
                <a:latin typeface="Times New Roman" panose="02020603050405020304" pitchFamily="18" charset="0"/>
              </a:rPr>
              <a:t>2</a:t>
            </a:r>
            <a:r>
              <a:rPr lang="en-US" altLang="zh-CN" sz="2800">
                <a:solidFill>
                  <a:srgbClr val="FF5050"/>
                </a:solidFill>
                <a:latin typeface="Times New Roman" panose="02020603050405020304" pitchFamily="18" charset="0"/>
              </a:rPr>
              <a:t>)=0.0025mol/</a:t>
            </a:r>
            <a:r>
              <a:rPr lang="zh-CN" altLang="en-US" sz="2800">
                <a:solidFill>
                  <a:srgbClr val="FF5050"/>
                </a:solidFill>
                <a:latin typeface="Times New Roman" panose="02020603050405020304" pitchFamily="18" charset="0"/>
              </a:rPr>
              <a:t>（</a:t>
            </a:r>
            <a:r>
              <a:rPr lang="en-US" altLang="zh-CN" sz="2800">
                <a:solidFill>
                  <a:srgbClr val="FF5050"/>
                </a:solidFill>
                <a:latin typeface="Times New Roman" panose="02020603050405020304" pitchFamily="18" charset="0"/>
              </a:rPr>
              <a:t>L</a:t>
            </a:r>
            <a:r>
              <a:rPr lang="en-US" altLang="zh-CN" sz="2800">
                <a:solidFill>
                  <a:srgbClr val="FF5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·</a:t>
            </a:r>
            <a:r>
              <a:rPr lang="en-US" altLang="zh-CN" sz="2800">
                <a:solidFill>
                  <a:srgbClr val="FF5050"/>
                </a:solidFill>
                <a:latin typeface="Times New Roman" panose="02020603050405020304" pitchFamily="18" charset="0"/>
              </a:rPr>
              <a:t>s</a:t>
            </a:r>
            <a:r>
              <a:rPr lang="zh-CN" altLang="en-US" sz="2800">
                <a:solidFill>
                  <a:srgbClr val="FF5050"/>
                </a:solidFill>
                <a:latin typeface="Times New Roman" panose="02020603050405020304" pitchFamily="18" charset="0"/>
              </a:rPr>
              <a:t>）</a:t>
            </a:r>
            <a:endParaRPr lang="zh-CN" altLang="en-US" sz="2800">
              <a:solidFill>
                <a:srgbClr val="FF505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96" name="Text Box 13"/>
          <p:cNvSpPr/>
          <p:nvPr>
            <p:custDataLst>
              <p:tags r:id="rId10"/>
            </p:custDataLst>
          </p:nvPr>
        </p:nvSpPr>
        <p:spPr>
          <a:xfrm>
            <a:off x="152400" y="5349875"/>
            <a:ext cx="8763000" cy="11906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>
                <a:solidFill>
                  <a:srgbClr val="CC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问题</a:t>
            </a:r>
            <a:r>
              <a:rPr lang="en-US" altLang="zh-CN" sz="3600">
                <a:solidFill>
                  <a:srgbClr val="CC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3</a:t>
            </a:r>
            <a:r>
              <a:rPr lang="zh-CN" altLang="en-US" sz="3600">
                <a:solidFill>
                  <a:srgbClr val="CC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：</a:t>
            </a:r>
            <a:r>
              <a:rPr lang="zh-CN" altLang="en-US" sz="3600">
                <a:latin typeface="Times New Roman" panose="02020603050405020304" pitchFamily="18" charset="0"/>
                <a:ea typeface="隶书" panose="02010509060101010101" pitchFamily="49" charset="-122"/>
              </a:rPr>
              <a:t>小结化学反应速率表示时的注意点、规律。</a:t>
            </a:r>
            <a:endParaRPr lang="zh-CN" altLang="en-US" sz="3600"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animBg="1"/>
      <p:bldP spid="16392" grpId="0" animBg="1"/>
      <p:bldP spid="16393" grpId="0" animBg="1"/>
      <p:bldP spid="16394" grpId="0" animBg="1"/>
      <p:bldP spid="16395" grpId="0" animBg="1"/>
      <p:bldP spid="16396" grpId="0" animBg="1"/>
    </p:bldLst>
  </p:timing>
</p:sld>
</file>

<file path=ppt/tags/tag1.xml><?xml version="1.0" encoding="utf-8"?>
<p:tagLst xmlns:p="http://schemas.openxmlformats.org/presentationml/2006/main">
  <p:tag name="AS_UNIQUEID" val="242"/>
</p:tagLst>
</file>

<file path=ppt/tags/tag10.xml><?xml version="1.0" encoding="utf-8"?>
<p:tagLst xmlns:p="http://schemas.openxmlformats.org/presentationml/2006/main">
  <p:tag name="AS_UNIQUEID" val="251"/>
</p:tagLst>
</file>

<file path=ppt/tags/tag100.xml><?xml version="1.0" encoding="utf-8"?>
<p:tagLst xmlns:p="http://schemas.openxmlformats.org/presentationml/2006/main">
  <p:tag name="AS_UNIQUEID" val="341"/>
</p:tagLst>
</file>

<file path=ppt/tags/tag101.xml><?xml version="1.0" encoding="utf-8"?>
<p:tagLst xmlns:p="http://schemas.openxmlformats.org/presentationml/2006/main">
  <p:tag name="AS_UNIQUEID" val="342"/>
</p:tagLst>
</file>

<file path=ppt/tags/tag102.xml><?xml version="1.0" encoding="utf-8"?>
<p:tagLst xmlns:p="http://schemas.openxmlformats.org/presentationml/2006/main">
  <p:tag name="AS_UNIQUEID" val="343"/>
</p:tagLst>
</file>

<file path=ppt/tags/tag103.xml><?xml version="1.0" encoding="utf-8"?>
<p:tagLst xmlns:p="http://schemas.openxmlformats.org/presentationml/2006/main">
  <p:tag name="AS_UNIQUEID" val="344"/>
</p:tagLst>
</file>

<file path=ppt/tags/tag104.xml><?xml version="1.0" encoding="utf-8"?>
<p:tagLst xmlns:p="http://schemas.openxmlformats.org/presentationml/2006/main">
  <p:tag name="AS_UNIQUEID" val="345"/>
</p:tagLst>
</file>

<file path=ppt/tags/tag105.xml><?xml version="1.0" encoding="utf-8"?>
<p:tagLst xmlns:p="http://schemas.openxmlformats.org/presentationml/2006/main">
  <p:tag name="AS_UNIQUEID" val="346"/>
</p:tagLst>
</file>

<file path=ppt/tags/tag106.xml><?xml version="1.0" encoding="utf-8"?>
<p:tagLst xmlns:p="http://schemas.openxmlformats.org/presentationml/2006/main">
  <p:tag name="AS_UNIQUEID" val="347"/>
</p:tagLst>
</file>

<file path=ppt/tags/tag107.xml><?xml version="1.0" encoding="utf-8"?>
<p:tagLst xmlns:p="http://schemas.openxmlformats.org/presentationml/2006/main">
  <p:tag name="AS_UNIQUEID" val="348"/>
</p:tagLst>
</file>

<file path=ppt/tags/tag108.xml><?xml version="1.0" encoding="utf-8"?>
<p:tagLst xmlns:p="http://schemas.openxmlformats.org/presentationml/2006/main">
  <p:tag name="AS_UNIQUEID" val="349"/>
</p:tagLst>
</file>

<file path=ppt/tags/tag109.xml><?xml version="1.0" encoding="utf-8"?>
<p:tagLst xmlns:p="http://schemas.openxmlformats.org/presentationml/2006/main">
  <p:tag name="AS_UNIQUEID" val="350"/>
</p:tagLst>
</file>

<file path=ppt/tags/tag11.xml><?xml version="1.0" encoding="utf-8"?>
<p:tagLst xmlns:p="http://schemas.openxmlformats.org/presentationml/2006/main">
  <p:tag name="AS_UNIQUEID" val="252"/>
</p:tagLst>
</file>

<file path=ppt/tags/tag110.xml><?xml version="1.0" encoding="utf-8"?>
<p:tagLst xmlns:p="http://schemas.openxmlformats.org/presentationml/2006/main">
  <p:tag name="AS_UNIQUEID" val="351"/>
</p:tagLst>
</file>

<file path=ppt/tags/tag111.xml><?xml version="1.0" encoding="utf-8"?>
<p:tagLst xmlns:p="http://schemas.openxmlformats.org/presentationml/2006/main">
  <p:tag name="AS_UNIQUEID" val="352"/>
</p:tagLst>
</file>

<file path=ppt/tags/tag112.xml><?xml version="1.0" encoding="utf-8"?>
<p:tagLst xmlns:p="http://schemas.openxmlformats.org/presentationml/2006/main">
  <p:tag name="AS_UNIQUEID" val="353"/>
</p:tagLst>
</file>

<file path=ppt/tags/tag113.xml><?xml version="1.0" encoding="utf-8"?>
<p:tagLst xmlns:p="http://schemas.openxmlformats.org/presentationml/2006/main">
  <p:tag name="AS_UNIQUEID" val="354"/>
</p:tagLst>
</file>

<file path=ppt/tags/tag114.xml><?xml version="1.0" encoding="utf-8"?>
<p:tagLst xmlns:p="http://schemas.openxmlformats.org/presentationml/2006/main">
  <p:tag name="AS_UNIQUEID" val="355"/>
</p:tagLst>
</file>

<file path=ppt/tags/tag115.xml><?xml version="1.0" encoding="utf-8"?>
<p:tagLst xmlns:p="http://schemas.openxmlformats.org/presentationml/2006/main">
  <p:tag name="AS_UNIQUEID" val="356"/>
</p:tagLst>
</file>

<file path=ppt/tags/tag116.xml><?xml version="1.0" encoding="utf-8"?>
<p:tagLst xmlns:p="http://schemas.openxmlformats.org/presentationml/2006/main">
  <p:tag name="AS_UNIQUEID" val="357"/>
</p:tagLst>
</file>

<file path=ppt/tags/tag117.xml><?xml version="1.0" encoding="utf-8"?>
<p:tagLst xmlns:p="http://schemas.openxmlformats.org/presentationml/2006/main">
  <p:tag name="AS_UNIQUEID" val="358"/>
</p:tagLst>
</file>

<file path=ppt/tags/tag118.xml><?xml version="1.0" encoding="utf-8"?>
<p:tagLst xmlns:p="http://schemas.openxmlformats.org/presentationml/2006/main">
  <p:tag name="AS_UNIQUEID" val="359"/>
</p:tagLst>
</file>

<file path=ppt/tags/tag119.xml><?xml version="1.0" encoding="utf-8"?>
<p:tagLst xmlns:p="http://schemas.openxmlformats.org/presentationml/2006/main">
  <p:tag name="AS_UNIQUEID" val="360"/>
</p:tagLst>
</file>

<file path=ppt/tags/tag12.xml><?xml version="1.0" encoding="utf-8"?>
<p:tagLst xmlns:p="http://schemas.openxmlformats.org/presentationml/2006/main">
  <p:tag name="AS_UNIQUEID" val="253"/>
</p:tagLst>
</file>

<file path=ppt/tags/tag120.xml><?xml version="1.0" encoding="utf-8"?>
<p:tagLst xmlns:p="http://schemas.openxmlformats.org/presentationml/2006/main">
  <p:tag name="AS_UNIQUEID" val="361"/>
</p:tagLst>
</file>

<file path=ppt/tags/tag121.xml><?xml version="1.0" encoding="utf-8"?>
<p:tagLst xmlns:p="http://schemas.openxmlformats.org/presentationml/2006/main">
  <p:tag name="AS_UNIQUEID" val="362"/>
</p:tagLst>
</file>

<file path=ppt/tags/tag122.xml><?xml version="1.0" encoding="utf-8"?>
<p:tagLst xmlns:p="http://schemas.openxmlformats.org/presentationml/2006/main">
  <p:tag name="AS_UNIQUEID" val="363"/>
</p:tagLst>
</file>

<file path=ppt/tags/tag123.xml><?xml version="1.0" encoding="utf-8"?>
<p:tagLst xmlns:p="http://schemas.openxmlformats.org/presentationml/2006/main">
  <p:tag name="AS_UNIQUEID" val="364"/>
</p:tagLst>
</file>

<file path=ppt/tags/tag124.xml><?xml version="1.0" encoding="utf-8"?>
<p:tagLst xmlns:p="http://schemas.openxmlformats.org/presentationml/2006/main">
  <p:tag name="AS_UNIQUEID" val="365"/>
</p:tagLst>
</file>

<file path=ppt/tags/tag125.xml><?xml version="1.0" encoding="utf-8"?>
<p:tagLst xmlns:p="http://schemas.openxmlformats.org/presentationml/2006/main">
  <p:tag name="AS_UNIQUEID" val="366"/>
</p:tagLst>
</file>

<file path=ppt/tags/tag126.xml><?xml version="1.0" encoding="utf-8"?>
<p:tagLst xmlns:p="http://schemas.openxmlformats.org/presentationml/2006/main">
  <p:tag name="AS_UNIQUEID" val="367"/>
</p:tagLst>
</file>

<file path=ppt/tags/tag127.xml><?xml version="1.0" encoding="utf-8"?>
<p:tagLst xmlns:p="http://schemas.openxmlformats.org/presentationml/2006/main">
  <p:tag name="AS_UNIQUEID" val="368"/>
</p:tagLst>
</file>

<file path=ppt/tags/tag128.xml><?xml version="1.0" encoding="utf-8"?>
<p:tagLst xmlns:p="http://schemas.openxmlformats.org/presentationml/2006/main">
  <p:tag name="AS_UNIQUEID" val="369"/>
</p:tagLst>
</file>

<file path=ppt/tags/tag129.xml><?xml version="1.0" encoding="utf-8"?>
<p:tagLst xmlns:p="http://schemas.openxmlformats.org/presentationml/2006/main">
  <p:tag name="AS_UNIQUEID" val="370"/>
</p:tagLst>
</file>

<file path=ppt/tags/tag13.xml><?xml version="1.0" encoding="utf-8"?>
<p:tagLst xmlns:p="http://schemas.openxmlformats.org/presentationml/2006/main">
  <p:tag name="AS_UNIQUEID" val="254"/>
</p:tagLst>
</file>

<file path=ppt/tags/tag130.xml><?xml version="1.0" encoding="utf-8"?>
<p:tagLst xmlns:p="http://schemas.openxmlformats.org/presentationml/2006/main">
  <p:tag name="AS_UNIQUEID" val="371"/>
</p:tagLst>
</file>

<file path=ppt/tags/tag131.xml><?xml version="1.0" encoding="utf-8"?>
<p:tagLst xmlns:p="http://schemas.openxmlformats.org/presentationml/2006/main">
  <p:tag name="AS_UNIQUEID" val="372"/>
</p:tagLst>
</file>

<file path=ppt/tags/tag132.xml><?xml version="1.0" encoding="utf-8"?>
<p:tagLst xmlns:p="http://schemas.openxmlformats.org/presentationml/2006/main">
  <p:tag name="AS_UNIQUEID" val="373"/>
</p:tagLst>
</file>

<file path=ppt/tags/tag133.xml><?xml version="1.0" encoding="utf-8"?>
<p:tagLst xmlns:p="http://schemas.openxmlformats.org/presentationml/2006/main">
  <p:tag name="AS_UNIQUEID" val="374"/>
</p:tagLst>
</file>

<file path=ppt/tags/tag134.xml><?xml version="1.0" encoding="utf-8"?>
<p:tagLst xmlns:p="http://schemas.openxmlformats.org/presentationml/2006/main">
  <p:tag name="AS_UNIQUEID" val="375"/>
</p:tagLst>
</file>

<file path=ppt/tags/tag135.xml><?xml version="1.0" encoding="utf-8"?>
<p:tagLst xmlns:p="http://schemas.openxmlformats.org/presentationml/2006/main">
  <p:tag name="AS_UNIQUEID" val="376"/>
</p:tagLst>
</file>

<file path=ppt/tags/tag136.xml><?xml version="1.0" encoding="utf-8"?>
<p:tagLst xmlns:p="http://schemas.openxmlformats.org/presentationml/2006/main">
  <p:tag name="AS_UNIQUEID" val="377"/>
</p:tagLst>
</file>

<file path=ppt/tags/tag137.xml><?xml version="1.0" encoding="utf-8"?>
<p:tagLst xmlns:p="http://schemas.openxmlformats.org/presentationml/2006/main">
  <p:tag name="AS_UNIQUEID" val="378"/>
</p:tagLst>
</file>

<file path=ppt/tags/tag138.xml><?xml version="1.0" encoding="utf-8"?>
<p:tagLst xmlns:p="http://schemas.openxmlformats.org/presentationml/2006/main">
  <p:tag name="AS_UNIQUEID" val="379"/>
</p:tagLst>
</file>

<file path=ppt/tags/tag139.xml><?xml version="1.0" encoding="utf-8"?>
<p:tagLst xmlns:p="http://schemas.openxmlformats.org/presentationml/2006/main">
  <p:tag name="AS_UNIQUEID" val="380"/>
</p:tagLst>
</file>

<file path=ppt/tags/tag14.xml><?xml version="1.0" encoding="utf-8"?>
<p:tagLst xmlns:p="http://schemas.openxmlformats.org/presentationml/2006/main">
  <p:tag name="AS_UNIQUEID" val="255"/>
</p:tagLst>
</file>

<file path=ppt/tags/tag140.xml><?xml version="1.0" encoding="utf-8"?>
<p:tagLst xmlns:p="http://schemas.openxmlformats.org/presentationml/2006/main">
  <p:tag name="AS_UNIQUEID" val="381"/>
</p:tagLst>
</file>

<file path=ppt/tags/tag141.xml><?xml version="1.0" encoding="utf-8"?>
<p:tagLst xmlns:p="http://schemas.openxmlformats.org/presentationml/2006/main">
  <p:tag name="AS_UNIQUEID" val="382"/>
</p:tagLst>
</file>

<file path=ppt/tags/tag142.xml><?xml version="1.0" encoding="utf-8"?>
<p:tagLst xmlns:p="http://schemas.openxmlformats.org/presentationml/2006/main">
  <p:tag name="AS_UNIQUEID" val="383"/>
</p:tagLst>
</file>

<file path=ppt/tags/tag143.xml><?xml version="1.0" encoding="utf-8"?>
<p:tagLst xmlns:p="http://schemas.openxmlformats.org/presentationml/2006/main">
  <p:tag name="AS_UNIQUEID" val="384"/>
</p:tagLst>
</file>

<file path=ppt/tags/tag144.xml><?xml version="1.0" encoding="utf-8"?>
<p:tagLst xmlns:p="http://schemas.openxmlformats.org/presentationml/2006/main">
  <p:tag name="AS_UNIQUEID" val="385"/>
</p:tagLst>
</file>

<file path=ppt/tags/tag145.xml><?xml version="1.0" encoding="utf-8"?>
<p:tagLst xmlns:p="http://schemas.openxmlformats.org/presentationml/2006/main">
  <p:tag name="AS_UNIQUEID" val="386"/>
</p:tagLst>
</file>

<file path=ppt/tags/tag146.xml><?xml version="1.0" encoding="utf-8"?>
<p:tagLst xmlns:p="http://schemas.openxmlformats.org/presentationml/2006/main">
  <p:tag name="AS_UNIQUEID" val="387"/>
</p:tagLst>
</file>

<file path=ppt/tags/tag147.xml><?xml version="1.0" encoding="utf-8"?>
<p:tagLst xmlns:p="http://schemas.openxmlformats.org/presentationml/2006/main">
  <p:tag name="AS_UNIQUEID" val="388"/>
</p:tagLst>
</file>

<file path=ppt/tags/tag148.xml><?xml version="1.0" encoding="utf-8"?>
<p:tagLst xmlns:p="http://schemas.openxmlformats.org/presentationml/2006/main">
  <p:tag name="AS_UNIQUEID" val="389"/>
</p:tagLst>
</file>

<file path=ppt/tags/tag149.xml><?xml version="1.0" encoding="utf-8"?>
<p:tagLst xmlns:p="http://schemas.openxmlformats.org/presentationml/2006/main">
  <p:tag name="AS_UNIQUEID" val="390"/>
</p:tagLst>
</file>

<file path=ppt/tags/tag15.xml><?xml version="1.0" encoding="utf-8"?>
<p:tagLst xmlns:p="http://schemas.openxmlformats.org/presentationml/2006/main">
  <p:tag name="AS_UNIQUEID" val="256"/>
</p:tagLst>
</file>

<file path=ppt/tags/tag150.xml><?xml version="1.0" encoding="utf-8"?>
<p:tagLst xmlns:p="http://schemas.openxmlformats.org/presentationml/2006/main">
  <p:tag name="AS_UNIQUEID" val="391"/>
</p:tagLst>
</file>

<file path=ppt/tags/tag151.xml><?xml version="1.0" encoding="utf-8"?>
<p:tagLst xmlns:p="http://schemas.openxmlformats.org/presentationml/2006/main">
  <p:tag name="AS_UNIQUEID" val="392"/>
</p:tagLst>
</file>

<file path=ppt/tags/tag152.xml><?xml version="1.0" encoding="utf-8"?>
<p:tagLst xmlns:p="http://schemas.openxmlformats.org/presentationml/2006/main">
  <p:tag name="AS_UNIQUEID" val="393"/>
</p:tagLst>
</file>

<file path=ppt/tags/tag153.xml><?xml version="1.0" encoding="utf-8"?>
<p:tagLst xmlns:p="http://schemas.openxmlformats.org/presentationml/2006/main">
  <p:tag name="AS_UNIQUEID" val="394"/>
</p:tagLst>
</file>

<file path=ppt/tags/tag154.xml><?xml version="1.0" encoding="utf-8"?>
<p:tagLst xmlns:p="http://schemas.openxmlformats.org/presentationml/2006/main">
  <p:tag name="AS_UNIQUEID" val="395"/>
</p:tagLst>
</file>

<file path=ppt/tags/tag155.xml><?xml version="1.0" encoding="utf-8"?>
<p:tagLst xmlns:p="http://schemas.openxmlformats.org/presentationml/2006/main">
  <p:tag name="AS_UNIQUEID" val="396"/>
</p:tagLst>
</file>

<file path=ppt/tags/tag156.xml><?xml version="1.0" encoding="utf-8"?>
<p:tagLst xmlns:p="http://schemas.openxmlformats.org/presentationml/2006/main">
  <p:tag name="AS_UNIQUEID" val="397"/>
</p:tagLst>
</file>

<file path=ppt/tags/tag157.xml><?xml version="1.0" encoding="utf-8"?>
<p:tagLst xmlns:p="http://schemas.openxmlformats.org/presentationml/2006/main">
  <p:tag name="AS_UNIQUEID" val="398"/>
</p:tagLst>
</file>

<file path=ppt/tags/tag158.xml><?xml version="1.0" encoding="utf-8"?>
<p:tagLst xmlns:p="http://schemas.openxmlformats.org/presentationml/2006/main">
  <p:tag name="AS_UNIQUEID" val="399"/>
</p:tagLst>
</file>

<file path=ppt/tags/tag159.xml><?xml version="1.0" encoding="utf-8"?>
<p:tagLst xmlns:p="http://schemas.openxmlformats.org/presentationml/2006/main">
  <p:tag name="AS_UNIQUEID" val="400"/>
</p:tagLst>
</file>

<file path=ppt/tags/tag16.xml><?xml version="1.0" encoding="utf-8"?>
<p:tagLst xmlns:p="http://schemas.openxmlformats.org/presentationml/2006/main">
  <p:tag name="AS_UNIQUEID" val="257"/>
</p:tagLst>
</file>

<file path=ppt/tags/tag160.xml><?xml version="1.0" encoding="utf-8"?>
<p:tagLst xmlns:p="http://schemas.openxmlformats.org/presentationml/2006/main">
  <p:tag name="AS_UNIQUEID" val="401"/>
</p:tagLst>
</file>

<file path=ppt/tags/tag161.xml><?xml version="1.0" encoding="utf-8"?>
<p:tagLst xmlns:p="http://schemas.openxmlformats.org/presentationml/2006/main">
  <p:tag name="AS_UNIQUEID" val="402"/>
</p:tagLst>
</file>

<file path=ppt/tags/tag162.xml><?xml version="1.0" encoding="utf-8"?>
<p:tagLst xmlns:p="http://schemas.openxmlformats.org/presentationml/2006/main">
  <p:tag name="AS_UNIQUEID" val="403"/>
</p:tagLst>
</file>

<file path=ppt/tags/tag163.xml><?xml version="1.0" encoding="utf-8"?>
<p:tagLst xmlns:p="http://schemas.openxmlformats.org/presentationml/2006/main">
  <p:tag name="AS_UNIQUEID" val="404"/>
</p:tagLst>
</file>

<file path=ppt/tags/tag164.xml><?xml version="1.0" encoding="utf-8"?>
<p:tagLst xmlns:p="http://schemas.openxmlformats.org/presentationml/2006/main">
  <p:tag name="AS_UNIQUEID" val="405"/>
</p:tagLst>
</file>

<file path=ppt/tags/tag165.xml><?xml version="1.0" encoding="utf-8"?>
<p:tagLst xmlns:p="http://schemas.openxmlformats.org/presentationml/2006/main">
  <p:tag name="AS_UNIQUEID" val="406"/>
</p:tagLst>
</file>

<file path=ppt/tags/tag166.xml><?xml version="1.0" encoding="utf-8"?>
<p:tagLst xmlns:p="http://schemas.openxmlformats.org/presentationml/2006/main">
  <p:tag name="AS_UNIQUEID" val="407"/>
</p:tagLst>
</file>

<file path=ppt/tags/tag167.xml><?xml version="1.0" encoding="utf-8"?>
<p:tagLst xmlns:p="http://schemas.openxmlformats.org/presentationml/2006/main">
  <p:tag name="AS_UNIQUEID" val="408"/>
</p:tagLst>
</file>

<file path=ppt/tags/tag168.xml><?xml version="1.0" encoding="utf-8"?>
<p:tagLst xmlns:p="http://schemas.openxmlformats.org/presentationml/2006/main">
  <p:tag name="AS_UNIQUEID" val="409"/>
</p:tagLst>
</file>

<file path=ppt/tags/tag169.xml><?xml version="1.0" encoding="utf-8"?>
<p:tagLst xmlns:p="http://schemas.openxmlformats.org/presentationml/2006/main">
  <p:tag name="AS_UNIQUEID" val="410"/>
</p:tagLst>
</file>

<file path=ppt/tags/tag17.xml><?xml version="1.0" encoding="utf-8"?>
<p:tagLst xmlns:p="http://schemas.openxmlformats.org/presentationml/2006/main">
  <p:tag name="AS_UNIQUEID" val="258"/>
</p:tagLst>
</file>

<file path=ppt/tags/tag170.xml><?xml version="1.0" encoding="utf-8"?>
<p:tagLst xmlns:p="http://schemas.openxmlformats.org/presentationml/2006/main">
  <p:tag name="AS_UNIQUEID" val="411"/>
</p:tagLst>
</file>

<file path=ppt/tags/tag171.xml><?xml version="1.0" encoding="utf-8"?>
<p:tagLst xmlns:p="http://schemas.openxmlformats.org/presentationml/2006/main">
  <p:tag name="AS_UNIQUEID" val="412"/>
</p:tagLst>
</file>

<file path=ppt/tags/tag172.xml><?xml version="1.0" encoding="utf-8"?>
<p:tagLst xmlns:p="http://schemas.openxmlformats.org/presentationml/2006/main">
  <p:tag name="AS_UNIQUEID" val="413"/>
</p:tagLst>
</file>

<file path=ppt/tags/tag173.xml><?xml version="1.0" encoding="utf-8"?>
<p:tagLst xmlns:p="http://schemas.openxmlformats.org/presentationml/2006/main">
  <p:tag name="AS_UNIQUEID" val="414"/>
</p:tagLst>
</file>

<file path=ppt/tags/tag174.xml><?xml version="1.0" encoding="utf-8"?>
<p:tagLst xmlns:p="http://schemas.openxmlformats.org/presentationml/2006/main">
  <p:tag name="AS_UNIQUEID" val="417"/>
</p:tagLst>
</file>

<file path=ppt/tags/tag175.xml><?xml version="1.0" encoding="utf-8"?>
<p:tagLst xmlns:p="http://schemas.openxmlformats.org/presentationml/2006/main">
  <p:tag name="AS_UNIQUEID" val="418"/>
</p:tagLst>
</file>

<file path=ppt/tags/tag176.xml><?xml version="1.0" encoding="utf-8"?>
<p:tagLst xmlns:p="http://schemas.openxmlformats.org/presentationml/2006/main">
  <p:tag name="AS_UNIQUEID" val="455"/>
</p:tagLst>
</file>

<file path=ppt/tags/tag177.xml><?xml version="1.0" encoding="utf-8"?>
<p:tagLst xmlns:p="http://schemas.openxmlformats.org/presentationml/2006/main">
  <p:tag name="AS_UNIQUEID" val="456"/>
</p:tagLst>
</file>

<file path=ppt/tags/tag178.xml><?xml version="1.0" encoding="utf-8"?>
<p:tagLst xmlns:p="http://schemas.openxmlformats.org/presentationml/2006/main">
  <p:tag name="AS_UNIQUEID" val="457"/>
</p:tagLst>
</file>

<file path=ppt/tags/tag179.xml><?xml version="1.0" encoding="utf-8"?>
<p:tagLst xmlns:p="http://schemas.openxmlformats.org/presentationml/2006/main">
  <p:tag name="AS_UNIQUEID" val="237"/>
</p:tagLst>
</file>

<file path=ppt/tags/tag18.xml><?xml version="1.0" encoding="utf-8"?>
<p:tagLst xmlns:p="http://schemas.openxmlformats.org/presentationml/2006/main">
  <p:tag name="AS_UNIQUEID" val="259"/>
</p:tagLst>
</file>

<file path=ppt/tags/tag180.xml><?xml version="1.0" encoding="utf-8"?>
<p:tagLst xmlns:p="http://schemas.openxmlformats.org/presentationml/2006/main">
  <p:tag name="AS_UNIQUEID" val="238"/>
</p:tagLst>
</file>

<file path=ppt/tags/tag181.xml><?xml version="1.0" encoding="utf-8"?>
<p:tagLst xmlns:p="http://schemas.openxmlformats.org/presentationml/2006/main">
  <p:tag name="AS_UNIQUEID" val="239"/>
</p:tagLst>
</file>

<file path=ppt/tags/tag182.xml><?xml version="1.0" encoding="utf-8"?>
<p:tagLst xmlns:p="http://schemas.openxmlformats.org/presentationml/2006/main">
  <p:tag name="AS_UNIQUEID" val="240"/>
</p:tagLst>
</file>

<file path=ppt/tags/tag183.xml><?xml version="1.0" encoding="utf-8"?>
<p:tagLst xmlns:p="http://schemas.openxmlformats.org/presentationml/2006/main">
  <p:tag name="AS_UNIQUEID" val="241"/>
</p:tagLst>
</file>

<file path=ppt/tags/tag184.xml><?xml version="1.0" encoding="utf-8"?>
<p:tagLst xmlns:p="http://schemas.openxmlformats.org/presentationml/2006/main">
  <p:tag name="AS_UNIQUEID" val="494"/>
</p:tagLst>
</file>

<file path=ppt/tags/tag185.xml><?xml version="1.0" encoding="utf-8"?>
<p:tagLst xmlns:p="http://schemas.openxmlformats.org/presentationml/2006/main">
  <p:tag name="AS_UNIQUEID" val="495"/>
</p:tagLst>
</file>

<file path=ppt/tags/tag186.xml><?xml version="1.0" encoding="utf-8"?>
<p:tagLst xmlns:p="http://schemas.openxmlformats.org/presentationml/2006/main">
  <p:tag name="AS_UNIQUEID" val="499"/>
</p:tagLst>
</file>

<file path=ppt/tags/tag187.xml><?xml version="1.0" encoding="utf-8"?>
<p:tagLst xmlns:p="http://schemas.openxmlformats.org/presentationml/2006/main">
  <p:tag name="AS_UNIQUEID" val="500"/>
</p:tagLst>
</file>

<file path=ppt/tags/tag188.xml><?xml version="1.0" encoding="utf-8"?>
<p:tagLst xmlns:p="http://schemas.openxmlformats.org/presentationml/2006/main">
  <p:tag name="AS_UNIQUEID" val="501"/>
</p:tagLst>
</file>

<file path=ppt/tags/tag189.xml><?xml version="1.0" encoding="utf-8"?>
<p:tagLst xmlns:p="http://schemas.openxmlformats.org/presentationml/2006/main">
  <p:tag name="AS_UNIQUEID" val="502"/>
</p:tagLst>
</file>

<file path=ppt/tags/tag19.xml><?xml version="1.0" encoding="utf-8"?>
<p:tagLst xmlns:p="http://schemas.openxmlformats.org/presentationml/2006/main">
  <p:tag name="AS_UNIQUEID" val="260"/>
</p:tagLst>
</file>

<file path=ppt/tags/tag190.xml><?xml version="1.0" encoding="utf-8"?>
<p:tagLst xmlns:p="http://schemas.openxmlformats.org/presentationml/2006/main">
  <p:tag name="AS_UNIQUEID" val="503"/>
</p:tagLst>
</file>

<file path=ppt/tags/tag191.xml><?xml version="1.0" encoding="utf-8"?>
<p:tagLst xmlns:p="http://schemas.openxmlformats.org/presentationml/2006/main">
  <p:tag name="AS_UNIQUEID" val="504"/>
</p:tagLst>
</file>

<file path=ppt/tags/tag192.xml><?xml version="1.0" encoding="utf-8"?>
<p:tagLst xmlns:p="http://schemas.openxmlformats.org/presentationml/2006/main">
  <p:tag name="AS_UNIQUEID" val="505"/>
</p:tagLst>
</file>

<file path=ppt/tags/tag193.xml><?xml version="1.0" encoding="utf-8"?>
<p:tagLst xmlns:p="http://schemas.openxmlformats.org/presentationml/2006/main">
  <p:tag name="AS_UNIQUEID" val="506"/>
</p:tagLst>
</file>

<file path=ppt/tags/tag194.xml><?xml version="1.0" encoding="utf-8"?>
<p:tagLst xmlns:p="http://schemas.openxmlformats.org/presentationml/2006/main">
  <p:tag name="AS_UNIQUEID" val="507"/>
</p:tagLst>
</file>

<file path=ppt/tags/tag195.xml><?xml version="1.0" encoding="utf-8"?>
<p:tagLst xmlns:p="http://schemas.openxmlformats.org/presentationml/2006/main">
  <p:tag name="AS_UNIQUEID" val="508"/>
</p:tagLst>
</file>

<file path=ppt/tags/tag196.xml><?xml version="1.0" encoding="utf-8"?>
<p:tagLst xmlns:p="http://schemas.openxmlformats.org/presentationml/2006/main">
  <p:tag name="AS_UNIQUEID" val="509"/>
</p:tagLst>
</file>

<file path=ppt/tags/tag197.xml><?xml version="1.0" encoding="utf-8"?>
<p:tagLst xmlns:p="http://schemas.openxmlformats.org/presentationml/2006/main">
  <p:tag name="AS_UNIQUEID" val="510"/>
</p:tagLst>
</file>

<file path=ppt/tags/tag198.xml><?xml version="1.0" encoding="utf-8"?>
<p:tagLst xmlns:p="http://schemas.openxmlformats.org/presentationml/2006/main">
  <p:tag name="AS_UNIQUEID" val="511"/>
</p:tagLst>
</file>

<file path=ppt/tags/tag199.xml><?xml version="1.0" encoding="utf-8"?>
<p:tagLst xmlns:p="http://schemas.openxmlformats.org/presentationml/2006/main">
  <p:tag name="AS_UNIQUEID" val="512"/>
</p:tagLst>
</file>

<file path=ppt/tags/tag2.xml><?xml version="1.0" encoding="utf-8"?>
<p:tagLst xmlns:p="http://schemas.openxmlformats.org/presentationml/2006/main">
  <p:tag name="AS_UNIQUEID" val="243"/>
</p:tagLst>
</file>

<file path=ppt/tags/tag20.xml><?xml version="1.0" encoding="utf-8"?>
<p:tagLst xmlns:p="http://schemas.openxmlformats.org/presentationml/2006/main">
  <p:tag name="AS_UNIQUEID" val="261"/>
</p:tagLst>
</file>

<file path=ppt/tags/tag200.xml><?xml version="1.0" encoding="utf-8"?>
<p:tagLst xmlns:p="http://schemas.openxmlformats.org/presentationml/2006/main">
  <p:tag name="AS_UNIQUEID" val="513"/>
</p:tagLst>
</file>

<file path=ppt/tags/tag201.xml><?xml version="1.0" encoding="utf-8"?>
<p:tagLst xmlns:p="http://schemas.openxmlformats.org/presentationml/2006/main">
  <p:tag name="AS_UNIQUEID" val="514"/>
</p:tagLst>
</file>

<file path=ppt/tags/tag202.xml><?xml version="1.0" encoding="utf-8"?>
<p:tagLst xmlns:p="http://schemas.openxmlformats.org/presentationml/2006/main">
  <p:tag name="AS_UNIQUEID" val="515"/>
</p:tagLst>
</file>

<file path=ppt/tags/tag203.xml><?xml version="1.0" encoding="utf-8"?>
<p:tagLst xmlns:p="http://schemas.openxmlformats.org/presentationml/2006/main">
  <p:tag name="AS_UNIQUEID" val="516"/>
</p:tagLst>
</file>

<file path=ppt/tags/tag204.xml><?xml version="1.0" encoding="utf-8"?>
<p:tagLst xmlns:p="http://schemas.openxmlformats.org/presentationml/2006/main">
  <p:tag name="AS_UNIQUEID" val="517"/>
</p:tagLst>
</file>

<file path=ppt/tags/tag205.xml><?xml version="1.0" encoding="utf-8"?>
<p:tagLst xmlns:p="http://schemas.openxmlformats.org/presentationml/2006/main">
  <p:tag name="AS_UNIQUEID" val="518"/>
</p:tagLst>
</file>

<file path=ppt/tags/tag206.xml><?xml version="1.0" encoding="utf-8"?>
<p:tagLst xmlns:p="http://schemas.openxmlformats.org/presentationml/2006/main">
  <p:tag name="AS_UNIQUEID" val="519"/>
</p:tagLst>
</file>

<file path=ppt/tags/tag207.xml><?xml version="1.0" encoding="utf-8"?>
<p:tagLst xmlns:p="http://schemas.openxmlformats.org/presentationml/2006/main">
  <p:tag name="AS_UNIQUEID" val="520"/>
</p:tagLst>
</file>

<file path=ppt/tags/tag208.xml><?xml version="1.0" encoding="utf-8"?>
<p:tagLst xmlns:p="http://schemas.openxmlformats.org/presentationml/2006/main">
  <p:tag name="AS_UNIQUEID" val="521"/>
</p:tagLst>
</file>

<file path=ppt/tags/tag209.xml><?xml version="1.0" encoding="utf-8"?>
<p:tagLst xmlns:p="http://schemas.openxmlformats.org/presentationml/2006/main">
  <p:tag name="AS_UNIQUEID" val="522"/>
</p:tagLst>
</file>

<file path=ppt/tags/tag21.xml><?xml version="1.0" encoding="utf-8"?>
<p:tagLst xmlns:p="http://schemas.openxmlformats.org/presentationml/2006/main">
  <p:tag name="AS_UNIQUEID" val="262"/>
</p:tagLst>
</file>

<file path=ppt/tags/tag210.xml><?xml version="1.0" encoding="utf-8"?>
<p:tagLst xmlns:p="http://schemas.openxmlformats.org/presentationml/2006/main">
  <p:tag name="AS_UNIQUEID" val="523"/>
</p:tagLst>
</file>

<file path=ppt/tags/tag211.xml><?xml version="1.0" encoding="utf-8"?>
<p:tagLst xmlns:p="http://schemas.openxmlformats.org/presentationml/2006/main">
  <p:tag name="AS_UNIQUEID" val="524"/>
</p:tagLst>
</file>

<file path=ppt/tags/tag212.xml><?xml version="1.0" encoding="utf-8"?>
<p:tagLst xmlns:p="http://schemas.openxmlformats.org/presentationml/2006/main">
  <p:tag name="AS_UNIQUEID" val="525"/>
</p:tagLst>
</file>

<file path=ppt/tags/tag213.xml><?xml version="1.0" encoding="utf-8"?>
<p:tagLst xmlns:p="http://schemas.openxmlformats.org/presentationml/2006/main">
  <p:tag name="AS_UNIQUEID" val="526"/>
</p:tagLst>
</file>

<file path=ppt/tags/tag214.xml><?xml version="1.0" encoding="utf-8"?>
<p:tagLst xmlns:p="http://schemas.openxmlformats.org/presentationml/2006/main">
  <p:tag name="AS_UNIQUEID" val="527"/>
</p:tagLst>
</file>

<file path=ppt/tags/tag215.xml><?xml version="1.0" encoding="utf-8"?>
<p:tagLst xmlns:p="http://schemas.openxmlformats.org/presentationml/2006/main">
  <p:tag name="AS_UNIQUEID" val="528"/>
</p:tagLst>
</file>

<file path=ppt/tags/tag216.xml><?xml version="1.0" encoding="utf-8"?>
<p:tagLst xmlns:p="http://schemas.openxmlformats.org/presentationml/2006/main">
  <p:tag name="AS_UNIQUEID" val="529"/>
</p:tagLst>
</file>

<file path=ppt/tags/tag217.xml><?xml version="1.0" encoding="utf-8"?>
<p:tagLst xmlns:p="http://schemas.openxmlformats.org/presentationml/2006/main">
  <p:tag name="AS_UNIQUEID" val="530"/>
</p:tagLst>
</file>

<file path=ppt/tags/tag218.xml><?xml version="1.0" encoding="utf-8"?>
<p:tagLst xmlns:p="http://schemas.openxmlformats.org/presentationml/2006/main">
  <p:tag name="AS_UNIQUEID" val="561"/>
</p:tagLst>
</file>

<file path=ppt/tags/tag219.xml><?xml version="1.0" encoding="utf-8"?>
<p:tagLst xmlns:p="http://schemas.openxmlformats.org/presentationml/2006/main">
  <p:tag name="AS_UNIQUEID" val="562"/>
</p:tagLst>
</file>

<file path=ppt/tags/tag22.xml><?xml version="1.0" encoding="utf-8"?>
<p:tagLst xmlns:p="http://schemas.openxmlformats.org/presentationml/2006/main">
  <p:tag name="AS_UNIQUEID" val="263"/>
</p:tagLst>
</file>

<file path=ppt/tags/tag220.xml><?xml version="1.0" encoding="utf-8"?>
<p:tagLst xmlns:p="http://schemas.openxmlformats.org/presentationml/2006/main">
  <p:tag name="AS_UNIQUEID" val="563"/>
</p:tagLst>
</file>

<file path=ppt/tags/tag221.xml><?xml version="1.0" encoding="utf-8"?>
<p:tagLst xmlns:p="http://schemas.openxmlformats.org/presentationml/2006/main">
  <p:tag name="AS_UNIQUEID" val="564"/>
</p:tagLst>
</file>

<file path=ppt/tags/tag222.xml><?xml version="1.0" encoding="utf-8"?>
<p:tagLst xmlns:p="http://schemas.openxmlformats.org/presentationml/2006/main">
  <p:tag name="AS_UNIQUEID" val="565"/>
</p:tagLst>
</file>

<file path=ppt/tags/tag223.xml><?xml version="1.0" encoding="utf-8"?>
<p:tagLst xmlns:p="http://schemas.openxmlformats.org/presentationml/2006/main">
  <p:tag name="AS_UNIQUEID" val="566"/>
</p:tagLst>
</file>

<file path=ppt/tags/tag224.xml><?xml version="1.0" encoding="utf-8"?>
<p:tagLst xmlns:p="http://schemas.openxmlformats.org/presentationml/2006/main">
  <p:tag name="AS_UNIQUEID" val="567"/>
</p:tagLst>
</file>

<file path=ppt/tags/tag225.xml><?xml version="1.0" encoding="utf-8"?>
<p:tagLst xmlns:p="http://schemas.openxmlformats.org/presentationml/2006/main">
  <p:tag name="AS_UNIQUEID" val="568"/>
</p:tagLst>
</file>

<file path=ppt/tags/tag226.xml><?xml version="1.0" encoding="utf-8"?>
<p:tagLst xmlns:p="http://schemas.openxmlformats.org/presentationml/2006/main">
  <p:tag name="AS_UNIQUEID" val="569"/>
</p:tagLst>
</file>

<file path=ppt/tags/tag227.xml><?xml version="1.0" encoding="utf-8"?>
<p:tagLst xmlns:p="http://schemas.openxmlformats.org/presentationml/2006/main">
  <p:tag name="AS_UNIQUEID" val="570"/>
</p:tagLst>
</file>

<file path=ppt/tags/tag228.xml><?xml version="1.0" encoding="utf-8"?>
<p:tagLst xmlns:p="http://schemas.openxmlformats.org/presentationml/2006/main">
  <p:tag name="AS_UNIQUEID" val="571"/>
</p:tagLst>
</file>

<file path=ppt/tags/tag229.xml><?xml version="1.0" encoding="utf-8"?>
<p:tagLst xmlns:p="http://schemas.openxmlformats.org/presentationml/2006/main">
  <p:tag name="AS_UNIQUEID" val="572"/>
</p:tagLst>
</file>

<file path=ppt/tags/tag23.xml><?xml version="1.0" encoding="utf-8"?>
<p:tagLst xmlns:p="http://schemas.openxmlformats.org/presentationml/2006/main">
  <p:tag name="AS_UNIQUEID" val="264"/>
</p:tagLst>
</file>

<file path=ppt/tags/tag230.xml><?xml version="1.0" encoding="utf-8"?>
<p:tagLst xmlns:p="http://schemas.openxmlformats.org/presentationml/2006/main">
  <p:tag name="AS_UNIQUEID" val="573"/>
</p:tagLst>
</file>

<file path=ppt/tags/tag231.xml><?xml version="1.0" encoding="utf-8"?>
<p:tagLst xmlns:p="http://schemas.openxmlformats.org/presentationml/2006/main">
  <p:tag name="AS_UNIQUEID" val="577"/>
</p:tagLst>
</file>

<file path=ppt/tags/tag232.xml><?xml version="1.0" encoding="utf-8"?>
<p:tagLst xmlns:p="http://schemas.openxmlformats.org/presentationml/2006/main">
  <p:tag name="AS_UNIQUEID" val="579"/>
</p:tagLst>
</file>

<file path=ppt/tags/tag233.xml><?xml version="1.0" encoding="utf-8"?>
<p:tagLst xmlns:p="http://schemas.openxmlformats.org/presentationml/2006/main">
  <p:tag name="AS_UNIQUEID" val="580"/>
</p:tagLst>
</file>

<file path=ppt/tags/tag234.xml><?xml version="1.0" encoding="utf-8"?>
<p:tagLst xmlns:p="http://schemas.openxmlformats.org/presentationml/2006/main">
  <p:tag name="AS_UNIQUEID" val="581"/>
</p:tagLst>
</file>

<file path=ppt/tags/tag235.xml><?xml version="1.0" encoding="utf-8"?>
<p:tagLst xmlns:p="http://schemas.openxmlformats.org/presentationml/2006/main">
  <p:tag name="AS_UNIQUEID" val="582"/>
</p:tagLst>
</file>

<file path=ppt/tags/tag236.xml><?xml version="1.0" encoding="utf-8"?>
<p:tagLst xmlns:p="http://schemas.openxmlformats.org/presentationml/2006/main">
  <p:tag name="AS_UNIQUEID" val="583"/>
</p:tagLst>
</file>

<file path=ppt/tags/tag237.xml><?xml version="1.0" encoding="utf-8"?>
<p:tagLst xmlns:p="http://schemas.openxmlformats.org/presentationml/2006/main">
  <p:tag name="AS_UNIQUEID" val="584"/>
</p:tagLst>
</file>

<file path=ppt/tags/tag238.xml><?xml version="1.0" encoding="utf-8"?>
<p:tagLst xmlns:p="http://schemas.openxmlformats.org/presentationml/2006/main">
  <p:tag name="AS_UNIQUEID" val="585"/>
</p:tagLst>
</file>

<file path=ppt/tags/tag239.xml><?xml version="1.0" encoding="utf-8"?>
<p:tagLst xmlns:p="http://schemas.openxmlformats.org/presentationml/2006/main">
  <p:tag name="AS_UNIQUEID" val="586"/>
</p:tagLst>
</file>

<file path=ppt/tags/tag24.xml><?xml version="1.0" encoding="utf-8"?>
<p:tagLst xmlns:p="http://schemas.openxmlformats.org/presentationml/2006/main">
  <p:tag name="AS_UNIQUEID" val="265"/>
</p:tagLst>
</file>

<file path=ppt/tags/tag240.xml><?xml version="1.0" encoding="utf-8"?>
<p:tagLst xmlns:p="http://schemas.openxmlformats.org/presentationml/2006/main">
  <p:tag name="AS_UNIQUEID" val="587"/>
</p:tagLst>
</file>

<file path=ppt/tags/tag241.xml><?xml version="1.0" encoding="utf-8"?>
<p:tagLst xmlns:p="http://schemas.openxmlformats.org/presentationml/2006/main">
  <p:tag name="AS_UNIQUEID" val="588"/>
</p:tagLst>
</file>

<file path=ppt/tags/tag242.xml><?xml version="1.0" encoding="utf-8"?>
<p:tagLst xmlns:p="http://schemas.openxmlformats.org/presentationml/2006/main">
  <p:tag name="AS_UNIQUEID" val="589"/>
</p:tagLst>
</file>

<file path=ppt/tags/tag243.xml><?xml version="1.0" encoding="utf-8"?>
<p:tagLst xmlns:p="http://schemas.openxmlformats.org/presentationml/2006/main">
  <p:tag name="AS_UNIQUEID" val="590"/>
</p:tagLst>
</file>

<file path=ppt/tags/tag244.xml><?xml version="1.0" encoding="utf-8"?>
<p:tagLst xmlns:p="http://schemas.openxmlformats.org/presentationml/2006/main">
  <p:tag name="AS_UNIQUEID" val="591"/>
</p:tagLst>
</file>

<file path=ppt/tags/tag245.xml><?xml version="1.0" encoding="utf-8"?>
<p:tagLst xmlns:p="http://schemas.openxmlformats.org/presentationml/2006/main">
  <p:tag name="AS_UNIQUEID" val="593"/>
</p:tagLst>
</file>

<file path=ppt/tags/tag246.xml><?xml version="1.0" encoding="utf-8"?>
<p:tagLst xmlns:p="http://schemas.openxmlformats.org/presentationml/2006/main">
  <p:tag name="AS_UNIQUEID" val="594"/>
</p:tagLst>
</file>

<file path=ppt/tags/tag247.xml><?xml version="1.0" encoding="utf-8"?>
<p:tagLst xmlns:p="http://schemas.openxmlformats.org/presentationml/2006/main">
  <p:tag name="AS_UNIQUEID" val="595"/>
</p:tagLst>
</file>

<file path=ppt/tags/tag248.xml><?xml version="1.0" encoding="utf-8"?>
<p:tagLst xmlns:p="http://schemas.openxmlformats.org/presentationml/2006/main">
  <p:tag name="AS_UNIQUEID" val="598"/>
</p:tagLst>
</file>

<file path=ppt/tags/tag249.xml><?xml version="1.0" encoding="utf-8"?>
<p:tagLst xmlns:p="http://schemas.openxmlformats.org/presentationml/2006/main">
  <p:tag name="AS_UNIQUEID" val="599"/>
</p:tagLst>
</file>

<file path=ppt/tags/tag25.xml><?xml version="1.0" encoding="utf-8"?>
<p:tagLst xmlns:p="http://schemas.openxmlformats.org/presentationml/2006/main">
  <p:tag name="AS_UNIQUEID" val="266"/>
</p:tagLst>
</file>

<file path=ppt/tags/tag250.xml><?xml version="1.0" encoding="utf-8"?>
<p:tagLst xmlns:p="http://schemas.openxmlformats.org/presentationml/2006/main">
  <p:tag name="AS_UNIQUEID" val="601"/>
</p:tagLst>
</file>

<file path=ppt/tags/tag251.xml><?xml version="1.0" encoding="utf-8"?>
<p:tagLst xmlns:p="http://schemas.openxmlformats.org/presentationml/2006/main">
  <p:tag name="AS_UNIQUEID" val="602"/>
</p:tagLst>
</file>

<file path=ppt/tags/tag252.xml><?xml version="1.0" encoding="utf-8"?>
<p:tagLst xmlns:p="http://schemas.openxmlformats.org/presentationml/2006/main">
  <p:tag name="AS_UNIQUEID" val="603"/>
</p:tagLst>
</file>

<file path=ppt/tags/tag253.xml><?xml version="1.0" encoding="utf-8"?>
<p:tagLst xmlns:p="http://schemas.openxmlformats.org/presentationml/2006/main">
  <p:tag name="AS_UNIQUEID" val="604"/>
</p:tagLst>
</file>

<file path=ppt/tags/tag254.xml><?xml version="1.0" encoding="utf-8"?>
<p:tagLst xmlns:p="http://schemas.openxmlformats.org/presentationml/2006/main">
  <p:tag name="AS_UNIQUEID" val="605"/>
</p:tagLst>
</file>

<file path=ppt/tags/tag255.xml><?xml version="1.0" encoding="utf-8"?>
<p:tagLst xmlns:p="http://schemas.openxmlformats.org/presentationml/2006/main">
  <p:tag name="AS_UNIQUEID" val="606"/>
</p:tagLst>
</file>

<file path=ppt/tags/tag256.xml><?xml version="1.0" encoding="utf-8"?>
<p:tagLst xmlns:p="http://schemas.openxmlformats.org/presentationml/2006/main">
  <p:tag name="AS_UNIQUEID" val="607"/>
</p:tagLst>
</file>

<file path=ppt/tags/tag257.xml><?xml version="1.0" encoding="utf-8"?>
<p:tagLst xmlns:p="http://schemas.openxmlformats.org/presentationml/2006/main">
  <p:tag name="AS_UNIQUEID" val="608"/>
</p:tagLst>
</file>

<file path=ppt/tags/tag258.xml><?xml version="1.0" encoding="utf-8"?>
<p:tagLst xmlns:p="http://schemas.openxmlformats.org/presentationml/2006/main">
  <p:tag name="AS_UNIQUEID" val="609"/>
</p:tagLst>
</file>

<file path=ppt/tags/tag259.xml><?xml version="1.0" encoding="utf-8"?>
<p:tagLst xmlns:p="http://schemas.openxmlformats.org/presentationml/2006/main">
  <p:tag name="AS_UNIQUEID" val="610"/>
</p:tagLst>
</file>

<file path=ppt/tags/tag26.xml><?xml version="1.0" encoding="utf-8"?>
<p:tagLst xmlns:p="http://schemas.openxmlformats.org/presentationml/2006/main">
  <p:tag name="AS_UNIQUEID" val="267"/>
</p:tagLst>
</file>

<file path=ppt/tags/tag260.xml><?xml version="1.0" encoding="utf-8"?>
<p:tagLst xmlns:p="http://schemas.openxmlformats.org/presentationml/2006/main">
  <p:tag name="AS_UNIQUEID" val="611"/>
</p:tagLst>
</file>

<file path=ppt/tags/tag261.xml><?xml version="1.0" encoding="utf-8"?>
<p:tagLst xmlns:p="http://schemas.openxmlformats.org/presentationml/2006/main">
  <p:tag name="AS_UNIQUEID" val="612"/>
</p:tagLst>
</file>

<file path=ppt/tags/tag262.xml><?xml version="1.0" encoding="utf-8"?>
<p:tagLst xmlns:p="http://schemas.openxmlformats.org/presentationml/2006/main">
  <p:tag name="AS_UNIQUEID" val="613"/>
</p:tagLst>
</file>

<file path=ppt/tags/tag263.xml><?xml version="1.0" encoding="utf-8"?>
<p:tagLst xmlns:p="http://schemas.openxmlformats.org/presentationml/2006/main">
  <p:tag name="AS_UNIQUEID" val="614"/>
</p:tagLst>
</file>

<file path=ppt/tags/tag264.xml><?xml version="1.0" encoding="utf-8"?>
<p:tagLst xmlns:p="http://schemas.openxmlformats.org/presentationml/2006/main">
  <p:tag name="AS_UNIQUEID" val="615"/>
</p:tagLst>
</file>

<file path=ppt/tags/tag265.xml><?xml version="1.0" encoding="utf-8"?>
<p:tagLst xmlns:p="http://schemas.openxmlformats.org/presentationml/2006/main">
  <p:tag name="AS_UNIQUEID" val="616"/>
</p:tagLst>
</file>

<file path=ppt/tags/tag266.xml><?xml version="1.0" encoding="utf-8"?>
<p:tagLst xmlns:p="http://schemas.openxmlformats.org/presentationml/2006/main">
  <p:tag name="AS_UNIQUEID" val="617"/>
</p:tagLst>
</file>

<file path=ppt/tags/tag267.xml><?xml version="1.0" encoding="utf-8"?>
<p:tagLst xmlns:p="http://schemas.openxmlformats.org/presentationml/2006/main">
  <p:tag name="AS_UNIQUEID" val="618"/>
</p:tagLst>
</file>

<file path=ppt/tags/tag268.xml><?xml version="1.0" encoding="utf-8"?>
<p:tagLst xmlns:p="http://schemas.openxmlformats.org/presentationml/2006/main">
  <p:tag name="AS_UNIQUEID" val="619"/>
</p:tagLst>
</file>

<file path=ppt/tags/tag269.xml><?xml version="1.0" encoding="utf-8"?>
<p:tagLst xmlns:p="http://schemas.openxmlformats.org/presentationml/2006/main">
  <p:tag name="AS_UNIQUEID" val="620"/>
</p:tagLst>
</file>

<file path=ppt/tags/tag27.xml><?xml version="1.0" encoding="utf-8"?>
<p:tagLst xmlns:p="http://schemas.openxmlformats.org/presentationml/2006/main">
  <p:tag name="AS_UNIQUEID" val="268"/>
</p:tagLst>
</file>

<file path=ppt/tags/tag270.xml><?xml version="1.0" encoding="utf-8"?>
<p:tagLst xmlns:p="http://schemas.openxmlformats.org/presentationml/2006/main">
  <p:tag name="AS_UNIQUEID" val="621"/>
</p:tagLst>
</file>

<file path=ppt/tags/tag271.xml><?xml version="1.0" encoding="utf-8"?>
<p:tagLst xmlns:p="http://schemas.openxmlformats.org/presentationml/2006/main">
  <p:tag name="AS_UNIQUEID" val="670"/>
</p:tagLst>
</file>

<file path=ppt/tags/tag272.xml><?xml version="1.0" encoding="utf-8"?>
<p:tagLst xmlns:p="http://schemas.openxmlformats.org/presentationml/2006/main">
  <p:tag name="AS_UNIQUEID" val="671"/>
</p:tagLst>
</file>

<file path=ppt/tags/tag273.xml><?xml version="1.0" encoding="utf-8"?>
<p:tagLst xmlns:p="http://schemas.openxmlformats.org/presentationml/2006/main">
  <p:tag name="AS_UNIQUEID" val="672"/>
</p:tagLst>
</file>

<file path=ppt/tags/tag274.xml><?xml version="1.0" encoding="utf-8"?>
<p:tagLst xmlns:p="http://schemas.openxmlformats.org/presentationml/2006/main">
  <p:tag name="AS_NET" val="4.0.30319.42000"/>
  <p:tag name="AS_OS" val="Microsoft Windows NT 6.1.7601 Service Pack 1"/>
  <p:tag name="AS_RELEASE_DATE" val="2020.05.14"/>
  <p:tag name="AS_TITLE" val="Aspose.Slides for .NET 4.0 Client Profile"/>
  <p:tag name="AS_VERSION" val="20.5"/>
</p:tagLst>
</file>

<file path=ppt/tags/tag28.xml><?xml version="1.0" encoding="utf-8"?>
<p:tagLst xmlns:p="http://schemas.openxmlformats.org/presentationml/2006/main">
  <p:tag name="AS_UNIQUEID" val="269"/>
</p:tagLst>
</file>

<file path=ppt/tags/tag29.xml><?xml version="1.0" encoding="utf-8"?>
<p:tagLst xmlns:p="http://schemas.openxmlformats.org/presentationml/2006/main">
  <p:tag name="AS_UNIQUEID" val="270"/>
</p:tagLst>
</file>

<file path=ppt/tags/tag3.xml><?xml version="1.0" encoding="utf-8"?>
<p:tagLst xmlns:p="http://schemas.openxmlformats.org/presentationml/2006/main">
  <p:tag name="AS_UNIQUEID" val="244"/>
</p:tagLst>
</file>

<file path=ppt/tags/tag30.xml><?xml version="1.0" encoding="utf-8"?>
<p:tagLst xmlns:p="http://schemas.openxmlformats.org/presentationml/2006/main">
  <p:tag name="AS_UNIQUEID" val="271"/>
</p:tagLst>
</file>

<file path=ppt/tags/tag31.xml><?xml version="1.0" encoding="utf-8"?>
<p:tagLst xmlns:p="http://schemas.openxmlformats.org/presentationml/2006/main">
  <p:tag name="AS_UNIQUEID" val="272"/>
</p:tagLst>
</file>

<file path=ppt/tags/tag32.xml><?xml version="1.0" encoding="utf-8"?>
<p:tagLst xmlns:p="http://schemas.openxmlformats.org/presentationml/2006/main">
  <p:tag name="AS_UNIQUEID" val="273"/>
</p:tagLst>
</file>

<file path=ppt/tags/tag33.xml><?xml version="1.0" encoding="utf-8"?>
<p:tagLst xmlns:p="http://schemas.openxmlformats.org/presentationml/2006/main">
  <p:tag name="AS_UNIQUEID" val="274"/>
</p:tagLst>
</file>

<file path=ppt/tags/tag34.xml><?xml version="1.0" encoding="utf-8"?>
<p:tagLst xmlns:p="http://schemas.openxmlformats.org/presentationml/2006/main">
  <p:tag name="AS_UNIQUEID" val="275"/>
</p:tagLst>
</file>

<file path=ppt/tags/tag35.xml><?xml version="1.0" encoding="utf-8"?>
<p:tagLst xmlns:p="http://schemas.openxmlformats.org/presentationml/2006/main">
  <p:tag name="AS_UNIQUEID" val="276"/>
</p:tagLst>
</file>

<file path=ppt/tags/tag36.xml><?xml version="1.0" encoding="utf-8"?>
<p:tagLst xmlns:p="http://schemas.openxmlformats.org/presentationml/2006/main">
  <p:tag name="AS_UNIQUEID" val="277"/>
</p:tagLst>
</file>

<file path=ppt/tags/tag37.xml><?xml version="1.0" encoding="utf-8"?>
<p:tagLst xmlns:p="http://schemas.openxmlformats.org/presentationml/2006/main">
  <p:tag name="AS_UNIQUEID" val="278"/>
</p:tagLst>
</file>

<file path=ppt/tags/tag38.xml><?xml version="1.0" encoding="utf-8"?>
<p:tagLst xmlns:p="http://schemas.openxmlformats.org/presentationml/2006/main">
  <p:tag name="AS_UNIQUEID" val="279"/>
</p:tagLst>
</file>

<file path=ppt/tags/tag39.xml><?xml version="1.0" encoding="utf-8"?>
<p:tagLst xmlns:p="http://schemas.openxmlformats.org/presentationml/2006/main">
  <p:tag name="AS_UNIQUEID" val="280"/>
</p:tagLst>
</file>

<file path=ppt/tags/tag4.xml><?xml version="1.0" encoding="utf-8"?>
<p:tagLst xmlns:p="http://schemas.openxmlformats.org/presentationml/2006/main">
  <p:tag name="AS_UNIQUEID" val="245"/>
</p:tagLst>
</file>

<file path=ppt/tags/tag40.xml><?xml version="1.0" encoding="utf-8"?>
<p:tagLst xmlns:p="http://schemas.openxmlformats.org/presentationml/2006/main">
  <p:tag name="AS_UNIQUEID" val="281"/>
</p:tagLst>
</file>

<file path=ppt/tags/tag41.xml><?xml version="1.0" encoding="utf-8"?>
<p:tagLst xmlns:p="http://schemas.openxmlformats.org/presentationml/2006/main">
  <p:tag name="AS_UNIQUEID" val="282"/>
</p:tagLst>
</file>

<file path=ppt/tags/tag42.xml><?xml version="1.0" encoding="utf-8"?>
<p:tagLst xmlns:p="http://schemas.openxmlformats.org/presentationml/2006/main">
  <p:tag name="AS_UNIQUEID" val="283"/>
</p:tagLst>
</file>

<file path=ppt/tags/tag43.xml><?xml version="1.0" encoding="utf-8"?>
<p:tagLst xmlns:p="http://schemas.openxmlformats.org/presentationml/2006/main">
  <p:tag name="AS_UNIQUEID" val="284"/>
</p:tagLst>
</file>

<file path=ppt/tags/tag44.xml><?xml version="1.0" encoding="utf-8"?>
<p:tagLst xmlns:p="http://schemas.openxmlformats.org/presentationml/2006/main">
  <p:tag name="AS_UNIQUEID" val="285"/>
</p:tagLst>
</file>

<file path=ppt/tags/tag45.xml><?xml version="1.0" encoding="utf-8"?>
<p:tagLst xmlns:p="http://schemas.openxmlformats.org/presentationml/2006/main">
  <p:tag name="AS_UNIQUEID" val="286"/>
</p:tagLst>
</file>

<file path=ppt/tags/tag46.xml><?xml version="1.0" encoding="utf-8"?>
<p:tagLst xmlns:p="http://schemas.openxmlformats.org/presentationml/2006/main">
  <p:tag name="AS_UNIQUEID" val="287"/>
</p:tagLst>
</file>

<file path=ppt/tags/tag47.xml><?xml version="1.0" encoding="utf-8"?>
<p:tagLst xmlns:p="http://schemas.openxmlformats.org/presentationml/2006/main">
  <p:tag name="AS_UNIQUEID" val="288"/>
</p:tagLst>
</file>

<file path=ppt/tags/tag48.xml><?xml version="1.0" encoding="utf-8"?>
<p:tagLst xmlns:p="http://schemas.openxmlformats.org/presentationml/2006/main">
  <p:tag name="AS_UNIQUEID" val="289"/>
</p:tagLst>
</file>

<file path=ppt/tags/tag49.xml><?xml version="1.0" encoding="utf-8"?>
<p:tagLst xmlns:p="http://schemas.openxmlformats.org/presentationml/2006/main">
  <p:tag name="AS_UNIQUEID" val="290"/>
</p:tagLst>
</file>

<file path=ppt/tags/tag5.xml><?xml version="1.0" encoding="utf-8"?>
<p:tagLst xmlns:p="http://schemas.openxmlformats.org/presentationml/2006/main">
  <p:tag name="AS_UNIQUEID" val="246"/>
</p:tagLst>
</file>

<file path=ppt/tags/tag50.xml><?xml version="1.0" encoding="utf-8"?>
<p:tagLst xmlns:p="http://schemas.openxmlformats.org/presentationml/2006/main">
  <p:tag name="AS_UNIQUEID" val="291"/>
</p:tagLst>
</file>

<file path=ppt/tags/tag51.xml><?xml version="1.0" encoding="utf-8"?>
<p:tagLst xmlns:p="http://schemas.openxmlformats.org/presentationml/2006/main">
  <p:tag name="AS_UNIQUEID" val="292"/>
</p:tagLst>
</file>

<file path=ppt/tags/tag52.xml><?xml version="1.0" encoding="utf-8"?>
<p:tagLst xmlns:p="http://schemas.openxmlformats.org/presentationml/2006/main">
  <p:tag name="AS_UNIQUEID" val="293"/>
</p:tagLst>
</file>

<file path=ppt/tags/tag53.xml><?xml version="1.0" encoding="utf-8"?>
<p:tagLst xmlns:p="http://schemas.openxmlformats.org/presentationml/2006/main">
  <p:tag name="AS_UNIQUEID" val="294"/>
</p:tagLst>
</file>

<file path=ppt/tags/tag54.xml><?xml version="1.0" encoding="utf-8"?>
<p:tagLst xmlns:p="http://schemas.openxmlformats.org/presentationml/2006/main">
  <p:tag name="AS_UNIQUEID" val="295"/>
</p:tagLst>
</file>

<file path=ppt/tags/tag55.xml><?xml version="1.0" encoding="utf-8"?>
<p:tagLst xmlns:p="http://schemas.openxmlformats.org/presentationml/2006/main">
  <p:tag name="AS_UNIQUEID" val="296"/>
</p:tagLst>
</file>

<file path=ppt/tags/tag56.xml><?xml version="1.0" encoding="utf-8"?>
<p:tagLst xmlns:p="http://schemas.openxmlformats.org/presentationml/2006/main">
  <p:tag name="AS_UNIQUEID" val="297"/>
</p:tagLst>
</file>

<file path=ppt/tags/tag57.xml><?xml version="1.0" encoding="utf-8"?>
<p:tagLst xmlns:p="http://schemas.openxmlformats.org/presentationml/2006/main">
  <p:tag name="AS_UNIQUEID" val="298"/>
</p:tagLst>
</file>

<file path=ppt/tags/tag58.xml><?xml version="1.0" encoding="utf-8"?>
<p:tagLst xmlns:p="http://schemas.openxmlformats.org/presentationml/2006/main">
  <p:tag name="AS_UNIQUEID" val="299"/>
</p:tagLst>
</file>

<file path=ppt/tags/tag59.xml><?xml version="1.0" encoding="utf-8"?>
<p:tagLst xmlns:p="http://schemas.openxmlformats.org/presentationml/2006/main">
  <p:tag name="AS_UNIQUEID" val="300"/>
</p:tagLst>
</file>

<file path=ppt/tags/tag6.xml><?xml version="1.0" encoding="utf-8"?>
<p:tagLst xmlns:p="http://schemas.openxmlformats.org/presentationml/2006/main">
  <p:tag name="AS_UNIQUEID" val="247"/>
</p:tagLst>
</file>

<file path=ppt/tags/tag60.xml><?xml version="1.0" encoding="utf-8"?>
<p:tagLst xmlns:p="http://schemas.openxmlformats.org/presentationml/2006/main">
  <p:tag name="AS_UNIQUEID" val="301"/>
</p:tagLst>
</file>

<file path=ppt/tags/tag61.xml><?xml version="1.0" encoding="utf-8"?>
<p:tagLst xmlns:p="http://schemas.openxmlformats.org/presentationml/2006/main">
  <p:tag name="AS_UNIQUEID" val="302"/>
</p:tagLst>
</file>

<file path=ppt/tags/tag62.xml><?xml version="1.0" encoding="utf-8"?>
<p:tagLst xmlns:p="http://schemas.openxmlformats.org/presentationml/2006/main">
  <p:tag name="AS_UNIQUEID" val="303"/>
</p:tagLst>
</file>

<file path=ppt/tags/tag63.xml><?xml version="1.0" encoding="utf-8"?>
<p:tagLst xmlns:p="http://schemas.openxmlformats.org/presentationml/2006/main">
  <p:tag name="AS_UNIQUEID" val="304"/>
</p:tagLst>
</file>

<file path=ppt/tags/tag64.xml><?xml version="1.0" encoding="utf-8"?>
<p:tagLst xmlns:p="http://schemas.openxmlformats.org/presentationml/2006/main">
  <p:tag name="AS_UNIQUEID" val="305"/>
</p:tagLst>
</file>

<file path=ppt/tags/tag65.xml><?xml version="1.0" encoding="utf-8"?>
<p:tagLst xmlns:p="http://schemas.openxmlformats.org/presentationml/2006/main">
  <p:tag name="AS_UNIQUEID" val="306"/>
</p:tagLst>
</file>

<file path=ppt/tags/tag66.xml><?xml version="1.0" encoding="utf-8"?>
<p:tagLst xmlns:p="http://schemas.openxmlformats.org/presentationml/2006/main">
  <p:tag name="AS_UNIQUEID" val="307"/>
</p:tagLst>
</file>

<file path=ppt/tags/tag67.xml><?xml version="1.0" encoding="utf-8"?>
<p:tagLst xmlns:p="http://schemas.openxmlformats.org/presentationml/2006/main">
  <p:tag name="AS_UNIQUEID" val="308"/>
</p:tagLst>
</file>

<file path=ppt/tags/tag68.xml><?xml version="1.0" encoding="utf-8"?>
<p:tagLst xmlns:p="http://schemas.openxmlformats.org/presentationml/2006/main">
  <p:tag name="AS_UNIQUEID" val="309"/>
</p:tagLst>
</file>

<file path=ppt/tags/tag69.xml><?xml version="1.0" encoding="utf-8"?>
<p:tagLst xmlns:p="http://schemas.openxmlformats.org/presentationml/2006/main">
  <p:tag name="AS_UNIQUEID" val="310"/>
</p:tagLst>
</file>

<file path=ppt/tags/tag7.xml><?xml version="1.0" encoding="utf-8"?>
<p:tagLst xmlns:p="http://schemas.openxmlformats.org/presentationml/2006/main">
  <p:tag name="AS_UNIQUEID" val="248"/>
</p:tagLst>
</file>

<file path=ppt/tags/tag70.xml><?xml version="1.0" encoding="utf-8"?>
<p:tagLst xmlns:p="http://schemas.openxmlformats.org/presentationml/2006/main">
  <p:tag name="AS_UNIQUEID" val="311"/>
</p:tagLst>
</file>

<file path=ppt/tags/tag71.xml><?xml version="1.0" encoding="utf-8"?>
<p:tagLst xmlns:p="http://schemas.openxmlformats.org/presentationml/2006/main">
  <p:tag name="AS_UNIQUEID" val="312"/>
</p:tagLst>
</file>

<file path=ppt/tags/tag72.xml><?xml version="1.0" encoding="utf-8"?>
<p:tagLst xmlns:p="http://schemas.openxmlformats.org/presentationml/2006/main">
  <p:tag name="AS_UNIQUEID" val="313"/>
</p:tagLst>
</file>

<file path=ppt/tags/tag73.xml><?xml version="1.0" encoding="utf-8"?>
<p:tagLst xmlns:p="http://schemas.openxmlformats.org/presentationml/2006/main">
  <p:tag name="AS_UNIQUEID" val="314"/>
</p:tagLst>
</file>

<file path=ppt/tags/tag74.xml><?xml version="1.0" encoding="utf-8"?>
<p:tagLst xmlns:p="http://schemas.openxmlformats.org/presentationml/2006/main">
  <p:tag name="AS_UNIQUEID" val="315"/>
</p:tagLst>
</file>

<file path=ppt/tags/tag75.xml><?xml version="1.0" encoding="utf-8"?>
<p:tagLst xmlns:p="http://schemas.openxmlformats.org/presentationml/2006/main">
  <p:tag name="AS_UNIQUEID" val="316"/>
</p:tagLst>
</file>

<file path=ppt/tags/tag76.xml><?xml version="1.0" encoding="utf-8"?>
<p:tagLst xmlns:p="http://schemas.openxmlformats.org/presentationml/2006/main">
  <p:tag name="AS_UNIQUEID" val="317"/>
</p:tagLst>
</file>

<file path=ppt/tags/tag77.xml><?xml version="1.0" encoding="utf-8"?>
<p:tagLst xmlns:p="http://schemas.openxmlformats.org/presentationml/2006/main">
  <p:tag name="AS_UNIQUEID" val="318"/>
</p:tagLst>
</file>

<file path=ppt/tags/tag78.xml><?xml version="1.0" encoding="utf-8"?>
<p:tagLst xmlns:p="http://schemas.openxmlformats.org/presentationml/2006/main">
  <p:tag name="AS_UNIQUEID" val="319"/>
</p:tagLst>
</file>

<file path=ppt/tags/tag79.xml><?xml version="1.0" encoding="utf-8"?>
<p:tagLst xmlns:p="http://schemas.openxmlformats.org/presentationml/2006/main">
  <p:tag name="AS_UNIQUEID" val="320"/>
</p:tagLst>
</file>

<file path=ppt/tags/tag8.xml><?xml version="1.0" encoding="utf-8"?>
<p:tagLst xmlns:p="http://schemas.openxmlformats.org/presentationml/2006/main">
  <p:tag name="AS_UNIQUEID" val="249"/>
</p:tagLst>
</file>

<file path=ppt/tags/tag80.xml><?xml version="1.0" encoding="utf-8"?>
<p:tagLst xmlns:p="http://schemas.openxmlformats.org/presentationml/2006/main">
  <p:tag name="AS_UNIQUEID" val="321"/>
</p:tagLst>
</file>

<file path=ppt/tags/tag81.xml><?xml version="1.0" encoding="utf-8"?>
<p:tagLst xmlns:p="http://schemas.openxmlformats.org/presentationml/2006/main">
  <p:tag name="AS_UNIQUEID" val="322"/>
</p:tagLst>
</file>

<file path=ppt/tags/tag82.xml><?xml version="1.0" encoding="utf-8"?>
<p:tagLst xmlns:p="http://schemas.openxmlformats.org/presentationml/2006/main">
  <p:tag name="AS_UNIQUEID" val="323"/>
</p:tagLst>
</file>

<file path=ppt/tags/tag83.xml><?xml version="1.0" encoding="utf-8"?>
<p:tagLst xmlns:p="http://schemas.openxmlformats.org/presentationml/2006/main">
  <p:tag name="AS_UNIQUEID" val="324"/>
</p:tagLst>
</file>

<file path=ppt/tags/tag84.xml><?xml version="1.0" encoding="utf-8"?>
<p:tagLst xmlns:p="http://schemas.openxmlformats.org/presentationml/2006/main">
  <p:tag name="AS_UNIQUEID" val="325"/>
</p:tagLst>
</file>

<file path=ppt/tags/tag85.xml><?xml version="1.0" encoding="utf-8"?>
<p:tagLst xmlns:p="http://schemas.openxmlformats.org/presentationml/2006/main">
  <p:tag name="AS_UNIQUEID" val="326"/>
</p:tagLst>
</file>

<file path=ppt/tags/tag86.xml><?xml version="1.0" encoding="utf-8"?>
<p:tagLst xmlns:p="http://schemas.openxmlformats.org/presentationml/2006/main">
  <p:tag name="AS_UNIQUEID" val="327"/>
</p:tagLst>
</file>

<file path=ppt/tags/tag87.xml><?xml version="1.0" encoding="utf-8"?>
<p:tagLst xmlns:p="http://schemas.openxmlformats.org/presentationml/2006/main">
  <p:tag name="AS_UNIQUEID" val="328"/>
</p:tagLst>
</file>

<file path=ppt/tags/tag88.xml><?xml version="1.0" encoding="utf-8"?>
<p:tagLst xmlns:p="http://schemas.openxmlformats.org/presentationml/2006/main">
  <p:tag name="AS_UNIQUEID" val="329"/>
</p:tagLst>
</file>

<file path=ppt/tags/tag89.xml><?xml version="1.0" encoding="utf-8"?>
<p:tagLst xmlns:p="http://schemas.openxmlformats.org/presentationml/2006/main">
  <p:tag name="AS_UNIQUEID" val="330"/>
</p:tagLst>
</file>

<file path=ppt/tags/tag9.xml><?xml version="1.0" encoding="utf-8"?>
<p:tagLst xmlns:p="http://schemas.openxmlformats.org/presentationml/2006/main">
  <p:tag name="AS_UNIQUEID" val="250"/>
</p:tagLst>
</file>

<file path=ppt/tags/tag90.xml><?xml version="1.0" encoding="utf-8"?>
<p:tagLst xmlns:p="http://schemas.openxmlformats.org/presentationml/2006/main">
  <p:tag name="AS_UNIQUEID" val="331"/>
</p:tagLst>
</file>

<file path=ppt/tags/tag91.xml><?xml version="1.0" encoding="utf-8"?>
<p:tagLst xmlns:p="http://schemas.openxmlformats.org/presentationml/2006/main">
  <p:tag name="AS_UNIQUEID" val="332"/>
</p:tagLst>
</file>

<file path=ppt/tags/tag92.xml><?xml version="1.0" encoding="utf-8"?>
<p:tagLst xmlns:p="http://schemas.openxmlformats.org/presentationml/2006/main">
  <p:tag name="AS_UNIQUEID" val="333"/>
</p:tagLst>
</file>

<file path=ppt/tags/tag93.xml><?xml version="1.0" encoding="utf-8"?>
<p:tagLst xmlns:p="http://schemas.openxmlformats.org/presentationml/2006/main">
  <p:tag name="AS_UNIQUEID" val="334"/>
</p:tagLst>
</file>

<file path=ppt/tags/tag94.xml><?xml version="1.0" encoding="utf-8"?>
<p:tagLst xmlns:p="http://schemas.openxmlformats.org/presentationml/2006/main">
  <p:tag name="AS_UNIQUEID" val="335"/>
</p:tagLst>
</file>

<file path=ppt/tags/tag95.xml><?xml version="1.0" encoding="utf-8"?>
<p:tagLst xmlns:p="http://schemas.openxmlformats.org/presentationml/2006/main">
  <p:tag name="AS_UNIQUEID" val="336"/>
</p:tagLst>
</file>

<file path=ppt/tags/tag96.xml><?xml version="1.0" encoding="utf-8"?>
<p:tagLst xmlns:p="http://schemas.openxmlformats.org/presentationml/2006/main">
  <p:tag name="AS_UNIQUEID" val="337"/>
</p:tagLst>
</file>

<file path=ppt/tags/tag97.xml><?xml version="1.0" encoding="utf-8"?>
<p:tagLst xmlns:p="http://schemas.openxmlformats.org/presentationml/2006/main">
  <p:tag name="AS_UNIQUEID" val="338"/>
</p:tagLst>
</file>

<file path=ppt/tags/tag98.xml><?xml version="1.0" encoding="utf-8"?>
<p:tagLst xmlns:p="http://schemas.openxmlformats.org/presentationml/2006/main">
  <p:tag name="AS_UNIQUEID" val="339"/>
</p:tagLst>
</file>

<file path=ppt/tags/tag99.xml><?xml version="1.0" encoding="utf-8"?>
<p:tagLst xmlns:p="http://schemas.openxmlformats.org/presentationml/2006/main">
  <p:tag name="AS_UNIQUEID" val="340"/>
</p:tagLst>
</file>

<file path=ppt/theme/theme1.xml><?xml version="1.0" encoding="utf-8"?>
<a:theme xmlns:a="http://schemas.openxmlformats.org/drawingml/2006/main" name="吉祥如意">
  <a:themeElements>
    <a:clrScheme name="吉祥如意 1">
      <a:dk1>
        <a:srgbClr val="000000"/>
      </a:dk1>
      <a:lt1>
        <a:srgbClr val="FFFFFF"/>
      </a:lt1>
      <a:dk2>
        <a:srgbClr val="E40000"/>
      </a:dk2>
      <a:lt2>
        <a:srgbClr val="DDDDDD"/>
      </a:lt2>
      <a:accent1>
        <a:srgbClr val="E1F4FF"/>
      </a:accent1>
      <a:accent2>
        <a:srgbClr val="FFE2C5"/>
      </a:accent2>
      <a:accent3>
        <a:srgbClr val="FFFFFF"/>
      </a:accent3>
      <a:accent4>
        <a:srgbClr val="000000"/>
      </a:accent4>
      <a:accent5>
        <a:srgbClr val="EEF8FF"/>
      </a:accent5>
      <a:accent6>
        <a:srgbClr val="E7CDB2"/>
      </a:accent6>
      <a:hlink>
        <a:srgbClr val="0066CC"/>
      </a:hlink>
      <a:folHlink>
        <a:srgbClr val="9F9FBF"/>
      </a:folHlink>
    </a:clrScheme>
    <a:fontScheme name="吉祥如意">
      <a:majorFont>
        <a:latin typeface="Arial"/>
        <a:ea typeface="宋体"/>
        <a:cs typeface="Arial"/>
      </a:majorFont>
      <a:minorFont>
        <a:latin typeface="Arial"/>
        <a:ea typeface="宋体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520402"/>
            </a:gs>
            <a:gs pos="100000">
              <a:srgbClr val="FFCC00"/>
            </a:gs>
          </a:gsLst>
          <a:lin ang="5400000" scaled="1"/>
        </a:gradFill>
        <a:ln w="12700" cap="rnd" cmpd="sng" algn="ctr">
          <a:solidFill>
            <a:srgbClr val="B2B2B2"/>
          </a:solidFill>
          <a:prstDash val="sysDot"/>
          <a:round/>
          <a:headEnd type="none" w="med" len="med"/>
          <a:tailEnd type="none" w="med" len="med"/>
        </a:ln>
        <a:effectLst>
          <a:outerShdw dist="35921" dir="2700000" sy="50000" rotWithShape="0">
            <a:srgbClr val="875B0D">
              <a:alpha val="70000"/>
            </a:srgbClr>
          </a:outerShdw>
        </a:effectLst>
      </a:spPr>
      <a:bodyPr vert="horz" wrap="square" lIns="91440" tIns="45720" rIns="91440" bIns="45720" numCol="1" anchor="t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520402"/>
            </a:gs>
            <a:gs pos="100000">
              <a:srgbClr val="FFCC00"/>
            </a:gs>
          </a:gsLst>
          <a:lin ang="5400000" scaled="1"/>
        </a:gradFill>
        <a:ln w="12700" cap="rnd" cmpd="sng" algn="ctr">
          <a:solidFill>
            <a:srgbClr val="B2B2B2"/>
          </a:solidFill>
          <a:prstDash val="sysDot"/>
          <a:round/>
          <a:headEnd type="none" w="med" len="med"/>
          <a:tailEnd type="none" w="med" len="med"/>
        </a:ln>
        <a:effectLst>
          <a:outerShdw dist="35921" dir="2700000" sy="50000" rotWithShape="0">
            <a:srgbClr val="875B0D">
              <a:alpha val="70000"/>
            </a:srgbClr>
          </a:outerShdw>
        </a:effectLst>
      </a:spPr>
      <a:bodyPr vert="horz" wrap="square" lIns="91440" tIns="45720" rIns="91440" bIns="45720" numCol="1" anchor="t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吉祥如意 1">
        <a:dk1>
          <a:srgbClr val="000000"/>
        </a:dk1>
        <a:lt1>
          <a:srgbClr val="FFFFFF"/>
        </a:lt1>
        <a:dk2>
          <a:srgbClr val="E40000"/>
        </a:dk2>
        <a:lt2>
          <a:srgbClr val="DDDDDD"/>
        </a:lt2>
        <a:accent1>
          <a:srgbClr val="E1F4FF"/>
        </a:accent1>
        <a:accent2>
          <a:srgbClr val="FFE2C5"/>
        </a:accent2>
        <a:accent3>
          <a:srgbClr val="FFFFFF"/>
        </a:accent3>
        <a:accent4>
          <a:srgbClr val="000000"/>
        </a:accent4>
        <a:accent5>
          <a:srgbClr val="EEF8FF"/>
        </a:accent5>
        <a:accent6>
          <a:srgbClr val="E7CDB2"/>
        </a:accent6>
        <a:hlink>
          <a:srgbClr val="0066CC"/>
        </a:hlink>
        <a:folHlink>
          <a:srgbClr val="9F9FB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吉祥如意 2">
        <a:dk1>
          <a:srgbClr val="59582D"/>
        </a:dk1>
        <a:lt1>
          <a:srgbClr val="EAEAEA"/>
        </a:lt1>
        <a:dk2>
          <a:srgbClr val="666699"/>
        </a:dk2>
        <a:lt2>
          <a:srgbClr val="D9D9D9"/>
        </a:lt2>
        <a:accent1>
          <a:srgbClr val="CCECFF"/>
        </a:accent1>
        <a:accent2>
          <a:srgbClr val="B2D2C7"/>
        </a:accent2>
        <a:accent3>
          <a:srgbClr val="F3F3F3"/>
        </a:accent3>
        <a:accent4>
          <a:srgbClr val="4B4A25"/>
        </a:accent4>
        <a:accent5>
          <a:srgbClr val="E2F4FF"/>
        </a:accent5>
        <a:accent6>
          <a:srgbClr val="A1BEB4"/>
        </a:accent6>
        <a:hlink>
          <a:srgbClr val="993366"/>
        </a:hlink>
        <a:folHlink>
          <a:srgbClr val="92B9E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吉祥如意 3">
        <a:dk1>
          <a:srgbClr val="000099"/>
        </a:dk1>
        <a:lt1>
          <a:srgbClr val="FFFFCC"/>
        </a:lt1>
        <a:dk2>
          <a:srgbClr val="004000"/>
        </a:dk2>
        <a:lt2>
          <a:srgbClr val="FFD9B3"/>
        </a:lt2>
        <a:accent1>
          <a:srgbClr val="FFD9D9"/>
        </a:accent1>
        <a:accent2>
          <a:srgbClr val="DDDDDD"/>
        </a:accent2>
        <a:accent3>
          <a:srgbClr val="FFFFE2"/>
        </a:accent3>
        <a:accent4>
          <a:srgbClr val="000082"/>
        </a:accent4>
        <a:accent5>
          <a:srgbClr val="FFE9E9"/>
        </a:accent5>
        <a:accent6>
          <a:srgbClr val="C8C8C8"/>
        </a:accent6>
        <a:hlink>
          <a:srgbClr val="FF0000"/>
        </a:hlink>
        <a:folHlink>
          <a:srgbClr val="FFAB5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吉祥如意 4">
        <a:dk1>
          <a:srgbClr val="000000"/>
        </a:dk1>
        <a:lt1>
          <a:srgbClr val="DCE8E2"/>
        </a:lt1>
        <a:dk2>
          <a:srgbClr val="0033CC"/>
        </a:dk2>
        <a:lt2>
          <a:srgbClr val="C4C4D8"/>
        </a:lt2>
        <a:accent1>
          <a:srgbClr val="FFFFFF"/>
        </a:accent1>
        <a:accent2>
          <a:srgbClr val="A9CFB1"/>
        </a:accent2>
        <a:accent3>
          <a:srgbClr val="EBF2EE"/>
        </a:accent3>
        <a:accent4>
          <a:srgbClr val="000000"/>
        </a:accent4>
        <a:accent5>
          <a:srgbClr val="FFFFFF"/>
        </a:accent5>
        <a:accent6>
          <a:srgbClr val="99BBA0"/>
        </a:accent6>
        <a:hlink>
          <a:srgbClr val="CC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吉祥如意 5">
        <a:dk1>
          <a:srgbClr val="606090"/>
        </a:dk1>
        <a:lt1>
          <a:srgbClr val="E5FFFF"/>
        </a:lt1>
        <a:dk2>
          <a:srgbClr val="0000CC"/>
        </a:dk2>
        <a:lt2>
          <a:srgbClr val="91DAFF"/>
        </a:lt2>
        <a:accent1>
          <a:srgbClr val="EAEAEA"/>
        </a:accent1>
        <a:accent2>
          <a:srgbClr val="FFE2C5"/>
        </a:accent2>
        <a:accent3>
          <a:srgbClr val="F0FFFF"/>
        </a:accent3>
        <a:accent4>
          <a:srgbClr val="51517A"/>
        </a:accent4>
        <a:accent5>
          <a:srgbClr val="F3F3F3"/>
        </a:accent5>
        <a:accent6>
          <a:srgbClr val="E7CDB2"/>
        </a:accent6>
        <a:hlink>
          <a:srgbClr val="000000"/>
        </a:hlink>
        <a:folHlink>
          <a:srgbClr val="3DB7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吉祥如意 6">
        <a:dk1>
          <a:srgbClr val="CC0066"/>
        </a:dk1>
        <a:lt1>
          <a:srgbClr val="FFDDBB"/>
        </a:lt1>
        <a:dk2>
          <a:srgbClr val="000000"/>
        </a:dk2>
        <a:lt2>
          <a:srgbClr val="C0C0C0"/>
        </a:lt2>
        <a:accent1>
          <a:srgbClr val="FFFFCC"/>
        </a:accent1>
        <a:accent2>
          <a:srgbClr val="FFFFFF"/>
        </a:accent2>
        <a:accent3>
          <a:srgbClr val="FFEBDA"/>
        </a:accent3>
        <a:accent4>
          <a:srgbClr val="AE0056"/>
        </a:accent4>
        <a:accent5>
          <a:srgbClr val="FFFFE2"/>
        </a:accent5>
        <a:accent6>
          <a:srgbClr val="E7E7E7"/>
        </a:accent6>
        <a:hlink>
          <a:srgbClr val="0066CC"/>
        </a:hlink>
        <a:folHlink>
          <a:srgbClr val="8EB3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吉祥如意 7">
        <a:dk1>
          <a:srgbClr val="B60000"/>
        </a:dk1>
        <a:lt1>
          <a:srgbClr val="FFFF99"/>
        </a:lt1>
        <a:dk2>
          <a:srgbClr val="800000"/>
        </a:dk2>
        <a:lt2>
          <a:srgbClr val="FFFFFF"/>
        </a:lt2>
        <a:accent1>
          <a:srgbClr val="9888A4"/>
        </a:accent1>
        <a:accent2>
          <a:srgbClr val="A9335D"/>
        </a:accent2>
        <a:accent3>
          <a:srgbClr val="C0AAAA"/>
        </a:accent3>
        <a:accent4>
          <a:srgbClr val="DADA82"/>
        </a:accent4>
        <a:accent5>
          <a:srgbClr val="CAC3CF"/>
        </a:accent5>
        <a:accent6>
          <a:srgbClr val="992D53"/>
        </a:accent6>
        <a:hlink>
          <a:srgbClr val="CCECFF"/>
        </a:hlink>
        <a:folHlink>
          <a:srgbClr val="FF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吉祥如意 8">
        <a:dk1>
          <a:srgbClr val="808080"/>
        </a:dk1>
        <a:lt1>
          <a:srgbClr val="FFFFFF"/>
        </a:lt1>
        <a:dk2>
          <a:srgbClr val="1C1C1C"/>
        </a:dk2>
        <a:lt2>
          <a:srgbClr val="FFFF66"/>
        </a:lt2>
        <a:accent1>
          <a:srgbClr val="9898BA"/>
        </a:accent1>
        <a:accent2>
          <a:srgbClr val="777777"/>
        </a:accent2>
        <a:accent3>
          <a:srgbClr val="ABABAB"/>
        </a:accent3>
        <a:accent4>
          <a:srgbClr val="DADADA"/>
        </a:accent4>
        <a:accent5>
          <a:srgbClr val="CACAD9"/>
        </a:accent5>
        <a:accent6>
          <a:srgbClr val="6B6B6B"/>
        </a:accent6>
        <a:hlink>
          <a:srgbClr val="CCFF99"/>
        </a:hlink>
        <a:folHlink>
          <a:srgbClr val="E436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欢天喜地">
  <a:themeElements>
    <a:clrScheme name="欢天喜地 1">
      <a:dk1>
        <a:srgbClr val="C0C0C0"/>
      </a:dk1>
      <a:lt1>
        <a:srgbClr val="FFFFFF"/>
      </a:lt1>
      <a:dk2>
        <a:srgbClr val="FFA679"/>
      </a:dk2>
      <a:lt2>
        <a:srgbClr val="FFFF66"/>
      </a:lt2>
      <a:accent1>
        <a:srgbClr val="9C9CBE"/>
      </a:accent1>
      <a:accent2>
        <a:srgbClr val="FFFFCC"/>
      </a:accent2>
      <a:accent3>
        <a:srgbClr val="FFD0BE"/>
      </a:accent3>
      <a:accent4>
        <a:srgbClr val="DADADA"/>
      </a:accent4>
      <a:accent5>
        <a:srgbClr val="CBCBDB"/>
      </a:accent5>
      <a:accent6>
        <a:srgbClr val="E7E7B9"/>
      </a:accent6>
      <a:hlink>
        <a:srgbClr val="CCECFF"/>
      </a:hlink>
      <a:folHlink>
        <a:srgbClr val="99FF66"/>
      </a:folHlink>
    </a:clrScheme>
    <a:fontScheme name="欢天喜地">
      <a:majorFont>
        <a:latin typeface="Arial"/>
        <a:ea typeface="宋体"/>
        <a:cs typeface="Arial"/>
      </a:majorFont>
      <a:minorFont>
        <a:latin typeface="Arial"/>
        <a:ea typeface="宋体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520402"/>
            </a:gs>
            <a:gs pos="100000">
              <a:srgbClr val="FFCC00"/>
            </a:gs>
          </a:gsLst>
          <a:lin ang="5400000" scaled="1"/>
        </a:gradFill>
        <a:ln w="12700" cap="rnd" cmpd="sng" algn="ctr">
          <a:solidFill>
            <a:srgbClr val="B2B2B2"/>
          </a:solidFill>
          <a:prstDash val="sysDot"/>
          <a:round/>
          <a:headEnd type="none" w="med" len="med"/>
          <a:tailEnd type="none" w="med" len="med"/>
        </a:ln>
        <a:effectLst>
          <a:outerShdw dist="35921" dir="2700000" sy="50000" rotWithShape="0">
            <a:srgbClr val="875B0D">
              <a:alpha val="70000"/>
            </a:srgbClr>
          </a:outerShdw>
        </a:effectLst>
      </a:spPr>
      <a:bodyPr vert="horz" wrap="square" lIns="91440" tIns="45720" rIns="91440" bIns="45720" numCol="1" anchor="t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520402"/>
            </a:gs>
            <a:gs pos="100000">
              <a:srgbClr val="FFCC00"/>
            </a:gs>
          </a:gsLst>
          <a:lin ang="5400000" scaled="1"/>
        </a:gradFill>
        <a:ln w="12700" cap="rnd" cmpd="sng" algn="ctr">
          <a:solidFill>
            <a:srgbClr val="B2B2B2"/>
          </a:solidFill>
          <a:prstDash val="sysDot"/>
          <a:round/>
          <a:headEnd type="none" w="med" len="med"/>
          <a:tailEnd type="none" w="med" len="med"/>
        </a:ln>
        <a:effectLst>
          <a:outerShdw dist="35921" dir="2700000" sy="50000" rotWithShape="0">
            <a:srgbClr val="875B0D">
              <a:alpha val="70000"/>
            </a:srgbClr>
          </a:outerShdw>
        </a:effectLst>
      </a:spPr>
      <a:bodyPr vert="horz" wrap="square" lIns="91440" tIns="45720" rIns="91440" bIns="45720" numCol="1" anchor="t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欢天喜地 1">
        <a:dk1>
          <a:srgbClr val="C0C0C0"/>
        </a:dk1>
        <a:lt1>
          <a:srgbClr val="FFFFFF"/>
        </a:lt1>
        <a:dk2>
          <a:srgbClr val="FFA679"/>
        </a:dk2>
        <a:lt2>
          <a:srgbClr val="FFFF66"/>
        </a:lt2>
        <a:accent1>
          <a:srgbClr val="9C9CBE"/>
        </a:accent1>
        <a:accent2>
          <a:srgbClr val="FFFFCC"/>
        </a:accent2>
        <a:accent3>
          <a:srgbClr val="FFD0BE"/>
        </a:accent3>
        <a:accent4>
          <a:srgbClr val="DADADA"/>
        </a:accent4>
        <a:accent5>
          <a:srgbClr val="CBCBDB"/>
        </a:accent5>
        <a:accent6>
          <a:srgbClr val="E7E7B9"/>
        </a:accent6>
        <a:hlink>
          <a:srgbClr val="CCECFF"/>
        </a:hlink>
        <a:folHlink>
          <a:srgbClr val="99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欢天喜地 2">
        <a:dk1>
          <a:srgbClr val="B2B2B2"/>
        </a:dk1>
        <a:lt1>
          <a:srgbClr val="FFFFFF"/>
        </a:lt1>
        <a:dk2>
          <a:srgbClr val="EBA18D"/>
        </a:dk2>
        <a:lt2>
          <a:srgbClr val="FFFFFF"/>
        </a:lt2>
        <a:accent1>
          <a:srgbClr val="C97F94"/>
        </a:accent1>
        <a:accent2>
          <a:srgbClr val="CC99FF"/>
        </a:accent2>
        <a:accent3>
          <a:srgbClr val="F3CDC5"/>
        </a:accent3>
        <a:accent4>
          <a:srgbClr val="DADADA"/>
        </a:accent4>
        <a:accent5>
          <a:srgbClr val="E1C0C8"/>
        </a:accent5>
        <a:accent6>
          <a:srgbClr val="B98AE7"/>
        </a:accent6>
        <a:hlink>
          <a:srgbClr val="FFFF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欢天喜地 3">
        <a:dk1>
          <a:srgbClr val="000000"/>
        </a:dk1>
        <a:lt1>
          <a:srgbClr val="FFFFFF"/>
        </a:lt1>
        <a:dk2>
          <a:srgbClr val="FFFF00"/>
        </a:dk2>
        <a:lt2>
          <a:srgbClr val="C0C0C0"/>
        </a:lt2>
        <a:accent1>
          <a:srgbClr val="FEE2E2"/>
        </a:accent1>
        <a:accent2>
          <a:srgbClr val="FFFFFF"/>
        </a:accent2>
        <a:accent3>
          <a:srgbClr val="FFFFFF"/>
        </a:accent3>
        <a:accent4>
          <a:srgbClr val="000000"/>
        </a:accent4>
        <a:accent5>
          <a:srgbClr val="FEEEEE"/>
        </a:accent5>
        <a:accent6>
          <a:srgbClr val="E7E7E7"/>
        </a:accent6>
        <a:hlink>
          <a:srgbClr val="FFFFCC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欢天喜地 4">
        <a:dk1>
          <a:srgbClr val="C0C0C0"/>
        </a:dk1>
        <a:lt1>
          <a:srgbClr val="FFFFFF"/>
        </a:lt1>
        <a:dk2>
          <a:srgbClr val="E0A172"/>
        </a:dk2>
        <a:lt2>
          <a:srgbClr val="FFFF99"/>
        </a:lt2>
        <a:accent1>
          <a:srgbClr val="89A3AB"/>
        </a:accent1>
        <a:accent2>
          <a:srgbClr val="CCCCFF"/>
        </a:accent2>
        <a:accent3>
          <a:srgbClr val="EDCDBC"/>
        </a:accent3>
        <a:accent4>
          <a:srgbClr val="DADADA"/>
        </a:accent4>
        <a:accent5>
          <a:srgbClr val="C4CED2"/>
        </a:accent5>
        <a:accent6>
          <a:srgbClr val="B9B9E7"/>
        </a:accent6>
        <a:hlink>
          <a:srgbClr val="4D4D4D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欢天喜地 5">
        <a:dk1>
          <a:srgbClr val="B2B2B2"/>
        </a:dk1>
        <a:lt1>
          <a:srgbClr val="FFFF66"/>
        </a:lt1>
        <a:dk2>
          <a:srgbClr val="D5E2CC"/>
        </a:dk2>
        <a:lt2>
          <a:srgbClr val="FFFFFF"/>
        </a:lt2>
        <a:accent1>
          <a:srgbClr val="859AC3"/>
        </a:accent1>
        <a:accent2>
          <a:srgbClr val="66CCFF"/>
        </a:accent2>
        <a:accent3>
          <a:srgbClr val="E7EEE2"/>
        </a:accent3>
        <a:accent4>
          <a:srgbClr val="DADA56"/>
        </a:accent4>
        <a:accent5>
          <a:srgbClr val="C2CADE"/>
        </a:accent5>
        <a:accent6>
          <a:srgbClr val="5CB9E7"/>
        </a:accent6>
        <a:hlink>
          <a:srgbClr val="0000CC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欢天喜地 6">
        <a:dk1>
          <a:srgbClr val="C0C0C0"/>
        </a:dk1>
        <a:lt1>
          <a:srgbClr val="FFFFCC"/>
        </a:lt1>
        <a:dk2>
          <a:srgbClr val="FFCC99"/>
        </a:dk2>
        <a:lt2>
          <a:srgbClr val="000000"/>
        </a:lt2>
        <a:accent1>
          <a:srgbClr val="73A78D"/>
        </a:accent1>
        <a:accent2>
          <a:srgbClr val="CC3399"/>
        </a:accent2>
        <a:accent3>
          <a:srgbClr val="FFE2CA"/>
        </a:accent3>
        <a:accent4>
          <a:srgbClr val="DADAAE"/>
        </a:accent4>
        <a:accent5>
          <a:srgbClr val="BCD0C5"/>
        </a:accent5>
        <a:accent6>
          <a:srgbClr val="B92D8A"/>
        </a:accent6>
        <a:hlink>
          <a:srgbClr val="CCECFF"/>
        </a:hlink>
        <a:folHlink>
          <a:srgbClr val="00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欢天喜地 7">
        <a:dk1>
          <a:srgbClr val="000066"/>
        </a:dk1>
        <a:lt1>
          <a:srgbClr val="F48E6E"/>
        </a:lt1>
        <a:dk2>
          <a:srgbClr val="FFFF99"/>
        </a:dk2>
        <a:lt2>
          <a:srgbClr val="C0C0C0"/>
        </a:lt2>
        <a:accent1>
          <a:srgbClr val="E8E8CE"/>
        </a:accent1>
        <a:accent2>
          <a:srgbClr val="3333CC"/>
        </a:accent2>
        <a:accent3>
          <a:srgbClr val="F8C6BA"/>
        </a:accent3>
        <a:accent4>
          <a:srgbClr val="000056"/>
        </a:accent4>
        <a:accent5>
          <a:srgbClr val="F2F2E3"/>
        </a:accent5>
        <a:accent6>
          <a:srgbClr val="2D2DB9"/>
        </a:accent6>
        <a:hlink>
          <a:srgbClr val="FFFF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欢天喜地 8">
        <a:dk1>
          <a:srgbClr val="B2B2B2"/>
        </a:dk1>
        <a:lt1>
          <a:srgbClr val="66FFFF"/>
        </a:lt1>
        <a:dk2>
          <a:srgbClr val="FFCCCC"/>
        </a:dk2>
        <a:lt2>
          <a:srgbClr val="660066"/>
        </a:lt2>
        <a:accent1>
          <a:srgbClr val="7592B1"/>
        </a:accent1>
        <a:accent2>
          <a:srgbClr val="008080"/>
        </a:accent2>
        <a:accent3>
          <a:srgbClr val="FFE2E2"/>
        </a:accent3>
        <a:accent4>
          <a:srgbClr val="56DADA"/>
        </a:accent4>
        <a:accent5>
          <a:srgbClr val="BDC7D5"/>
        </a:accent5>
        <a:accent6>
          <a:srgbClr val="007373"/>
        </a:accent6>
        <a:hlink>
          <a:srgbClr val="FFFFFF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CDESIGNN</Template>
  <TotalTime>0</TotalTime>
  <Words>3323</Words>
  <Application>WPS 演示</Application>
  <PresentationFormat>全屏显示(4:3)</PresentationFormat>
  <Paragraphs>174</Paragraphs>
  <Slides>19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2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19</vt:i4>
      </vt:variant>
    </vt:vector>
  </HeadingPairs>
  <TitlesOfParts>
    <vt:vector size="34" baseType="lpstr">
      <vt:lpstr>Arial</vt:lpstr>
      <vt:lpstr>宋体</vt:lpstr>
      <vt:lpstr>Wingdings</vt:lpstr>
      <vt:lpstr>Wingdings 2</vt:lpstr>
      <vt:lpstr>Times New Roman</vt:lpstr>
      <vt:lpstr>隶书</vt:lpstr>
      <vt:lpstr>黑体</vt:lpstr>
      <vt:lpstr>微软雅黑</vt:lpstr>
      <vt:lpstr>Arial Unicode MS</vt:lpstr>
      <vt:lpstr>Calibri</vt:lpstr>
      <vt:lpstr>华文细黑</vt:lpstr>
      <vt:lpstr>吉祥如意</vt:lpstr>
      <vt:lpstr>欢天喜地</vt:lpstr>
      <vt:lpstr>Equation.3</vt:lpstr>
      <vt:lpstr>Equation.3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范</cp:lastModifiedBy>
  <cp:revision>113</cp:revision>
  <dcterms:created xsi:type="dcterms:W3CDTF">2001-09-26T00:57:00Z</dcterms:created>
  <dcterms:modified xsi:type="dcterms:W3CDTF">2020-09-22T01:13:53Z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2052-11.1.0.9999</vt:lpwstr>
  </property>
</Properties>
</file>