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371" r:id="rId3"/>
    <p:sldId id="382" r:id="rId4"/>
    <p:sldId id="383" r:id="rId5"/>
    <p:sldId id="395" r:id="rId6"/>
    <p:sldId id="396" r:id="rId7"/>
    <p:sldId id="274" r:id="rId8"/>
    <p:sldId id="335" r:id="rId9"/>
    <p:sldId id="400" r:id="rId10"/>
    <p:sldId id="399" r:id="rId11"/>
    <p:sldId id="398" r:id="rId12"/>
    <p:sldId id="401" r:id="rId13"/>
    <p:sldId id="397" r:id="rId14"/>
    <p:sldId id="402" r:id="rId15"/>
    <p:sldId id="403" r:id="rId16"/>
    <p:sldId id="404" r:id="rId17"/>
    <p:sldId id="405" r:id="rId18"/>
    <p:sldId id="423" r:id="rId19"/>
    <p:sldId id="417" r:id="rId20"/>
    <p:sldId id="425" r:id="rId21"/>
    <p:sldId id="419" r:id="rId22"/>
    <p:sldId id="420" r:id="rId23"/>
    <p:sldId id="421" r:id="rId24"/>
    <p:sldId id="422" r:id="rId25"/>
    <p:sldId id="389" r:id="rId26"/>
    <p:sldId id="426" r:id="rId27"/>
    <p:sldId id="339" r:id="rId28"/>
  </p:sldIdLst>
  <p:sldSz cx="9144000" cy="6858000" type="screen4x3"/>
  <p:notesSz cx="6858000" cy="9144000"/>
  <p:custDataLst>
    <p:tags r:id="rId31"/>
  </p:custDataLst>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23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作者"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p:restoredTop sz="94603"/>
  </p:normalViewPr>
  <p:slideViewPr>
    <p:cSldViewPr>
      <p:cViewPr varScale="1">
        <p:scale>
          <a:sx n="95" d="100"/>
          <a:sy n="95" d="100"/>
        </p:scale>
        <p:origin x="1090" y="67"/>
      </p:cViewPr>
      <p:guideLst>
        <p:guide orient="horz" pos="2231"/>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kumimoji="1" sz="1200" smtClean="0">
                <a:latin typeface="Times New Roman" panose="02020603050405020304" pitchFamily="18" charset="0"/>
                <a:ea typeface="宋体" panose="02010600030101010101" pitchFamily="2" charset="-122"/>
              </a:defRPr>
            </a:lvl1pPr>
          </a:lstStyle>
          <a:p>
            <a:pPr>
              <a:defRPr/>
            </a:pPr>
            <a:endParaRPr lang="en-US" altLang="zh-CN"/>
          </a:p>
        </p:txBody>
      </p:sp>
      <p:sp>
        <p:nvSpPr>
          <p:cNvPr id="76803" name="Rectangle 3"/>
          <p:cNvSpPr>
            <a:spLocks noGrp="1" noChangeArrowheads="1"/>
          </p:cNvSpPr>
          <p:nvPr>
            <p:ph type="dt" sz="quarter"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kumimoji="1" sz="1200" smtClean="0">
                <a:latin typeface="Times New Roman" panose="02020603050405020304" pitchFamily="18" charset="0"/>
                <a:ea typeface="宋体" panose="02010600030101010101" pitchFamily="2" charset="-122"/>
              </a:defRPr>
            </a:lvl1pPr>
          </a:lstStyle>
          <a:p>
            <a:pPr>
              <a:defRPr/>
            </a:pPr>
            <a:fld id="{29F238AB-F2B2-4458-A033-79B57B36E48D}" type="datetime1">
              <a:rPr lang="zh-CN" altLang="en-US"/>
              <a:pPr>
                <a:defRPr/>
              </a:pPr>
              <a:t>2020/10/20</a:t>
            </a:fld>
            <a:endParaRPr lang="en-US" altLang="zh-CN"/>
          </a:p>
        </p:txBody>
      </p:sp>
      <p:sp>
        <p:nvSpPr>
          <p:cNvPr id="76804" name="Rectangle 4"/>
          <p:cNvSpPr>
            <a:spLocks noGrp="1" noChangeArrowheads="1"/>
          </p:cNvSpPr>
          <p:nvPr>
            <p:ph type="ftr" sz="quarter" idx="2"/>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defRPr kumimoji="1" sz="1200" smtClean="0">
                <a:latin typeface="Times New Roman" panose="02020603050405020304" pitchFamily="18" charset="0"/>
                <a:ea typeface="宋体" panose="02010600030101010101" pitchFamily="2" charset="-122"/>
              </a:defRPr>
            </a:lvl1pPr>
          </a:lstStyle>
          <a:p>
            <a:pPr>
              <a:defRPr/>
            </a:pPr>
            <a:endParaRPr lang="en-US" altLang="zh-CN"/>
          </a:p>
        </p:txBody>
      </p:sp>
      <p:sp>
        <p:nvSpPr>
          <p:cNvPr id="76805" name="Rectangle 5"/>
          <p:cNvSpPr>
            <a:spLocks noGrp="1" noChangeArrowheads="1"/>
          </p:cNvSpPr>
          <p:nvPr>
            <p:ph type="sldNum" sz="quarter" idx="3"/>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lstStyle>
            <a:lvl1pPr algn="r">
              <a:defRPr sz="1200">
                <a:latin typeface="Times New Roman" panose="02020603050405020304" pitchFamily="18" charset="0"/>
                <a:ea typeface="宋体" panose="02010600030101010101" pitchFamily="2" charset="-122"/>
              </a:defRPr>
            </a:lvl1pPr>
          </a:lstStyle>
          <a:p>
            <a:pPr>
              <a:defRPr/>
            </a:pPr>
            <a:fld id="{E63D7145-9ED3-4E77-A2EB-72A53C2DEA63}" type="slidenum">
              <a:rPr lang="en-US" altLang="zh-CN"/>
              <a:pPr>
                <a:defRPr/>
              </a:pPr>
              <a:t>‹#›</a:t>
            </a:fld>
            <a:endParaRPr lang="en-US" altLang="zh-CN"/>
          </a:p>
        </p:txBody>
      </p:sp>
    </p:spTree>
    <p:extLst>
      <p:ext uri="{BB962C8B-B14F-4D97-AF65-F5344CB8AC3E}">
        <p14:creationId xmlns:p14="http://schemas.microsoft.com/office/powerpoint/2010/main" val="37846527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kumimoji="1" sz="1200" smtClean="0">
                <a:latin typeface="Times New Roman" panose="02020603050405020304" pitchFamily="18" charset="0"/>
                <a:ea typeface="宋体" panose="02010600030101010101" pitchFamily="2" charset="-122"/>
              </a:defRPr>
            </a:lvl1pPr>
          </a:lstStyle>
          <a:p>
            <a:pPr>
              <a:defRPr/>
            </a:pPr>
            <a:endParaRPr lang="en-US" altLang="zh-CN"/>
          </a:p>
        </p:txBody>
      </p:sp>
      <p:sp>
        <p:nvSpPr>
          <p:cNvPr id="75779"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kumimoji="1" sz="1200" smtClean="0">
                <a:latin typeface="Times New Roman" panose="02020603050405020304" pitchFamily="18" charset="0"/>
                <a:ea typeface="宋体" panose="02010600030101010101" pitchFamily="2" charset="-122"/>
              </a:defRPr>
            </a:lvl1pPr>
          </a:lstStyle>
          <a:p>
            <a:pPr>
              <a:defRPr/>
            </a:pPr>
            <a:fld id="{3FED93E0-8215-45D6-AB59-D0CBCF1DE8E6}" type="datetime1">
              <a:rPr lang="zh-CN" altLang="en-US"/>
              <a:pPr>
                <a:defRPr/>
              </a:pPr>
              <a:t>2020/10/20</a:t>
            </a:fld>
            <a:endParaRPr lang="en-US" altLang="zh-CN"/>
          </a:p>
        </p:txBody>
      </p:sp>
      <p:sp>
        <p:nvSpPr>
          <p:cNvPr id="20484" name="Rectangle 4"/>
          <p:cNvSpPr>
            <a:spLocks noGrp="1" noRot="1" noChangeAspect="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5781"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75782"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defRPr kumimoji="1" sz="1200" smtClean="0">
                <a:latin typeface="Times New Roman" panose="02020603050405020304" pitchFamily="18" charset="0"/>
                <a:ea typeface="宋体" panose="02010600030101010101" pitchFamily="2" charset="-122"/>
              </a:defRPr>
            </a:lvl1pPr>
          </a:lstStyle>
          <a:p>
            <a:pPr>
              <a:defRPr/>
            </a:pPr>
            <a:endParaRPr lang="en-US" altLang="zh-CN"/>
          </a:p>
        </p:txBody>
      </p:sp>
      <p:sp>
        <p:nvSpPr>
          <p:cNvPr id="75783"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lstStyle>
            <a:lvl1pPr algn="r">
              <a:defRPr sz="1200">
                <a:latin typeface="Times New Roman" panose="02020603050405020304" pitchFamily="18" charset="0"/>
                <a:ea typeface="宋体" panose="02010600030101010101" pitchFamily="2" charset="-122"/>
              </a:defRPr>
            </a:lvl1pPr>
          </a:lstStyle>
          <a:p>
            <a:pPr>
              <a:defRPr/>
            </a:pPr>
            <a:fld id="{9225D51B-DE42-4933-AF60-BE3193C0E9D1}" type="slidenum">
              <a:rPr lang="en-US" altLang="zh-CN"/>
              <a:pPr>
                <a:defRPr/>
              </a:pPr>
              <a:t>‹#›</a:t>
            </a:fld>
            <a:endParaRPr lang="en-US" altLang="zh-CN"/>
          </a:p>
        </p:txBody>
      </p:sp>
    </p:spTree>
    <p:extLst>
      <p:ext uri="{BB962C8B-B14F-4D97-AF65-F5344CB8AC3E}">
        <p14:creationId xmlns:p14="http://schemas.microsoft.com/office/powerpoint/2010/main" val="234037572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1.jpeg"/><Relationship Id="rId5" Type="http://schemas.openxmlformats.org/officeDocument/2006/relationships/slideMaster" Target="../slideMasters/slideMaster1.xml"/><Relationship Id="rId4" Type="http://schemas.openxmlformats.org/officeDocument/2006/relationships/tags" Target="../tags/tag1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image" Target="../media/image5.png"/><Relationship Id="rId5" Type="http://schemas.openxmlformats.org/officeDocument/2006/relationships/slideMaster" Target="../slideMasters/slideMaster1.xml"/><Relationship Id="rId4" Type="http://schemas.openxmlformats.org/officeDocument/2006/relationships/tags" Target="../tags/tag56.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image" Target="../media/image1.jpeg"/><Relationship Id="rId5" Type="http://schemas.openxmlformats.org/officeDocument/2006/relationships/slideMaster" Target="../slideMasters/slideMaster1.xml"/><Relationship Id="rId4" Type="http://schemas.openxmlformats.org/officeDocument/2006/relationships/tags" Target="../tags/tag60.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63.xml"/><Relationship Id="rId7" Type="http://schemas.openxmlformats.org/officeDocument/2006/relationships/image" Target="../media/image2.png"/><Relationship Id="rId2" Type="http://schemas.openxmlformats.org/officeDocument/2006/relationships/tags" Target="../tags/tag62.xml"/><Relationship Id="rId1" Type="http://schemas.openxmlformats.org/officeDocument/2006/relationships/tags" Target="../tags/tag61.xml"/><Relationship Id="rId6" Type="http://schemas.openxmlformats.org/officeDocument/2006/relationships/slideMaster" Target="../slideMasters/slideMaster1.xml"/><Relationship Id="rId5" Type="http://schemas.openxmlformats.org/officeDocument/2006/relationships/tags" Target="../tags/tag65.xml"/><Relationship Id="rId4" Type="http://schemas.openxmlformats.org/officeDocument/2006/relationships/tags" Target="../tags/tag64.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68.xml"/><Relationship Id="rId7" Type="http://schemas.openxmlformats.org/officeDocument/2006/relationships/image" Target="../media/image6.png"/><Relationship Id="rId2" Type="http://schemas.openxmlformats.org/officeDocument/2006/relationships/tags" Target="../tags/tag67.xml"/><Relationship Id="rId1" Type="http://schemas.openxmlformats.org/officeDocument/2006/relationships/tags" Target="../tags/tag66.xml"/><Relationship Id="rId6" Type="http://schemas.openxmlformats.org/officeDocument/2006/relationships/slideMaster" Target="../slideMasters/slideMaster1.xml"/><Relationship Id="rId5" Type="http://schemas.openxmlformats.org/officeDocument/2006/relationships/tags" Target="../tags/tag70.xml"/><Relationship Id="rId4" Type="http://schemas.openxmlformats.org/officeDocument/2006/relationships/tags" Target="../tags/tag69.xml"/></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73.xml"/><Relationship Id="rId7" Type="http://schemas.openxmlformats.org/officeDocument/2006/relationships/image" Target="../media/image7.png"/><Relationship Id="rId2" Type="http://schemas.openxmlformats.org/officeDocument/2006/relationships/tags" Target="../tags/tag72.xml"/><Relationship Id="rId1" Type="http://schemas.openxmlformats.org/officeDocument/2006/relationships/tags" Target="../tags/tag71.xml"/><Relationship Id="rId6" Type="http://schemas.openxmlformats.org/officeDocument/2006/relationships/slideMaster" Target="../slideMasters/slideMaster1.xml"/><Relationship Id="rId5" Type="http://schemas.openxmlformats.org/officeDocument/2006/relationships/tags" Target="../tags/tag75.xml"/><Relationship Id="rId4" Type="http://schemas.openxmlformats.org/officeDocument/2006/relationships/tags" Target="../tags/tag74.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78.xml"/><Relationship Id="rId7" Type="http://schemas.openxmlformats.org/officeDocument/2006/relationships/image" Target="../media/image3.png"/><Relationship Id="rId2" Type="http://schemas.openxmlformats.org/officeDocument/2006/relationships/tags" Target="../tags/tag77.xml"/><Relationship Id="rId1" Type="http://schemas.openxmlformats.org/officeDocument/2006/relationships/tags" Target="../tags/tag76.xml"/><Relationship Id="rId6" Type="http://schemas.openxmlformats.org/officeDocument/2006/relationships/slideMaster" Target="../slideMasters/slideMaster1.xml"/><Relationship Id="rId5" Type="http://schemas.openxmlformats.org/officeDocument/2006/relationships/tags" Target="../tags/tag80.xml"/><Relationship Id="rId4" Type="http://schemas.openxmlformats.org/officeDocument/2006/relationships/tags" Target="../tags/tag79.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83.xml"/><Relationship Id="rId7" Type="http://schemas.openxmlformats.org/officeDocument/2006/relationships/image" Target="../media/image3.png"/><Relationship Id="rId2" Type="http://schemas.openxmlformats.org/officeDocument/2006/relationships/tags" Target="../tags/tag82.xml"/><Relationship Id="rId1" Type="http://schemas.openxmlformats.org/officeDocument/2006/relationships/tags" Target="../tags/tag81.xml"/><Relationship Id="rId6" Type="http://schemas.openxmlformats.org/officeDocument/2006/relationships/slideMaster" Target="../slideMasters/slideMaster1.xml"/><Relationship Id="rId5" Type="http://schemas.openxmlformats.org/officeDocument/2006/relationships/tags" Target="../tags/tag85.xml"/><Relationship Id="rId4" Type="http://schemas.openxmlformats.org/officeDocument/2006/relationships/tags" Target="../tags/tag84.xml"/></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88.xml"/><Relationship Id="rId7" Type="http://schemas.openxmlformats.org/officeDocument/2006/relationships/slideMaster" Target="../slideMasters/slideMaster1.xml"/><Relationship Id="rId2" Type="http://schemas.openxmlformats.org/officeDocument/2006/relationships/tags" Target="../tags/tag87.xml"/><Relationship Id="rId1" Type="http://schemas.openxmlformats.org/officeDocument/2006/relationships/tags" Target="../tags/tag86.xml"/><Relationship Id="rId6" Type="http://schemas.openxmlformats.org/officeDocument/2006/relationships/tags" Target="../tags/tag91.xml"/><Relationship Id="rId5" Type="http://schemas.openxmlformats.org/officeDocument/2006/relationships/tags" Target="../tags/tag90.xml"/><Relationship Id="rId4" Type="http://schemas.openxmlformats.org/officeDocument/2006/relationships/tags" Target="../tags/tag89.xml"/><Relationship Id="rId9"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94.xml"/><Relationship Id="rId7" Type="http://schemas.openxmlformats.org/officeDocument/2006/relationships/slideMaster" Target="../slideMasters/slideMaster1.xml"/><Relationship Id="rId2" Type="http://schemas.openxmlformats.org/officeDocument/2006/relationships/tags" Target="../tags/tag93.xml"/><Relationship Id="rId1" Type="http://schemas.openxmlformats.org/officeDocument/2006/relationships/tags" Target="../tags/tag92.xml"/><Relationship Id="rId6" Type="http://schemas.openxmlformats.org/officeDocument/2006/relationships/tags" Target="../tags/tag97.xml"/><Relationship Id="rId5" Type="http://schemas.openxmlformats.org/officeDocument/2006/relationships/tags" Target="../tags/tag96.xml"/><Relationship Id="rId4" Type="http://schemas.openxmlformats.org/officeDocument/2006/relationships/tags" Target="../tags/tag95.xml"/><Relationship Id="rId9"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14.xml"/><Relationship Id="rId7"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tags" Target="../tags/tag17.xml"/><Relationship Id="rId5" Type="http://schemas.openxmlformats.org/officeDocument/2006/relationships/tags" Target="../tags/tag16.xml"/><Relationship Id="rId4" Type="http://schemas.openxmlformats.org/officeDocument/2006/relationships/tags" Target="../tags/tag15.xml"/><Relationship Id="rId9"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image" Target="../media/image1.jpeg"/><Relationship Id="rId5" Type="http://schemas.openxmlformats.org/officeDocument/2006/relationships/slideMaster" Target="../slideMasters/slideMaster1.xml"/><Relationship Id="rId4" Type="http://schemas.openxmlformats.org/officeDocument/2006/relationships/tags" Target="../tags/tag2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24.xml"/><Relationship Id="rId7"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 Id="rId9"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30.xml"/><Relationship Id="rId7" Type="http://schemas.openxmlformats.org/officeDocument/2006/relationships/slideMaster" Target="../slideMasters/slideMaster1.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 Id="rId9"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36.xml"/><Relationship Id="rId7" Type="http://schemas.openxmlformats.org/officeDocument/2006/relationships/slideMaster" Target="../slideMasters/slideMaster1.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 Id="rId9"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45.xml"/><Relationship Id="rId7" Type="http://schemas.openxmlformats.org/officeDocument/2006/relationships/slideMaster" Target="../slideMasters/slideMaster1.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tags" Target="../tags/tag48.xml"/><Relationship Id="rId5" Type="http://schemas.openxmlformats.org/officeDocument/2006/relationships/tags" Target="../tags/tag47.xml"/><Relationship Id="rId4" Type="http://schemas.openxmlformats.org/officeDocument/2006/relationships/tags" Target="../tags/tag46.xml"/><Relationship Id="rId9"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image" Target="../media/image4.png"/><Relationship Id="rId5" Type="http://schemas.openxmlformats.org/officeDocument/2006/relationships/slideMaster" Target="../slideMasters/slideMaster1.xml"/><Relationship Id="rId4" Type="http://schemas.openxmlformats.org/officeDocument/2006/relationships/tags" Target="../tags/tag5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3" name="图片 6"/>
          <p:cNvPicPr>
            <a:picLocks noChangeAspect="1"/>
          </p:cNvPicPr>
          <p:nvPr>
            <p:custDataLst>
              <p:tags r:id="rId1"/>
            </p:custDataLst>
          </p:nvPr>
        </p:nvPicPr>
        <p:blipFill>
          <a:blip r:embed="rId6">
            <a:clrChange>
              <a:clrFrom>
                <a:srgbClr val="FFFFFF"/>
              </a:clrFrom>
              <a:clrTo>
                <a:srgbClr val="FFFFFF">
                  <a:alpha val="0"/>
                </a:srgbClr>
              </a:clrTo>
            </a:clrChange>
          </a:blip>
          <a:srcRect/>
          <a:stretch>
            <a:fillRect/>
          </a:stretch>
        </p:blipFill>
        <p:spPr bwMode="auto">
          <a:xfrm>
            <a:off x="1898650" y="420688"/>
            <a:ext cx="5346700" cy="6045200"/>
          </a:xfrm>
          <a:prstGeom prst="rect">
            <a:avLst/>
          </a:prstGeom>
          <a:noFill/>
          <a:ln w="9525">
            <a:noFill/>
            <a:miter lim="800000"/>
            <a:headEnd/>
            <a:tailEnd/>
          </a:ln>
        </p:spPr>
      </p:pic>
      <p:sp>
        <p:nvSpPr>
          <p:cNvPr id="2" name="标题 1"/>
          <p:cNvSpPr>
            <a:spLocks noGrp="1"/>
          </p:cNvSpPr>
          <p:nvPr>
            <p:ph type="ctrTitle"/>
          </p:nvPr>
        </p:nvSpPr>
        <p:spPr>
          <a:xfrm>
            <a:off x="3260408" y="2423326"/>
            <a:ext cx="2623184" cy="1828800"/>
          </a:xfrm>
        </p:spPr>
        <p:txBody>
          <a:bodyPr lIns="90000" tIns="46800" rIns="90000" bIns="46800" anchor="ctr">
            <a:normAutofit/>
          </a:bodyPr>
          <a:lstStyle>
            <a:lvl1pPr algn="ctr">
              <a:defRPr sz="4050" spc="600" baseline="0">
                <a:solidFill>
                  <a:schemeClr val="accent1"/>
                </a:solidFill>
                <a:latin typeface="Arial" panose="020B0604020202020204" pitchFamily="34" charset="0"/>
                <a:ea typeface="汉仪旗黑-85S" panose="00020600040101010101" pitchFamily="18" charset="-122"/>
              </a:defRPr>
            </a:lvl1pPr>
          </a:lstStyle>
          <a:p>
            <a:r>
              <a:rPr lang="zh-CN" altLang="en-US" dirty="0"/>
              <a:t>单击此处编辑母版标题样式</a:t>
            </a:r>
          </a:p>
        </p:txBody>
      </p:sp>
      <p:sp>
        <p:nvSpPr>
          <p:cNvPr id="4" name="日期占位符 15"/>
          <p:cNvSpPr>
            <a:spLocks noGrp="1"/>
          </p:cNvSpPr>
          <p:nvPr>
            <p:ph type="dt" sz="half" idx="10"/>
            <p:custDataLst>
              <p:tags r:id="rId2"/>
            </p:custDataLst>
          </p:nvPr>
        </p:nvSpPr>
        <p:spPr/>
        <p:txBody>
          <a:bodyPr/>
          <a:lstStyle>
            <a:lvl1pPr>
              <a:defRPr/>
            </a:lvl1pPr>
          </a:lstStyle>
          <a:p>
            <a:pPr>
              <a:defRPr/>
            </a:pPr>
            <a:fld id="{38BD94C5-F326-419D-9C17-2490103D6D0C}" type="datetimeFigureOut">
              <a:rPr lang="zh-CN" altLang="en-US"/>
              <a:pPr>
                <a:defRPr/>
              </a:pPr>
              <a:t>2020/10/20</a:t>
            </a:fld>
            <a:endParaRPr lang="zh-CN" altLang="en-US"/>
          </a:p>
        </p:txBody>
      </p:sp>
      <p:sp>
        <p:nvSpPr>
          <p:cNvPr id="5" name="页脚占位符 16"/>
          <p:cNvSpPr>
            <a:spLocks noGrp="1"/>
          </p:cNvSpPr>
          <p:nvPr>
            <p:ph type="ftr" sz="quarter" idx="11"/>
            <p:custDataLst>
              <p:tags r:id="rId3"/>
            </p:custDataLst>
          </p:nvPr>
        </p:nvSpPr>
        <p:spPr/>
        <p:txBody>
          <a:bodyPr/>
          <a:lstStyle>
            <a:lvl1pPr>
              <a:defRPr/>
            </a:lvl1pPr>
          </a:lstStyle>
          <a:p>
            <a:pPr>
              <a:defRPr/>
            </a:pPr>
            <a:endParaRPr lang="zh-CN" altLang="en-US"/>
          </a:p>
        </p:txBody>
      </p:sp>
      <p:sp>
        <p:nvSpPr>
          <p:cNvPr id="6" name="灯片编号占位符 17"/>
          <p:cNvSpPr>
            <a:spLocks noGrp="1"/>
          </p:cNvSpPr>
          <p:nvPr>
            <p:ph type="sldNum" sz="quarter" idx="12"/>
            <p:custDataLst>
              <p:tags r:id="rId4"/>
            </p:custDataLst>
          </p:nvPr>
        </p:nvSpPr>
        <p:spPr/>
        <p:txBody>
          <a:bodyPr/>
          <a:lstStyle>
            <a:lvl1pPr>
              <a:defRPr/>
            </a:lvl1pPr>
          </a:lstStyle>
          <a:p>
            <a:pPr>
              <a:defRPr/>
            </a:pPr>
            <a:fld id="{DB92CE05-FBEB-4028-9A19-68FB73FF6845}" type="slidenum">
              <a:rPr lang="zh-CN" altLang="en-US"/>
              <a:pPr>
                <a:defRPr/>
              </a:pPr>
              <a:t>‹#›</a:t>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pic>
        <p:nvPicPr>
          <p:cNvPr id="3" name="图片 5" descr="树叶"/>
          <p:cNvPicPr>
            <a:picLocks noChangeAspect="1"/>
          </p:cNvPicPr>
          <p:nvPr>
            <p:custDataLst>
              <p:tags r:id="rId1"/>
            </p:custDataLst>
          </p:nvPr>
        </p:nvPicPr>
        <p:blipFill>
          <a:blip r:embed="rId6"/>
          <a:srcRect/>
          <a:stretch>
            <a:fillRect/>
          </a:stretch>
        </p:blipFill>
        <p:spPr bwMode="auto">
          <a:xfrm rot="21300000">
            <a:off x="8131175" y="6092825"/>
            <a:ext cx="1420813" cy="831850"/>
          </a:xfrm>
          <a:prstGeom prst="rect">
            <a:avLst/>
          </a:prstGeom>
          <a:noFill/>
          <a:ln w="9525">
            <a:noFill/>
            <a:miter lim="800000"/>
            <a:headEnd/>
            <a:tailEnd/>
          </a:ln>
        </p:spPr>
      </p:pic>
      <p:sp>
        <p:nvSpPr>
          <p:cNvPr id="7" name="内容占位符 6"/>
          <p:cNvSpPr>
            <a:spLocks noGrp="1"/>
          </p:cNvSpPr>
          <p:nvPr>
            <p:ph sz="quarter" idx="13"/>
          </p:nvPr>
        </p:nvSpPr>
        <p:spPr>
          <a:xfrm>
            <a:off x="502448" y="952508"/>
            <a:ext cx="8139178" cy="5388907"/>
          </a:xfrm>
        </p:spPr>
        <p:txBody>
          <a:bodyPr/>
          <a:lstStyle>
            <a:lvl1pPr>
              <a:defRPr baseline="0"/>
            </a:lvl1pPr>
            <a:lvl2pPr>
              <a:defRPr baseline="0"/>
            </a:lvl2pPr>
            <a:lvl3pPr>
              <a:defRPr baseline="0"/>
            </a:lvl3pPr>
            <a:lvl4pPr>
              <a:defRPr baseline="0"/>
            </a:lvl4pPr>
            <a:lvl5pPr>
              <a:defRPr baseline="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2"/>
          <p:cNvSpPr>
            <a:spLocks noGrp="1"/>
          </p:cNvSpPr>
          <p:nvPr>
            <p:ph type="dt" sz="half" idx="14"/>
            <p:custDataLst>
              <p:tags r:id="rId2"/>
            </p:custDataLst>
          </p:nvPr>
        </p:nvSpPr>
        <p:spPr/>
        <p:txBody>
          <a:bodyPr/>
          <a:lstStyle>
            <a:lvl1pPr>
              <a:defRPr/>
            </a:lvl1pPr>
          </a:lstStyle>
          <a:p>
            <a:pPr>
              <a:defRPr/>
            </a:pPr>
            <a:fld id="{C2622725-DDAF-40D5-B5AC-6F984C3D9C85}" type="datetimeFigureOut">
              <a:rPr lang="zh-CN" altLang="en-US"/>
              <a:pPr>
                <a:defRPr/>
              </a:pPr>
              <a:t>2020/10/20</a:t>
            </a:fld>
            <a:endParaRPr lang="zh-CN" altLang="en-US"/>
          </a:p>
        </p:txBody>
      </p:sp>
      <p:sp>
        <p:nvSpPr>
          <p:cNvPr id="5" name="页脚占位符 3"/>
          <p:cNvSpPr>
            <a:spLocks noGrp="1"/>
          </p:cNvSpPr>
          <p:nvPr>
            <p:ph type="ftr" sz="quarter" idx="15"/>
            <p:custDataLst>
              <p:tags r:id="rId3"/>
            </p:custDataLst>
          </p:nvPr>
        </p:nvSpPr>
        <p:spPr/>
        <p:txBody>
          <a:bodyPr/>
          <a:lstStyle>
            <a:lvl1pPr>
              <a:defRPr/>
            </a:lvl1pPr>
          </a:lstStyle>
          <a:p>
            <a:pPr>
              <a:defRPr/>
            </a:pPr>
            <a:endParaRPr lang="zh-CN" altLang="en-US"/>
          </a:p>
        </p:txBody>
      </p:sp>
      <p:sp>
        <p:nvSpPr>
          <p:cNvPr id="6" name="灯片编号占位符 4"/>
          <p:cNvSpPr>
            <a:spLocks noGrp="1"/>
          </p:cNvSpPr>
          <p:nvPr>
            <p:ph type="sldNum" sz="quarter" idx="16"/>
            <p:custDataLst>
              <p:tags r:id="rId4"/>
            </p:custDataLst>
          </p:nvPr>
        </p:nvSpPr>
        <p:spPr/>
        <p:txBody>
          <a:bodyPr/>
          <a:lstStyle>
            <a:lvl1pPr>
              <a:defRPr/>
            </a:lvl1pPr>
          </a:lstStyle>
          <a:p>
            <a:pPr>
              <a:defRPr/>
            </a:pPr>
            <a:fld id="{76D2F669-9754-4DD1-9BCA-9BD3DF72EF23}"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pic>
        <p:nvPicPr>
          <p:cNvPr id="3" name="图片 5"/>
          <p:cNvPicPr>
            <a:picLocks noChangeAspect="1"/>
          </p:cNvPicPr>
          <p:nvPr>
            <p:custDataLst>
              <p:tags r:id="rId1"/>
            </p:custDataLst>
          </p:nvPr>
        </p:nvPicPr>
        <p:blipFill>
          <a:blip r:embed="rId6">
            <a:clrChange>
              <a:clrFrom>
                <a:srgbClr val="FFFFFF"/>
              </a:clrFrom>
              <a:clrTo>
                <a:srgbClr val="FFFFFF">
                  <a:alpha val="0"/>
                </a:srgbClr>
              </a:clrTo>
            </a:clrChange>
          </a:blip>
          <a:srcRect/>
          <a:stretch>
            <a:fillRect/>
          </a:stretch>
        </p:blipFill>
        <p:spPr bwMode="auto">
          <a:xfrm>
            <a:off x="1898650" y="420688"/>
            <a:ext cx="5346700" cy="6045200"/>
          </a:xfrm>
          <a:prstGeom prst="rect">
            <a:avLst/>
          </a:prstGeom>
          <a:noFill/>
          <a:ln w="9525">
            <a:noFill/>
            <a:miter lim="800000"/>
            <a:headEnd/>
            <a:tailEnd/>
          </a:ln>
        </p:spPr>
      </p:pic>
      <p:sp>
        <p:nvSpPr>
          <p:cNvPr id="2" name="标题 1"/>
          <p:cNvSpPr>
            <a:spLocks noGrp="1"/>
          </p:cNvSpPr>
          <p:nvPr>
            <p:ph type="title"/>
          </p:nvPr>
        </p:nvSpPr>
        <p:spPr>
          <a:xfrm>
            <a:off x="3010734" y="2656114"/>
            <a:ext cx="3134677" cy="1309576"/>
          </a:xfrm>
        </p:spPr>
        <p:txBody>
          <a:bodyPr lIns="90000" tIns="46800" rIns="90000" bIns="46800" anchor="ctr">
            <a:normAutofit/>
          </a:bodyPr>
          <a:lstStyle>
            <a:lvl1pPr marL="0" marR="0" algn="ctr" defTabSz="914400" rtl="0" eaLnBrk="1" fontAlgn="auto" latinLnBrk="0" hangingPunct="1">
              <a:lnSpc>
                <a:spcPct val="100000"/>
              </a:lnSpc>
              <a:buNone/>
              <a:defRPr kumimoji="0" lang="zh-CN" altLang="en-US" sz="4950" b="1" i="0" u="none" strike="noStrike" kern="1200" cap="none" spc="600" normalizeH="0" baseline="0" noProof="1" dirty="0">
                <a:solidFill>
                  <a:schemeClr val="accent1"/>
                </a:solidFill>
                <a:uFillTx/>
                <a:latin typeface="Arial" panose="020B0604020202020204" pitchFamily="34" charset="0"/>
                <a:ea typeface="汉仪旗黑-85S" panose="00020600040101010101" pitchFamily="18" charset="-122"/>
                <a:cs typeface="+mj-cs"/>
                <a:sym typeface="+mn-ea"/>
              </a:defRPr>
            </a:lvl1pPr>
          </a:lstStyle>
          <a:p>
            <a:pPr lvl="0"/>
            <a:r>
              <a:rPr lang="zh-CN" altLang="en-US" dirty="0">
                <a:sym typeface="+mn-ea"/>
              </a:rPr>
              <a:t>单击此处编辑母版标题样式</a:t>
            </a:r>
            <a:endParaRPr dirty="0">
              <a:sym typeface="+mn-ea"/>
            </a:endParaRPr>
          </a:p>
        </p:txBody>
      </p:sp>
      <p:sp>
        <p:nvSpPr>
          <p:cNvPr id="4" name="日期占位符 2"/>
          <p:cNvSpPr>
            <a:spLocks noGrp="1"/>
          </p:cNvSpPr>
          <p:nvPr>
            <p:ph type="dt" sz="half" idx="10"/>
            <p:custDataLst>
              <p:tags r:id="rId2"/>
            </p:custDataLst>
          </p:nvPr>
        </p:nvSpPr>
        <p:spPr/>
        <p:txBody>
          <a:bodyPr/>
          <a:lstStyle>
            <a:lvl1pPr>
              <a:defRPr/>
            </a:lvl1pPr>
          </a:lstStyle>
          <a:p>
            <a:pPr>
              <a:defRPr/>
            </a:pPr>
            <a:fld id="{1C825DD4-309E-4725-A1E6-26862456F772}" type="datetimeFigureOut">
              <a:rPr lang="zh-CN" altLang="en-US"/>
              <a:pPr>
                <a:defRPr/>
              </a:pPr>
              <a:t>2020/10/20</a:t>
            </a:fld>
            <a:endParaRPr lang="zh-CN" altLang="en-US"/>
          </a:p>
        </p:txBody>
      </p:sp>
      <p:sp>
        <p:nvSpPr>
          <p:cNvPr id="5" name="页脚占位符 3"/>
          <p:cNvSpPr>
            <a:spLocks noGrp="1"/>
          </p:cNvSpPr>
          <p:nvPr>
            <p:ph type="ftr" sz="quarter" idx="11"/>
            <p:custDataLst>
              <p:tags r:id="rId3"/>
            </p:custDataLst>
          </p:nvPr>
        </p:nvSpPr>
        <p:spPr/>
        <p:txBody>
          <a:bodyPr/>
          <a:lstStyle>
            <a:lvl1pPr>
              <a:defRPr/>
            </a:lvl1pPr>
          </a:lstStyle>
          <a:p>
            <a:pPr>
              <a:defRPr/>
            </a:pPr>
            <a:endParaRPr lang="zh-CN" altLang="en-US"/>
          </a:p>
        </p:txBody>
      </p:sp>
      <p:sp>
        <p:nvSpPr>
          <p:cNvPr id="6" name="灯片编号占位符 4"/>
          <p:cNvSpPr>
            <a:spLocks noGrp="1"/>
          </p:cNvSpPr>
          <p:nvPr>
            <p:ph type="sldNum" sz="quarter" idx="12"/>
            <p:custDataLst>
              <p:tags r:id="rId4"/>
            </p:custDataLst>
          </p:nvPr>
        </p:nvSpPr>
        <p:spPr/>
        <p:txBody>
          <a:bodyPr/>
          <a:lstStyle>
            <a:lvl1pPr>
              <a:defRPr/>
            </a:lvl1pPr>
          </a:lstStyle>
          <a:p>
            <a:pPr>
              <a:defRPr/>
            </a:pPr>
            <a:fld id="{AB33EDB4-C90B-472B-8C32-6063B21547A9}" type="slidenum">
              <a:rPr lang="zh-CN" altLang="en-US"/>
              <a:pPr>
                <a:defRPr/>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spTree>
      <p:nvGrpSpPr>
        <p:cNvPr id="1" name=""/>
        <p:cNvGrpSpPr/>
        <p:nvPr/>
      </p:nvGrpSpPr>
      <p:grpSpPr>
        <a:xfrm>
          <a:off x="0" y="0"/>
          <a:ext cx="0" cy="0"/>
          <a:chOff x="0" y="0"/>
          <a:chExt cx="0" cy="0"/>
        </a:xfrm>
      </p:grpSpPr>
      <p:pic>
        <p:nvPicPr>
          <p:cNvPr id="3" name="图片 1" descr="小鸟"/>
          <p:cNvPicPr>
            <a:picLocks noChangeAspect="1"/>
          </p:cNvPicPr>
          <p:nvPr>
            <p:custDataLst>
              <p:tags r:id="rId1"/>
            </p:custDataLst>
          </p:nvPr>
        </p:nvPicPr>
        <p:blipFill>
          <a:blip r:embed="rId7"/>
          <a:srcRect/>
          <a:stretch>
            <a:fillRect/>
          </a:stretch>
        </p:blipFill>
        <p:spPr bwMode="auto">
          <a:xfrm>
            <a:off x="-57150" y="-109538"/>
            <a:ext cx="950913" cy="850901"/>
          </a:xfrm>
          <a:prstGeom prst="rect">
            <a:avLst/>
          </a:prstGeom>
          <a:noFill/>
          <a:ln w="9525">
            <a:noFill/>
            <a:miter lim="800000"/>
            <a:headEnd/>
            <a:tailEnd/>
          </a:ln>
        </p:spPr>
      </p:pic>
      <p:pic>
        <p:nvPicPr>
          <p:cNvPr id="4" name="图片 5" descr="绿叶"/>
          <p:cNvPicPr>
            <a:picLocks noChangeAspect="1"/>
          </p:cNvPicPr>
          <p:nvPr>
            <p:custDataLst>
              <p:tags r:id="rId2"/>
            </p:custDataLst>
          </p:nvPr>
        </p:nvPicPr>
        <p:blipFill>
          <a:blip r:embed="rId8"/>
          <a:srcRect/>
          <a:stretch>
            <a:fillRect/>
          </a:stretch>
        </p:blipFill>
        <p:spPr bwMode="auto">
          <a:xfrm>
            <a:off x="8601075" y="5813425"/>
            <a:ext cx="407988" cy="1149350"/>
          </a:xfrm>
          <a:prstGeom prst="rect">
            <a:avLst/>
          </a:prstGeom>
          <a:noFill/>
          <a:ln w="9525">
            <a:noFill/>
            <a:miter lim="800000"/>
            <a:headEnd/>
            <a:tailEnd/>
          </a:ln>
        </p:spPr>
      </p:pic>
      <p:sp>
        <p:nvSpPr>
          <p:cNvPr id="7" name="标题 6"/>
          <p:cNvSpPr>
            <a:spLocks noGrp="1"/>
          </p:cNvSpPr>
          <p:nvPr>
            <p:ph type="title"/>
          </p:nvPr>
        </p:nvSpPr>
        <p:spPr/>
        <p:txBody>
          <a:bodyPr>
            <a:normAutofit/>
          </a:bodyPr>
          <a:lstStyle>
            <a:lvl1pPr>
              <a:defRPr baseline="0"/>
            </a:lvl1pPr>
          </a:lstStyle>
          <a:p>
            <a:r>
              <a:rPr lang="zh-CN" altLang="en-US"/>
              <a:t>单击此处编辑母版标题样式</a:t>
            </a:r>
          </a:p>
        </p:txBody>
      </p:sp>
      <p:sp>
        <p:nvSpPr>
          <p:cNvPr id="5" name="页脚占位符 3"/>
          <p:cNvSpPr>
            <a:spLocks noGrp="1"/>
          </p:cNvSpPr>
          <p:nvPr>
            <p:ph type="ftr" sz="quarter" idx="10"/>
            <p:custDataLst>
              <p:tags r:id="rId3"/>
            </p:custDataLst>
          </p:nvPr>
        </p:nvSpPr>
        <p:spPr/>
        <p:txBody>
          <a:bodyPr/>
          <a:lstStyle>
            <a:lvl1pPr>
              <a:defRPr/>
            </a:lvl1pPr>
          </a:lstStyle>
          <a:p>
            <a:pPr>
              <a:defRPr/>
            </a:pPr>
            <a:endParaRPr lang="zh-CN" altLang="en-US"/>
          </a:p>
        </p:txBody>
      </p:sp>
      <p:sp>
        <p:nvSpPr>
          <p:cNvPr id="6" name="灯片编号占位符 4"/>
          <p:cNvSpPr>
            <a:spLocks noGrp="1"/>
          </p:cNvSpPr>
          <p:nvPr>
            <p:ph type="sldNum" sz="quarter" idx="11"/>
            <p:custDataLst>
              <p:tags r:id="rId4"/>
            </p:custDataLst>
          </p:nvPr>
        </p:nvSpPr>
        <p:spPr/>
        <p:txBody>
          <a:bodyPr/>
          <a:lstStyle>
            <a:lvl1pPr>
              <a:defRPr/>
            </a:lvl1pPr>
          </a:lstStyle>
          <a:p>
            <a:pPr>
              <a:defRPr/>
            </a:pPr>
            <a:fld id="{68AD47F8-7092-49CF-8772-5DFFE3407392}" type="slidenum">
              <a:rPr lang="zh-CN" altLang="en-US"/>
              <a:pPr>
                <a:defRPr/>
              </a:pPr>
              <a:t>‹#›</a:t>
            </a:fld>
            <a:endParaRPr lang="zh-CN" altLang="en-US" dirty="0"/>
          </a:p>
        </p:txBody>
      </p:sp>
      <p:sp>
        <p:nvSpPr>
          <p:cNvPr id="8" name="日期占位符 2"/>
          <p:cNvSpPr>
            <a:spLocks noGrp="1"/>
          </p:cNvSpPr>
          <p:nvPr>
            <p:ph type="dt" sz="half" idx="12"/>
            <p:custDataLst>
              <p:tags r:id="rId5"/>
            </p:custDataLst>
          </p:nvPr>
        </p:nvSpPr>
        <p:spPr/>
        <p:txBody>
          <a:bodyPr/>
          <a:lstStyle>
            <a:lvl1pPr>
              <a:defRPr/>
            </a:lvl1pPr>
          </a:lstStyle>
          <a:p>
            <a:pPr>
              <a:defRPr/>
            </a:pPr>
            <a:fld id="{C41D086C-1984-4797-BFB5-0CC83D4CC2E7}" type="datetimeFigureOut">
              <a:rPr lang="zh-CN" altLang="en-US"/>
              <a:pPr>
                <a:defRPr/>
              </a:pPr>
              <a:t>2020/10/20</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4" name="矩形 5"/>
          <p:cNvSpPr/>
          <p:nvPr>
            <p:custDataLst>
              <p:tags r:id="rId1"/>
            </p:custDataLst>
          </p:nvPr>
        </p:nvSpPr>
        <p:spPr>
          <a:xfrm>
            <a:off x="185738" y="273050"/>
            <a:ext cx="8769350" cy="63119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zh-CN" sz="100" dirty="0">
              <a:sym typeface="+mn-ea"/>
            </a:endParaRPr>
          </a:p>
        </p:txBody>
      </p:sp>
      <p:pic>
        <p:nvPicPr>
          <p:cNvPr id="5" name="图片 11" descr="树叶"/>
          <p:cNvPicPr>
            <a:picLocks noChangeAspect="1"/>
          </p:cNvPicPr>
          <p:nvPr>
            <p:custDataLst>
              <p:tags r:id="rId2"/>
            </p:custDataLst>
          </p:nvPr>
        </p:nvPicPr>
        <p:blipFill>
          <a:blip r:embed="rId7"/>
          <a:srcRect/>
          <a:stretch>
            <a:fillRect/>
          </a:stretch>
        </p:blipFill>
        <p:spPr bwMode="auto">
          <a:xfrm rot="21300000">
            <a:off x="7759700" y="5903913"/>
            <a:ext cx="1641475" cy="960437"/>
          </a:xfrm>
          <a:prstGeom prst="rect">
            <a:avLst/>
          </a:prstGeom>
          <a:noFill/>
          <a:ln w="9525">
            <a:noFill/>
            <a:miter lim="800000"/>
            <a:headEnd/>
            <a:tailEnd/>
          </a:ln>
        </p:spPr>
      </p:pic>
      <p:sp>
        <p:nvSpPr>
          <p:cNvPr id="2" name="标题 1"/>
          <p:cNvSpPr>
            <a:spLocks noGrp="1"/>
          </p:cNvSpPr>
          <p:nvPr>
            <p:ph type="title"/>
          </p:nvPr>
        </p:nvSpPr>
        <p:spPr>
          <a:xfrm>
            <a:off x="962153" y="1249200"/>
            <a:ext cx="7219800" cy="723600"/>
          </a:xfrm>
        </p:spPr>
        <p:txBody>
          <a:bodyPr anchor="ctr">
            <a:normAutofit/>
          </a:bodyPr>
          <a:lstStyle>
            <a:lvl1pPr>
              <a:defRPr sz="2400" baseline="0">
                <a:latin typeface="Arial" panose="020B0604020202020204" pitchFamily="34" charset="0"/>
                <a:ea typeface="微软雅黑" panose="020B0503020204020204" charset="-122"/>
              </a:defRPr>
            </a:lvl1pPr>
          </a:lstStyle>
          <a:p>
            <a:r>
              <a:rPr lang="zh-CN" altLang="en-US" dirty="0"/>
              <a:t>单击此处编辑母版标题样式</a:t>
            </a:r>
          </a:p>
        </p:txBody>
      </p:sp>
      <p:sp>
        <p:nvSpPr>
          <p:cNvPr id="7" name="内容占位符 6"/>
          <p:cNvSpPr>
            <a:spLocks noGrp="1"/>
          </p:cNvSpPr>
          <p:nvPr>
            <p:ph sz="quarter" idx="13"/>
          </p:nvPr>
        </p:nvSpPr>
        <p:spPr>
          <a:xfrm>
            <a:off x="960835" y="2163600"/>
            <a:ext cx="7219950" cy="3445200"/>
          </a:xfrm>
        </p:spPr>
        <p:txBody>
          <a:bodyPr/>
          <a:lstStyle>
            <a:lvl1pPr>
              <a:defRPr sz="1050" baseline="0">
                <a:latin typeface="Arial" panose="020B0604020202020204" pitchFamily="34" charset="0"/>
                <a:ea typeface="微软雅黑" panose="020B0503020204020204" charset="-122"/>
              </a:defRPr>
            </a:lvl1pPr>
            <a:lvl2pPr>
              <a:defRPr sz="1050" baseline="0">
                <a:latin typeface="Arial" panose="020B0604020202020204" pitchFamily="34" charset="0"/>
                <a:ea typeface="微软雅黑" panose="020B0503020204020204" charset="-122"/>
              </a:defRPr>
            </a:lvl2pPr>
            <a:lvl3pPr>
              <a:defRPr sz="1050" baseline="0">
                <a:latin typeface="Arial" panose="020B0604020202020204" pitchFamily="34" charset="0"/>
                <a:ea typeface="微软雅黑" panose="020B0503020204020204" charset="-122"/>
              </a:defRPr>
            </a:lvl3pPr>
            <a:lvl4pPr>
              <a:defRPr sz="1050" baseline="0">
                <a:latin typeface="Arial" panose="020B0604020202020204" pitchFamily="34" charset="0"/>
                <a:ea typeface="微软雅黑" panose="020B0503020204020204" charset="-122"/>
              </a:defRPr>
            </a:lvl4pPr>
            <a:lvl5pPr>
              <a:defRPr sz="1050" baseline="0">
                <a:latin typeface="Arial" panose="020B0604020202020204" pitchFamily="34" charset="0"/>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6" name="日期占位符 2"/>
          <p:cNvSpPr>
            <a:spLocks noGrp="1"/>
          </p:cNvSpPr>
          <p:nvPr>
            <p:ph type="dt" sz="half" idx="14"/>
            <p:custDataLst>
              <p:tags r:id="rId3"/>
            </p:custDataLst>
          </p:nvPr>
        </p:nvSpPr>
        <p:spPr/>
        <p:txBody>
          <a:bodyPr/>
          <a:lstStyle>
            <a:lvl1pPr>
              <a:defRPr/>
            </a:lvl1pPr>
          </a:lstStyle>
          <a:p>
            <a:pPr>
              <a:defRPr/>
            </a:pPr>
            <a:fld id="{CA1085C1-9BAD-457B-89A4-1920F0451C70}" type="datetimeFigureOut">
              <a:rPr lang="zh-CN" altLang="en-US"/>
              <a:pPr>
                <a:defRPr/>
              </a:pPr>
              <a:t>2020/10/20</a:t>
            </a:fld>
            <a:endParaRPr lang="zh-CN" altLang="en-US"/>
          </a:p>
        </p:txBody>
      </p:sp>
      <p:sp>
        <p:nvSpPr>
          <p:cNvPr id="8" name="页脚占位符 3"/>
          <p:cNvSpPr>
            <a:spLocks noGrp="1"/>
          </p:cNvSpPr>
          <p:nvPr>
            <p:ph type="ftr" sz="quarter" idx="15"/>
            <p:custDataLst>
              <p:tags r:id="rId4"/>
            </p:custDataLst>
          </p:nvPr>
        </p:nvSpPr>
        <p:spPr/>
        <p:txBody>
          <a:bodyPr/>
          <a:lstStyle>
            <a:lvl1pPr>
              <a:defRPr/>
            </a:lvl1pPr>
          </a:lstStyle>
          <a:p>
            <a:pPr>
              <a:defRPr/>
            </a:pPr>
            <a:endParaRPr lang="zh-CN" altLang="en-US"/>
          </a:p>
        </p:txBody>
      </p:sp>
      <p:sp>
        <p:nvSpPr>
          <p:cNvPr id="9" name="灯片编号占位符 4"/>
          <p:cNvSpPr>
            <a:spLocks noGrp="1"/>
          </p:cNvSpPr>
          <p:nvPr>
            <p:ph type="sldNum" sz="quarter" idx="16"/>
            <p:custDataLst>
              <p:tags r:id="rId5"/>
            </p:custDataLst>
          </p:nvPr>
        </p:nvSpPr>
        <p:spPr/>
        <p:txBody>
          <a:bodyPr/>
          <a:lstStyle>
            <a:lvl1pPr>
              <a:defRPr/>
            </a:lvl1pPr>
          </a:lstStyle>
          <a:p>
            <a:pPr>
              <a:defRPr/>
            </a:pPr>
            <a:fld id="{508D08F0-DC53-4635-9310-A467A0925300}" type="slidenum">
              <a:rPr lang="zh-CN" altLang="en-US"/>
              <a:pPr>
                <a:defRPr/>
              </a:pPr>
              <a:t>‹#›</a:t>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5" name="矩形 7"/>
          <p:cNvSpPr/>
          <p:nvPr>
            <p:custDataLst>
              <p:tags r:id="rId1"/>
            </p:custDataLst>
          </p:nvPr>
        </p:nvSpPr>
        <p:spPr>
          <a:xfrm>
            <a:off x="0" y="0"/>
            <a:ext cx="3617913" cy="6865938"/>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zh-CN" sz="100" dirty="0">
              <a:sym typeface="+mn-ea"/>
            </a:endParaRPr>
          </a:p>
        </p:txBody>
      </p:sp>
      <p:pic>
        <p:nvPicPr>
          <p:cNvPr id="6" name="图片 10" descr="绿叶"/>
          <p:cNvPicPr>
            <a:picLocks noChangeAspect="1"/>
          </p:cNvPicPr>
          <p:nvPr>
            <p:custDataLst>
              <p:tags r:id="rId2"/>
            </p:custDataLst>
          </p:nvPr>
        </p:nvPicPr>
        <p:blipFill>
          <a:blip r:embed="rId7"/>
          <a:srcRect/>
          <a:stretch>
            <a:fillRect/>
          </a:stretch>
        </p:blipFill>
        <p:spPr bwMode="auto">
          <a:xfrm>
            <a:off x="127000" y="5732463"/>
            <a:ext cx="406400" cy="1149350"/>
          </a:xfrm>
          <a:prstGeom prst="rect">
            <a:avLst/>
          </a:prstGeom>
          <a:noFill/>
          <a:ln w="9525">
            <a:noFill/>
            <a:miter lim="800000"/>
            <a:headEnd/>
            <a:tailEnd/>
          </a:ln>
        </p:spPr>
      </p:pic>
      <p:sp>
        <p:nvSpPr>
          <p:cNvPr id="2" name="标题 1"/>
          <p:cNvSpPr>
            <a:spLocks noGrp="1"/>
          </p:cNvSpPr>
          <p:nvPr>
            <p:ph type="title"/>
          </p:nvPr>
        </p:nvSpPr>
        <p:spPr>
          <a:xfrm>
            <a:off x="437400" y="770400"/>
            <a:ext cx="2970000" cy="882000"/>
          </a:xfrm>
        </p:spPr>
        <p:txBody>
          <a:bodyPr anchor="ctr">
            <a:normAutofit/>
          </a:bodyPr>
          <a:lstStyle>
            <a:lvl1pPr>
              <a:defRPr sz="2700" baseline="0">
                <a:latin typeface="Arial" panose="020B0604020202020204" pitchFamily="34" charset="0"/>
                <a:ea typeface="微软雅黑" panose="020B0503020204020204" charset="-122"/>
              </a:defRPr>
            </a:lvl1pPr>
          </a:lstStyle>
          <a:p>
            <a:r>
              <a:rPr lang="zh-CN" altLang="en-US" dirty="0"/>
              <a:t>单击此处编辑母版标题样式</a:t>
            </a:r>
          </a:p>
        </p:txBody>
      </p:sp>
      <p:sp>
        <p:nvSpPr>
          <p:cNvPr id="7" name="文本占位符 6"/>
          <p:cNvSpPr>
            <a:spLocks noGrp="1"/>
          </p:cNvSpPr>
          <p:nvPr>
            <p:ph type="body" sz="quarter" idx="13"/>
          </p:nvPr>
        </p:nvSpPr>
        <p:spPr>
          <a:xfrm>
            <a:off x="440100" y="1764000"/>
            <a:ext cx="2967300" cy="4093200"/>
          </a:xfrm>
        </p:spPr>
        <p:txBody>
          <a:bodyPr/>
          <a:lstStyle>
            <a:lvl1pPr>
              <a:defRPr sz="1050" baseline="0">
                <a:latin typeface="Arial" panose="020B0604020202020204" pitchFamily="34" charset="0"/>
                <a:ea typeface="微软雅黑" panose="020B0503020204020204" charset="-122"/>
              </a:defRPr>
            </a:lvl1pPr>
            <a:lvl2pPr>
              <a:defRPr sz="1050" baseline="0">
                <a:latin typeface="Arial" panose="020B0604020202020204" pitchFamily="34" charset="0"/>
                <a:ea typeface="微软雅黑" panose="020B0503020204020204" charset="-122"/>
              </a:defRPr>
            </a:lvl2pPr>
            <a:lvl3pPr>
              <a:defRPr sz="1050" baseline="0">
                <a:latin typeface="Arial" panose="020B0604020202020204" pitchFamily="34" charset="0"/>
                <a:ea typeface="微软雅黑" panose="020B0503020204020204" charset="-122"/>
              </a:defRPr>
            </a:lvl3pPr>
            <a:lvl4pPr>
              <a:defRPr sz="1050" baseline="0">
                <a:latin typeface="Arial" panose="020B0604020202020204" pitchFamily="34" charset="0"/>
                <a:ea typeface="微软雅黑" panose="020B0503020204020204" charset="-122"/>
              </a:defRPr>
            </a:lvl4pPr>
            <a:lvl5pPr>
              <a:defRPr sz="1050" baseline="0">
                <a:latin typeface="Arial" panose="020B0604020202020204" pitchFamily="34" charset="0"/>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内容占位符 8"/>
          <p:cNvSpPr>
            <a:spLocks noGrp="1"/>
          </p:cNvSpPr>
          <p:nvPr>
            <p:ph sz="quarter" idx="14"/>
          </p:nvPr>
        </p:nvSpPr>
        <p:spPr>
          <a:xfrm>
            <a:off x="3825900" y="769939"/>
            <a:ext cx="4860000" cy="5087937"/>
          </a:xfrm>
        </p:spPr>
        <p:txBody>
          <a:bodyPr/>
          <a:lstStyle>
            <a:lvl1pPr>
              <a:defRPr sz="1050" baseline="0">
                <a:latin typeface="Arial" panose="020B0604020202020204" pitchFamily="34" charset="0"/>
                <a:ea typeface="微软雅黑" panose="020B0503020204020204" charset="-122"/>
              </a:defRPr>
            </a:lvl1pPr>
            <a:lvl2pPr>
              <a:defRPr sz="1050" baseline="0">
                <a:latin typeface="Arial" panose="020B0604020202020204" pitchFamily="34" charset="0"/>
                <a:ea typeface="微软雅黑" panose="020B0503020204020204" charset="-122"/>
              </a:defRPr>
            </a:lvl2pPr>
            <a:lvl3pPr>
              <a:defRPr sz="1050" baseline="0">
                <a:latin typeface="Arial" panose="020B0604020202020204" pitchFamily="34" charset="0"/>
                <a:ea typeface="微软雅黑" panose="020B0503020204020204" charset="-122"/>
              </a:defRPr>
            </a:lvl3pPr>
            <a:lvl4pPr>
              <a:defRPr sz="1050" baseline="0">
                <a:latin typeface="Arial" panose="020B0604020202020204" pitchFamily="34" charset="0"/>
                <a:ea typeface="微软雅黑" panose="020B0503020204020204" charset="-122"/>
              </a:defRPr>
            </a:lvl4pPr>
            <a:lvl5pPr>
              <a:defRPr sz="1050" baseline="0">
                <a:latin typeface="Arial" panose="020B0604020202020204" pitchFamily="34" charset="0"/>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8" name="页脚占位符 3"/>
          <p:cNvSpPr>
            <a:spLocks noGrp="1"/>
          </p:cNvSpPr>
          <p:nvPr>
            <p:ph type="ftr" sz="quarter" idx="15"/>
            <p:custDataLst>
              <p:tags r:id="rId3"/>
            </p:custDataLst>
          </p:nvPr>
        </p:nvSpPr>
        <p:spPr/>
        <p:txBody>
          <a:bodyPr/>
          <a:lstStyle>
            <a:lvl1pPr>
              <a:defRPr/>
            </a:lvl1pPr>
          </a:lstStyle>
          <a:p>
            <a:pPr>
              <a:defRPr/>
            </a:pPr>
            <a:endParaRPr lang="zh-CN" altLang="en-US"/>
          </a:p>
        </p:txBody>
      </p:sp>
      <p:sp>
        <p:nvSpPr>
          <p:cNvPr id="10" name="日期占位符 2"/>
          <p:cNvSpPr>
            <a:spLocks noGrp="1"/>
          </p:cNvSpPr>
          <p:nvPr>
            <p:ph type="dt" sz="half" idx="16"/>
            <p:custDataLst>
              <p:tags r:id="rId4"/>
            </p:custDataLst>
          </p:nvPr>
        </p:nvSpPr>
        <p:spPr/>
        <p:txBody>
          <a:bodyPr/>
          <a:lstStyle>
            <a:lvl1pPr>
              <a:defRPr/>
            </a:lvl1pPr>
          </a:lstStyle>
          <a:p>
            <a:pPr>
              <a:defRPr/>
            </a:pPr>
            <a:fld id="{3EC0B78E-A666-4FB4-85ED-E53DDECF6CED}" type="datetimeFigureOut">
              <a:rPr lang="zh-CN" altLang="en-US"/>
              <a:pPr>
                <a:defRPr/>
              </a:pPr>
              <a:t>2020/10/20</a:t>
            </a:fld>
            <a:endParaRPr lang="zh-CN" altLang="en-US"/>
          </a:p>
        </p:txBody>
      </p:sp>
      <p:sp>
        <p:nvSpPr>
          <p:cNvPr id="11" name="灯片编号占位符 4"/>
          <p:cNvSpPr>
            <a:spLocks noGrp="1"/>
          </p:cNvSpPr>
          <p:nvPr>
            <p:ph type="sldNum" sz="quarter" idx="17"/>
            <p:custDataLst>
              <p:tags r:id="rId5"/>
            </p:custDataLst>
          </p:nvPr>
        </p:nvSpPr>
        <p:spPr/>
        <p:txBody>
          <a:bodyPr/>
          <a:lstStyle>
            <a:lvl1pPr>
              <a:defRPr/>
            </a:lvl1pPr>
          </a:lstStyle>
          <a:p>
            <a:pPr>
              <a:defRPr/>
            </a:pPr>
            <a:fld id="{54B83E49-D382-418D-9549-3EB1FFF23ABB}" type="slidenum">
              <a:rPr lang="zh-CN" altLang="en-US"/>
              <a:pPr>
                <a:defRPr/>
              </a:pPr>
              <a:t>‹#›</a:t>
            </a:fld>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5" name="矩形 9"/>
          <p:cNvSpPr/>
          <p:nvPr>
            <p:custDataLst>
              <p:tags r:id="rId1"/>
            </p:custDataLst>
          </p:nvPr>
        </p:nvSpPr>
        <p:spPr>
          <a:xfrm>
            <a:off x="0" y="0"/>
            <a:ext cx="9144000" cy="266382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zh-CN" sz="100">
              <a:sym typeface="+mn-ea"/>
            </a:endParaRPr>
          </a:p>
        </p:txBody>
      </p:sp>
      <p:pic>
        <p:nvPicPr>
          <p:cNvPr id="6" name="图片 5" descr="绿叶"/>
          <p:cNvPicPr>
            <a:picLocks noChangeAspect="1"/>
          </p:cNvPicPr>
          <p:nvPr>
            <p:custDataLst>
              <p:tags r:id="rId2"/>
            </p:custDataLst>
          </p:nvPr>
        </p:nvPicPr>
        <p:blipFill>
          <a:blip r:embed="rId7"/>
          <a:srcRect/>
          <a:stretch>
            <a:fillRect/>
          </a:stretch>
        </p:blipFill>
        <p:spPr bwMode="auto">
          <a:xfrm>
            <a:off x="8736013" y="5711825"/>
            <a:ext cx="407987" cy="1149350"/>
          </a:xfrm>
          <a:prstGeom prst="rect">
            <a:avLst/>
          </a:prstGeom>
          <a:noFill/>
          <a:ln w="9525">
            <a:noFill/>
            <a:miter lim="800000"/>
            <a:headEnd/>
            <a:tailEnd/>
          </a:ln>
        </p:spPr>
      </p:pic>
      <p:sp>
        <p:nvSpPr>
          <p:cNvPr id="2" name="标题 1"/>
          <p:cNvSpPr>
            <a:spLocks noGrp="1"/>
          </p:cNvSpPr>
          <p:nvPr>
            <p:ph type="title"/>
          </p:nvPr>
        </p:nvSpPr>
        <p:spPr>
          <a:xfrm>
            <a:off x="459000" y="781200"/>
            <a:ext cx="8232300" cy="626400"/>
          </a:xfrm>
        </p:spPr>
        <p:txBody>
          <a:bodyPr anchor="ctr">
            <a:normAutofit/>
          </a:bodyPr>
          <a:lstStyle>
            <a:lvl1pPr algn="ctr">
              <a:defRPr sz="2700" baseline="0">
                <a:latin typeface="Arial" panose="020B0604020202020204" pitchFamily="34" charset="0"/>
                <a:ea typeface="微软雅黑" panose="020B0503020204020204" charset="-122"/>
              </a:defRPr>
            </a:lvl1pPr>
          </a:lstStyle>
          <a:p>
            <a:r>
              <a:rPr lang="zh-CN" altLang="en-US"/>
              <a:t>单击此处编辑母版标题样式</a:t>
            </a:r>
          </a:p>
        </p:txBody>
      </p:sp>
      <p:sp>
        <p:nvSpPr>
          <p:cNvPr id="7" name="文本占位符 6"/>
          <p:cNvSpPr>
            <a:spLocks noGrp="1"/>
          </p:cNvSpPr>
          <p:nvPr>
            <p:ph type="body" sz="quarter" idx="13"/>
          </p:nvPr>
        </p:nvSpPr>
        <p:spPr>
          <a:xfrm>
            <a:off x="459000" y="1659600"/>
            <a:ext cx="8231981" cy="828000"/>
          </a:xfrm>
        </p:spPr>
        <p:txBody>
          <a:bodyPr/>
          <a:lstStyle>
            <a:lvl1pPr algn="ctr">
              <a:defRPr baseline="0">
                <a:latin typeface="Arial" panose="020B0604020202020204" pitchFamily="34" charset="0"/>
                <a:ea typeface="微软雅黑" panose="020B0503020204020204" charset="-122"/>
              </a:defRPr>
            </a:lvl1pPr>
          </a:lstStyle>
          <a:p>
            <a:pPr lvl="0"/>
            <a:r>
              <a:rPr lang="zh-CN" altLang="en-US" dirty="0"/>
              <a:t>单击此处编辑母版文本样式</a:t>
            </a:r>
          </a:p>
        </p:txBody>
      </p:sp>
      <p:sp>
        <p:nvSpPr>
          <p:cNvPr id="9" name="内容占位符 8"/>
          <p:cNvSpPr>
            <a:spLocks noGrp="1"/>
          </p:cNvSpPr>
          <p:nvPr>
            <p:ph sz="quarter" idx="14"/>
          </p:nvPr>
        </p:nvSpPr>
        <p:spPr>
          <a:xfrm>
            <a:off x="459581" y="2808000"/>
            <a:ext cx="8224200" cy="3430800"/>
          </a:xfrm>
        </p:spPr>
        <p:txBody>
          <a:bodyPr/>
          <a:lstStyle>
            <a:lvl1pPr>
              <a:defRPr sz="1050" baseline="0">
                <a:latin typeface="Arial" panose="020B0604020202020204" pitchFamily="34" charset="0"/>
                <a:ea typeface="微软雅黑" panose="020B0503020204020204" charset="-122"/>
              </a:defRPr>
            </a:lvl1pPr>
            <a:lvl2pPr>
              <a:defRPr sz="1050" baseline="0">
                <a:latin typeface="Arial" panose="020B0604020202020204" pitchFamily="34" charset="0"/>
                <a:ea typeface="微软雅黑" panose="020B0503020204020204" charset="-122"/>
              </a:defRPr>
            </a:lvl2pPr>
            <a:lvl3pPr>
              <a:defRPr sz="1050" baseline="0">
                <a:latin typeface="Arial" panose="020B0604020202020204" pitchFamily="34" charset="0"/>
                <a:ea typeface="微软雅黑" panose="020B0503020204020204" charset="-122"/>
              </a:defRPr>
            </a:lvl3pPr>
            <a:lvl4pPr>
              <a:defRPr sz="1050" baseline="0">
                <a:latin typeface="Arial" panose="020B0604020202020204" pitchFamily="34" charset="0"/>
                <a:ea typeface="微软雅黑" panose="020B0503020204020204" charset="-122"/>
              </a:defRPr>
            </a:lvl4pPr>
            <a:lvl5pPr>
              <a:defRPr sz="1050" baseline="0">
                <a:latin typeface="Arial" panose="020B0604020202020204" pitchFamily="34" charset="0"/>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8" name="日期占位符 2"/>
          <p:cNvSpPr>
            <a:spLocks noGrp="1"/>
          </p:cNvSpPr>
          <p:nvPr>
            <p:ph type="dt" sz="half" idx="15"/>
            <p:custDataLst>
              <p:tags r:id="rId3"/>
            </p:custDataLst>
          </p:nvPr>
        </p:nvSpPr>
        <p:spPr/>
        <p:txBody>
          <a:bodyPr/>
          <a:lstStyle>
            <a:lvl1pPr>
              <a:defRPr/>
            </a:lvl1pPr>
          </a:lstStyle>
          <a:p>
            <a:pPr>
              <a:defRPr/>
            </a:pPr>
            <a:fld id="{7BFBE0AE-7463-4EF3-A4CE-3E6FB8DFBEA9}" type="datetimeFigureOut">
              <a:rPr lang="zh-CN" altLang="en-US"/>
              <a:pPr>
                <a:defRPr/>
              </a:pPr>
              <a:t>2020/10/20</a:t>
            </a:fld>
            <a:endParaRPr lang="zh-CN" altLang="en-US"/>
          </a:p>
        </p:txBody>
      </p:sp>
      <p:sp>
        <p:nvSpPr>
          <p:cNvPr id="10" name="页脚占位符 3"/>
          <p:cNvSpPr>
            <a:spLocks noGrp="1"/>
          </p:cNvSpPr>
          <p:nvPr>
            <p:ph type="ftr" sz="quarter" idx="16"/>
            <p:custDataLst>
              <p:tags r:id="rId4"/>
            </p:custDataLst>
          </p:nvPr>
        </p:nvSpPr>
        <p:spPr/>
        <p:txBody>
          <a:bodyPr/>
          <a:lstStyle>
            <a:lvl1pPr>
              <a:defRPr/>
            </a:lvl1pPr>
          </a:lstStyle>
          <a:p>
            <a:pPr>
              <a:defRPr/>
            </a:pPr>
            <a:endParaRPr lang="zh-CN" altLang="en-US"/>
          </a:p>
        </p:txBody>
      </p:sp>
      <p:sp>
        <p:nvSpPr>
          <p:cNvPr id="11" name="灯片编号占位符 4"/>
          <p:cNvSpPr>
            <a:spLocks noGrp="1"/>
          </p:cNvSpPr>
          <p:nvPr>
            <p:ph type="sldNum" sz="quarter" idx="17"/>
            <p:custDataLst>
              <p:tags r:id="rId5"/>
            </p:custDataLst>
          </p:nvPr>
        </p:nvSpPr>
        <p:spPr/>
        <p:txBody>
          <a:bodyPr/>
          <a:lstStyle>
            <a:lvl1pPr>
              <a:defRPr/>
            </a:lvl1pPr>
          </a:lstStyle>
          <a:p>
            <a:pPr>
              <a:defRPr/>
            </a:pPr>
            <a:fld id="{2FFB5BA7-8C2F-4B0D-828E-38AFD168EF42}" type="slidenum">
              <a:rPr lang="zh-CN" altLang="en-US"/>
              <a:pPr>
                <a:defRPr/>
              </a:pPr>
              <a:t>‹#›</a:t>
            </a:fld>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sp>
        <p:nvSpPr>
          <p:cNvPr id="5" name="矩形 7"/>
          <p:cNvSpPr/>
          <p:nvPr>
            <p:custDataLst>
              <p:tags r:id="rId1"/>
            </p:custDataLst>
          </p:nvPr>
        </p:nvSpPr>
        <p:spPr>
          <a:xfrm>
            <a:off x="0" y="5029200"/>
            <a:ext cx="9144000" cy="18288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zh-CN" sz="100">
              <a:sym typeface="+mn-ea"/>
            </a:endParaRPr>
          </a:p>
        </p:txBody>
      </p:sp>
      <p:pic>
        <p:nvPicPr>
          <p:cNvPr id="6" name="图片 5" descr="绿叶"/>
          <p:cNvPicPr>
            <a:picLocks noChangeAspect="1"/>
          </p:cNvPicPr>
          <p:nvPr>
            <p:custDataLst>
              <p:tags r:id="rId2"/>
            </p:custDataLst>
          </p:nvPr>
        </p:nvPicPr>
        <p:blipFill>
          <a:blip r:embed="rId7"/>
          <a:srcRect/>
          <a:stretch>
            <a:fillRect/>
          </a:stretch>
        </p:blipFill>
        <p:spPr bwMode="auto">
          <a:xfrm>
            <a:off x="8736013" y="5786438"/>
            <a:ext cx="407987" cy="1149350"/>
          </a:xfrm>
          <a:prstGeom prst="rect">
            <a:avLst/>
          </a:prstGeom>
          <a:noFill/>
          <a:ln w="9525">
            <a:noFill/>
            <a:miter lim="800000"/>
            <a:headEnd/>
            <a:tailEnd/>
          </a:ln>
        </p:spPr>
      </p:pic>
      <p:sp>
        <p:nvSpPr>
          <p:cNvPr id="2" name="标题 1"/>
          <p:cNvSpPr>
            <a:spLocks noGrp="1"/>
          </p:cNvSpPr>
          <p:nvPr>
            <p:ph type="title"/>
          </p:nvPr>
        </p:nvSpPr>
        <p:spPr>
          <a:xfrm>
            <a:off x="453600" y="669600"/>
            <a:ext cx="8232300" cy="565200"/>
          </a:xfrm>
        </p:spPr>
        <p:txBody>
          <a:bodyPr anchor="ctr">
            <a:normAutofit/>
          </a:bodyPr>
          <a:lstStyle>
            <a:lvl1pPr algn="ctr">
              <a:defRPr sz="2400" baseline="0">
                <a:latin typeface="Arial" panose="020B0604020202020204" pitchFamily="34" charset="0"/>
                <a:ea typeface="微软雅黑" panose="020B0503020204020204" charset="-122"/>
              </a:defRPr>
            </a:lvl1pPr>
          </a:lstStyle>
          <a:p>
            <a:r>
              <a:rPr lang="zh-CN" altLang="en-US" dirty="0"/>
              <a:t>单击此处编辑母版标题样式</a:t>
            </a:r>
          </a:p>
        </p:txBody>
      </p:sp>
      <p:sp>
        <p:nvSpPr>
          <p:cNvPr id="7" name="内容占位符 6"/>
          <p:cNvSpPr>
            <a:spLocks noGrp="1"/>
          </p:cNvSpPr>
          <p:nvPr>
            <p:ph sz="quarter" idx="13"/>
          </p:nvPr>
        </p:nvSpPr>
        <p:spPr>
          <a:xfrm>
            <a:off x="453628" y="1681200"/>
            <a:ext cx="8243100" cy="3211200"/>
          </a:xfrm>
        </p:spPr>
        <p:txBody>
          <a:bodyPr/>
          <a:lstStyle>
            <a:lvl1pPr>
              <a:defRPr sz="1050" baseline="0">
                <a:latin typeface="Arial" panose="020B0604020202020204" pitchFamily="34" charset="0"/>
                <a:ea typeface="微软雅黑" panose="020B0503020204020204" charset="-122"/>
              </a:defRPr>
            </a:lvl1pPr>
            <a:lvl2pPr>
              <a:defRPr sz="1050" baseline="0">
                <a:latin typeface="Arial" panose="020B0604020202020204" pitchFamily="34" charset="0"/>
                <a:ea typeface="微软雅黑" panose="020B0503020204020204" charset="-122"/>
              </a:defRPr>
            </a:lvl2pPr>
            <a:lvl3pPr>
              <a:defRPr sz="1050" baseline="0">
                <a:latin typeface="Arial" panose="020B0604020202020204" pitchFamily="34" charset="0"/>
                <a:ea typeface="微软雅黑" panose="020B0503020204020204" charset="-122"/>
              </a:defRPr>
            </a:lvl3pPr>
            <a:lvl4pPr>
              <a:defRPr sz="1050" baseline="0">
                <a:latin typeface="Arial" panose="020B0604020202020204" pitchFamily="34" charset="0"/>
                <a:ea typeface="微软雅黑" panose="020B0503020204020204" charset="-122"/>
              </a:defRPr>
            </a:lvl4pPr>
            <a:lvl5pPr>
              <a:defRPr sz="1050" baseline="0">
                <a:latin typeface="Arial" panose="020B0604020202020204" pitchFamily="34" charset="0"/>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文本占位符 8"/>
          <p:cNvSpPr>
            <a:spLocks noGrp="1"/>
          </p:cNvSpPr>
          <p:nvPr>
            <p:ph type="body" sz="quarter" idx="14"/>
          </p:nvPr>
        </p:nvSpPr>
        <p:spPr>
          <a:xfrm>
            <a:off x="445500" y="5180400"/>
            <a:ext cx="8251200" cy="1011600"/>
          </a:xfrm>
        </p:spPr>
        <p:txBody>
          <a:bodyPr/>
          <a:lstStyle>
            <a:lvl1pPr marL="0" indent="0">
              <a:buNone/>
              <a:defRPr baseline="0">
                <a:latin typeface="Arial" panose="020B0604020202020204" pitchFamily="34" charset="0"/>
                <a:ea typeface="微软雅黑" panose="020B0503020204020204" charset="-122"/>
              </a:defRPr>
            </a:lvl1pPr>
          </a:lstStyle>
          <a:p>
            <a:pPr lvl="0"/>
            <a:r>
              <a:rPr lang="zh-CN" altLang="en-US" dirty="0"/>
              <a:t>单击此处编辑母版文本样式</a:t>
            </a:r>
          </a:p>
        </p:txBody>
      </p:sp>
      <p:sp>
        <p:nvSpPr>
          <p:cNvPr id="8" name="页脚占位符 3"/>
          <p:cNvSpPr>
            <a:spLocks noGrp="1"/>
          </p:cNvSpPr>
          <p:nvPr>
            <p:ph type="ftr" sz="quarter" idx="15"/>
            <p:custDataLst>
              <p:tags r:id="rId3"/>
            </p:custDataLst>
          </p:nvPr>
        </p:nvSpPr>
        <p:spPr/>
        <p:txBody>
          <a:bodyPr/>
          <a:lstStyle>
            <a:lvl1pPr>
              <a:defRPr/>
            </a:lvl1pPr>
          </a:lstStyle>
          <a:p>
            <a:pPr>
              <a:defRPr/>
            </a:pPr>
            <a:endParaRPr lang="zh-CN" altLang="en-US"/>
          </a:p>
        </p:txBody>
      </p:sp>
      <p:sp>
        <p:nvSpPr>
          <p:cNvPr id="10" name="日期占位符 2"/>
          <p:cNvSpPr>
            <a:spLocks noGrp="1"/>
          </p:cNvSpPr>
          <p:nvPr>
            <p:ph type="dt" sz="half" idx="16"/>
            <p:custDataLst>
              <p:tags r:id="rId4"/>
            </p:custDataLst>
          </p:nvPr>
        </p:nvSpPr>
        <p:spPr/>
        <p:txBody>
          <a:bodyPr/>
          <a:lstStyle>
            <a:lvl1pPr>
              <a:defRPr/>
            </a:lvl1pPr>
          </a:lstStyle>
          <a:p>
            <a:pPr>
              <a:defRPr/>
            </a:pPr>
            <a:fld id="{E9ECF98E-62DE-4D9A-A366-9BC1E0A8FBAC}" type="datetimeFigureOut">
              <a:rPr lang="zh-CN" altLang="en-US"/>
              <a:pPr>
                <a:defRPr/>
              </a:pPr>
              <a:t>2020/10/20</a:t>
            </a:fld>
            <a:endParaRPr lang="zh-CN" altLang="en-US"/>
          </a:p>
        </p:txBody>
      </p:sp>
      <p:sp>
        <p:nvSpPr>
          <p:cNvPr id="11" name="灯片编号占位符 4"/>
          <p:cNvSpPr>
            <a:spLocks noGrp="1"/>
          </p:cNvSpPr>
          <p:nvPr>
            <p:ph type="sldNum" sz="quarter" idx="17"/>
            <p:custDataLst>
              <p:tags r:id="rId5"/>
            </p:custDataLst>
          </p:nvPr>
        </p:nvSpPr>
        <p:spPr/>
        <p:txBody>
          <a:bodyPr/>
          <a:lstStyle>
            <a:lvl1pPr>
              <a:defRPr/>
            </a:lvl1pPr>
          </a:lstStyle>
          <a:p>
            <a:pPr>
              <a:defRPr/>
            </a:pPr>
            <a:fld id="{33277B9C-4A10-4118-94BF-3B8796B4AB44}" type="slidenum">
              <a:rPr lang="zh-CN" altLang="en-US"/>
              <a:pPr>
                <a:defRPr/>
              </a:pPr>
              <a:t>‹#›</a:t>
            </a:fld>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sp>
        <p:nvSpPr>
          <p:cNvPr id="8" name="矩形 9"/>
          <p:cNvSpPr/>
          <p:nvPr>
            <p:custDataLst>
              <p:tags r:id="rId1"/>
            </p:custDataLst>
          </p:nvPr>
        </p:nvSpPr>
        <p:spPr>
          <a:xfrm>
            <a:off x="0" y="1588"/>
            <a:ext cx="9144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zh-CN" sz="100">
              <a:sym typeface="+mn-ea"/>
            </a:endParaRPr>
          </a:p>
        </p:txBody>
      </p:sp>
      <p:pic>
        <p:nvPicPr>
          <p:cNvPr id="10" name="图片 5" descr="绿叶"/>
          <p:cNvPicPr>
            <a:picLocks noChangeAspect="1"/>
          </p:cNvPicPr>
          <p:nvPr>
            <p:custDataLst>
              <p:tags r:id="rId2"/>
            </p:custDataLst>
          </p:nvPr>
        </p:nvPicPr>
        <p:blipFill>
          <a:blip r:embed="rId8"/>
          <a:srcRect/>
          <a:stretch>
            <a:fillRect/>
          </a:stretch>
        </p:blipFill>
        <p:spPr bwMode="auto">
          <a:xfrm>
            <a:off x="8601075" y="5813425"/>
            <a:ext cx="407988" cy="1149350"/>
          </a:xfrm>
          <a:prstGeom prst="rect">
            <a:avLst/>
          </a:prstGeom>
          <a:noFill/>
          <a:ln w="9525">
            <a:noFill/>
            <a:miter lim="800000"/>
            <a:headEnd/>
            <a:tailEnd/>
          </a:ln>
        </p:spPr>
      </p:pic>
      <p:pic>
        <p:nvPicPr>
          <p:cNvPr id="12" name="图片 7" descr="小鸟"/>
          <p:cNvPicPr>
            <a:picLocks noChangeAspect="1"/>
          </p:cNvPicPr>
          <p:nvPr>
            <p:custDataLst>
              <p:tags r:id="rId3"/>
            </p:custDataLst>
          </p:nvPr>
        </p:nvPicPr>
        <p:blipFill>
          <a:blip r:embed="rId9"/>
          <a:srcRect/>
          <a:stretch>
            <a:fillRect/>
          </a:stretch>
        </p:blipFill>
        <p:spPr bwMode="auto">
          <a:xfrm rot="600000" flipV="1">
            <a:off x="-69850" y="6113463"/>
            <a:ext cx="950913" cy="850900"/>
          </a:xfrm>
          <a:prstGeom prst="rect">
            <a:avLst/>
          </a:prstGeom>
          <a:noFill/>
          <a:ln w="9525">
            <a:noFill/>
            <a:miter lim="800000"/>
            <a:headEnd/>
            <a:tailEnd/>
          </a:ln>
        </p:spPr>
      </p:pic>
      <p:sp>
        <p:nvSpPr>
          <p:cNvPr id="2" name="标题 1"/>
          <p:cNvSpPr>
            <a:spLocks noGrp="1"/>
          </p:cNvSpPr>
          <p:nvPr>
            <p:ph type="title"/>
          </p:nvPr>
        </p:nvSpPr>
        <p:spPr>
          <a:xfrm>
            <a:off x="434816" y="237490"/>
            <a:ext cx="8278178" cy="534035"/>
          </a:xfrm>
        </p:spPr>
        <p:txBody>
          <a:bodyPr>
            <a:normAutofit/>
          </a:bodyPr>
          <a:lstStyle>
            <a:lvl1pPr>
              <a:defRPr sz="2400" baseline="0">
                <a:latin typeface="Arial" panose="020B0604020202020204" pitchFamily="34" charset="0"/>
                <a:ea typeface="微软雅黑" panose="020B0503020204020204" charset="-122"/>
              </a:defRPr>
            </a:lvl1pPr>
          </a:lstStyle>
          <a:p>
            <a:r>
              <a:rPr lang="zh-CN" altLang="en-US" dirty="0"/>
              <a:t>单击此处编辑母版标题样式</a:t>
            </a:r>
          </a:p>
        </p:txBody>
      </p:sp>
      <p:sp>
        <p:nvSpPr>
          <p:cNvPr id="7" name="内容占位符 6"/>
          <p:cNvSpPr>
            <a:spLocks noGrp="1"/>
          </p:cNvSpPr>
          <p:nvPr>
            <p:ph sz="quarter" idx="13"/>
          </p:nvPr>
        </p:nvSpPr>
        <p:spPr>
          <a:xfrm>
            <a:off x="434700" y="1663200"/>
            <a:ext cx="4006800" cy="2894400"/>
          </a:xfrm>
        </p:spPr>
        <p:txBody>
          <a:bodyPr/>
          <a:lstStyle>
            <a:lvl1pPr>
              <a:defRPr sz="1050" baseline="0">
                <a:latin typeface="Arial" panose="020B0604020202020204" pitchFamily="34" charset="0"/>
                <a:ea typeface="微软雅黑" panose="020B0503020204020204" charset="-122"/>
              </a:defRPr>
            </a:lvl1pPr>
            <a:lvl2pPr>
              <a:defRPr sz="1050" baseline="0">
                <a:latin typeface="Arial" panose="020B0604020202020204" pitchFamily="34" charset="0"/>
                <a:ea typeface="微软雅黑" panose="020B0503020204020204" charset="-122"/>
              </a:defRPr>
            </a:lvl2pPr>
            <a:lvl3pPr>
              <a:defRPr sz="1050" baseline="0">
                <a:latin typeface="Arial" panose="020B0604020202020204" pitchFamily="34" charset="0"/>
                <a:ea typeface="微软雅黑" panose="020B0503020204020204" charset="-122"/>
              </a:defRPr>
            </a:lvl3pPr>
            <a:lvl4pPr>
              <a:defRPr sz="1050" baseline="0">
                <a:latin typeface="Arial" panose="020B0604020202020204" pitchFamily="34" charset="0"/>
                <a:ea typeface="微软雅黑" panose="020B0503020204020204" charset="-122"/>
              </a:defRPr>
            </a:lvl4pPr>
            <a:lvl5pPr>
              <a:defRPr sz="1050" baseline="0">
                <a:latin typeface="Arial" panose="020B0604020202020204" pitchFamily="34" charset="0"/>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内容占位符 8"/>
          <p:cNvSpPr>
            <a:spLocks noGrp="1"/>
          </p:cNvSpPr>
          <p:nvPr>
            <p:ph sz="quarter" idx="14"/>
          </p:nvPr>
        </p:nvSpPr>
        <p:spPr>
          <a:xfrm>
            <a:off x="4681800" y="1663200"/>
            <a:ext cx="4025700" cy="2894400"/>
          </a:xfrm>
        </p:spPr>
        <p:txBody>
          <a:bodyPr/>
          <a:lstStyle>
            <a:lvl1pPr>
              <a:defRPr sz="1050" baseline="0">
                <a:latin typeface="Arial" panose="020B0604020202020204" pitchFamily="34" charset="0"/>
                <a:ea typeface="微软雅黑" panose="020B0503020204020204" charset="-122"/>
              </a:defRPr>
            </a:lvl1pPr>
            <a:lvl2pPr>
              <a:defRPr sz="1050" baseline="0">
                <a:latin typeface="Arial" panose="020B0604020202020204" pitchFamily="34" charset="0"/>
                <a:ea typeface="微软雅黑" panose="020B0503020204020204" charset="-122"/>
              </a:defRPr>
            </a:lvl2pPr>
            <a:lvl3pPr>
              <a:defRPr sz="1050" baseline="0">
                <a:latin typeface="Arial" panose="020B0604020202020204" pitchFamily="34" charset="0"/>
                <a:ea typeface="微软雅黑" panose="020B0503020204020204" charset="-122"/>
              </a:defRPr>
            </a:lvl3pPr>
            <a:lvl4pPr>
              <a:defRPr sz="1050" baseline="0">
                <a:latin typeface="Arial" panose="020B0604020202020204" pitchFamily="34" charset="0"/>
                <a:ea typeface="微软雅黑" panose="020B0503020204020204" charset="-122"/>
              </a:defRPr>
            </a:lvl4pPr>
            <a:lvl5pPr>
              <a:defRPr sz="1050" baseline="0">
                <a:latin typeface="Arial" panose="020B0604020202020204" pitchFamily="34" charset="0"/>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1" name="文本占位符 10"/>
          <p:cNvSpPr>
            <a:spLocks noGrp="1"/>
          </p:cNvSpPr>
          <p:nvPr>
            <p:ph type="body" sz="quarter" idx="15"/>
          </p:nvPr>
        </p:nvSpPr>
        <p:spPr>
          <a:xfrm>
            <a:off x="429300" y="4816800"/>
            <a:ext cx="4006800" cy="781200"/>
          </a:xfrm>
        </p:spPr>
        <p:txBody>
          <a:bodyPr/>
          <a:lstStyle>
            <a:lvl1pPr>
              <a:defRPr sz="1050" baseline="0">
                <a:latin typeface="Arial" panose="020B0604020202020204" pitchFamily="34" charset="0"/>
                <a:ea typeface="微软雅黑" panose="020B0503020204020204" charset="-122"/>
              </a:defRPr>
            </a:lvl1pPr>
          </a:lstStyle>
          <a:p>
            <a:pPr lvl="0"/>
            <a:r>
              <a:rPr lang="zh-CN" altLang="en-US" dirty="0"/>
              <a:t>单击此处编辑母版文本样式</a:t>
            </a:r>
          </a:p>
        </p:txBody>
      </p:sp>
      <p:sp>
        <p:nvSpPr>
          <p:cNvPr id="13" name="文本占位符 12"/>
          <p:cNvSpPr>
            <a:spLocks noGrp="1"/>
          </p:cNvSpPr>
          <p:nvPr>
            <p:ph type="body" sz="quarter" idx="16"/>
          </p:nvPr>
        </p:nvSpPr>
        <p:spPr>
          <a:xfrm>
            <a:off x="4689900" y="4813200"/>
            <a:ext cx="4025700" cy="781200"/>
          </a:xfrm>
        </p:spPr>
        <p:txBody>
          <a:bodyPr/>
          <a:lstStyle>
            <a:lvl1pPr>
              <a:defRPr sz="1050" baseline="0">
                <a:latin typeface="Arial" panose="020B0604020202020204" pitchFamily="34" charset="0"/>
                <a:ea typeface="微软雅黑" panose="020B0503020204020204" charset="-122"/>
              </a:defRPr>
            </a:lvl1pPr>
          </a:lstStyle>
          <a:p>
            <a:pPr lvl="0"/>
            <a:r>
              <a:rPr lang="zh-CN" altLang="en-US" dirty="0"/>
              <a:t>单击此处编辑母版文本样式</a:t>
            </a:r>
          </a:p>
        </p:txBody>
      </p:sp>
      <p:sp>
        <p:nvSpPr>
          <p:cNvPr id="14" name="日期占位符 2"/>
          <p:cNvSpPr>
            <a:spLocks noGrp="1"/>
          </p:cNvSpPr>
          <p:nvPr>
            <p:ph type="dt" sz="half" idx="17"/>
            <p:custDataLst>
              <p:tags r:id="rId4"/>
            </p:custDataLst>
          </p:nvPr>
        </p:nvSpPr>
        <p:spPr/>
        <p:txBody>
          <a:bodyPr/>
          <a:lstStyle>
            <a:lvl1pPr>
              <a:defRPr/>
            </a:lvl1pPr>
          </a:lstStyle>
          <a:p>
            <a:pPr>
              <a:defRPr/>
            </a:pPr>
            <a:fld id="{89A07D5F-E48F-4A30-849B-C8EBD77842CA}" type="datetimeFigureOut">
              <a:rPr lang="zh-CN" altLang="en-US"/>
              <a:pPr>
                <a:defRPr/>
              </a:pPr>
              <a:t>2020/10/20</a:t>
            </a:fld>
            <a:endParaRPr lang="zh-CN" altLang="en-US"/>
          </a:p>
        </p:txBody>
      </p:sp>
      <p:sp>
        <p:nvSpPr>
          <p:cNvPr id="15" name="页脚占位符 3"/>
          <p:cNvSpPr>
            <a:spLocks noGrp="1"/>
          </p:cNvSpPr>
          <p:nvPr>
            <p:ph type="ftr" sz="quarter" idx="18"/>
            <p:custDataLst>
              <p:tags r:id="rId5"/>
            </p:custDataLst>
          </p:nvPr>
        </p:nvSpPr>
        <p:spPr/>
        <p:txBody>
          <a:bodyPr/>
          <a:lstStyle>
            <a:lvl1pPr>
              <a:defRPr/>
            </a:lvl1pPr>
          </a:lstStyle>
          <a:p>
            <a:pPr>
              <a:defRPr/>
            </a:pPr>
            <a:endParaRPr lang="zh-CN" altLang="en-US"/>
          </a:p>
        </p:txBody>
      </p:sp>
      <p:sp>
        <p:nvSpPr>
          <p:cNvPr id="16" name="灯片编号占位符 4"/>
          <p:cNvSpPr>
            <a:spLocks noGrp="1"/>
          </p:cNvSpPr>
          <p:nvPr>
            <p:ph type="sldNum" sz="quarter" idx="19"/>
            <p:custDataLst>
              <p:tags r:id="rId6"/>
            </p:custDataLst>
          </p:nvPr>
        </p:nvSpPr>
        <p:spPr/>
        <p:txBody>
          <a:bodyPr/>
          <a:lstStyle>
            <a:lvl1pPr>
              <a:defRPr/>
            </a:lvl1pPr>
          </a:lstStyle>
          <a:p>
            <a:pPr>
              <a:defRPr/>
            </a:pPr>
            <a:fld id="{BA967CBA-CC07-4B1F-8E10-8B49C7DD9DB5}" type="slidenum">
              <a:rPr lang="zh-CN" altLang="en-US"/>
              <a:pPr>
                <a:defRPr/>
              </a:pPr>
              <a:t>‹#›</a:t>
            </a:fld>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4" name="矩形 9"/>
          <p:cNvSpPr/>
          <p:nvPr>
            <p:custDataLst>
              <p:tags r:id="rId1"/>
            </p:custDataLst>
          </p:nvPr>
        </p:nvSpPr>
        <p:spPr>
          <a:xfrm>
            <a:off x="0" y="958850"/>
            <a:ext cx="9144000" cy="49403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zh-CN" sz="100">
              <a:sym typeface="+mn-ea"/>
            </a:endParaRPr>
          </a:p>
        </p:txBody>
      </p:sp>
      <p:pic>
        <p:nvPicPr>
          <p:cNvPr id="5" name="图片 7" descr="绿叶"/>
          <p:cNvPicPr>
            <a:picLocks noChangeAspect="1"/>
          </p:cNvPicPr>
          <p:nvPr>
            <p:custDataLst>
              <p:tags r:id="rId2"/>
            </p:custDataLst>
          </p:nvPr>
        </p:nvPicPr>
        <p:blipFill>
          <a:blip r:embed="rId8"/>
          <a:srcRect/>
          <a:stretch>
            <a:fillRect/>
          </a:stretch>
        </p:blipFill>
        <p:spPr bwMode="auto">
          <a:xfrm>
            <a:off x="96838" y="65088"/>
            <a:ext cx="636587" cy="1800225"/>
          </a:xfrm>
          <a:prstGeom prst="rect">
            <a:avLst/>
          </a:prstGeom>
          <a:noFill/>
          <a:ln w="9525">
            <a:noFill/>
            <a:miter lim="800000"/>
            <a:headEnd/>
            <a:tailEnd/>
          </a:ln>
        </p:spPr>
      </p:pic>
      <p:pic>
        <p:nvPicPr>
          <p:cNvPr id="6" name="图片 11" descr="树叶"/>
          <p:cNvPicPr>
            <a:picLocks noChangeAspect="1"/>
          </p:cNvPicPr>
          <p:nvPr>
            <p:custDataLst>
              <p:tags r:id="rId3"/>
            </p:custDataLst>
          </p:nvPr>
        </p:nvPicPr>
        <p:blipFill>
          <a:blip r:embed="rId9"/>
          <a:srcRect/>
          <a:stretch>
            <a:fillRect/>
          </a:stretch>
        </p:blipFill>
        <p:spPr bwMode="auto">
          <a:xfrm rot="21300000">
            <a:off x="7054850" y="5229225"/>
            <a:ext cx="3106738" cy="1819275"/>
          </a:xfrm>
          <a:prstGeom prst="rect">
            <a:avLst/>
          </a:prstGeom>
          <a:noFill/>
          <a:ln w="9525">
            <a:noFill/>
            <a:miter lim="800000"/>
            <a:headEnd/>
            <a:tailEnd/>
          </a:ln>
        </p:spPr>
      </p:pic>
      <p:sp>
        <p:nvSpPr>
          <p:cNvPr id="2" name="标题 1"/>
          <p:cNvSpPr>
            <a:spLocks noGrp="1"/>
          </p:cNvSpPr>
          <p:nvPr>
            <p:ph type="title"/>
          </p:nvPr>
        </p:nvSpPr>
        <p:spPr>
          <a:xfrm>
            <a:off x="1142100" y="1339200"/>
            <a:ext cx="6858000" cy="2386800"/>
          </a:xfrm>
        </p:spPr>
        <p:txBody>
          <a:bodyPr anchor="b">
            <a:normAutofit/>
          </a:bodyPr>
          <a:lstStyle>
            <a:lvl1pPr algn="ctr">
              <a:defRPr sz="4500" baseline="0">
                <a:latin typeface="Arial" panose="020B0604020202020204" pitchFamily="34" charset="0"/>
                <a:ea typeface="微软雅黑" panose="020B0503020204020204" charset="-122"/>
              </a:defRPr>
            </a:lvl1pPr>
          </a:lstStyle>
          <a:p>
            <a:r>
              <a:rPr lang="zh-CN" altLang="en-US" dirty="0"/>
              <a:t>单击此处编辑母版标题样式</a:t>
            </a:r>
          </a:p>
        </p:txBody>
      </p:sp>
      <p:sp>
        <p:nvSpPr>
          <p:cNvPr id="7" name="文本占位符 6"/>
          <p:cNvSpPr>
            <a:spLocks noGrp="1"/>
          </p:cNvSpPr>
          <p:nvPr>
            <p:ph type="body" sz="quarter" idx="13"/>
          </p:nvPr>
        </p:nvSpPr>
        <p:spPr>
          <a:xfrm>
            <a:off x="1141810" y="3862800"/>
            <a:ext cx="6858000" cy="1656000"/>
          </a:xfrm>
        </p:spPr>
        <p:txBody>
          <a:bodyPr/>
          <a:lstStyle>
            <a:lvl1pPr algn="ctr">
              <a:defRPr baseline="0">
                <a:latin typeface="Arial" panose="020B0604020202020204" pitchFamily="34" charset="0"/>
                <a:ea typeface="微软雅黑" panose="020B0503020204020204" charset="-122"/>
              </a:defRPr>
            </a:lvl1pPr>
          </a:lstStyle>
          <a:p>
            <a:pPr lvl="0"/>
            <a:r>
              <a:rPr lang="zh-CN" altLang="en-US" dirty="0"/>
              <a:t>单击此处编辑母版文本样式</a:t>
            </a:r>
          </a:p>
        </p:txBody>
      </p:sp>
      <p:sp>
        <p:nvSpPr>
          <p:cNvPr id="8" name="页脚占位符 3"/>
          <p:cNvSpPr>
            <a:spLocks noGrp="1"/>
          </p:cNvSpPr>
          <p:nvPr>
            <p:ph type="ftr" sz="quarter" idx="14"/>
            <p:custDataLst>
              <p:tags r:id="rId4"/>
            </p:custDataLst>
          </p:nvPr>
        </p:nvSpPr>
        <p:spPr/>
        <p:txBody>
          <a:bodyPr/>
          <a:lstStyle>
            <a:lvl1pPr>
              <a:defRPr/>
            </a:lvl1pPr>
          </a:lstStyle>
          <a:p>
            <a:pPr>
              <a:defRPr/>
            </a:pPr>
            <a:endParaRPr lang="zh-CN" altLang="en-US"/>
          </a:p>
        </p:txBody>
      </p:sp>
      <p:sp>
        <p:nvSpPr>
          <p:cNvPr id="9" name="日期占位符 2"/>
          <p:cNvSpPr>
            <a:spLocks noGrp="1"/>
          </p:cNvSpPr>
          <p:nvPr>
            <p:ph type="dt" sz="half" idx="15"/>
            <p:custDataLst>
              <p:tags r:id="rId5"/>
            </p:custDataLst>
          </p:nvPr>
        </p:nvSpPr>
        <p:spPr/>
        <p:txBody>
          <a:bodyPr/>
          <a:lstStyle>
            <a:lvl1pPr>
              <a:defRPr/>
            </a:lvl1pPr>
          </a:lstStyle>
          <a:p>
            <a:pPr>
              <a:defRPr/>
            </a:pPr>
            <a:fld id="{187A952C-7A97-46E7-8EEA-663D5680F650}" type="datetimeFigureOut">
              <a:rPr lang="zh-CN" altLang="en-US"/>
              <a:pPr>
                <a:defRPr/>
              </a:pPr>
              <a:t>2020/10/20</a:t>
            </a:fld>
            <a:endParaRPr lang="zh-CN" altLang="en-US"/>
          </a:p>
        </p:txBody>
      </p:sp>
      <p:sp>
        <p:nvSpPr>
          <p:cNvPr id="10" name="灯片编号占位符 4"/>
          <p:cNvSpPr>
            <a:spLocks noGrp="1"/>
          </p:cNvSpPr>
          <p:nvPr>
            <p:ph type="sldNum" sz="quarter" idx="16"/>
            <p:custDataLst>
              <p:tags r:id="rId6"/>
            </p:custDataLst>
          </p:nvPr>
        </p:nvSpPr>
        <p:spPr/>
        <p:txBody>
          <a:bodyPr/>
          <a:lstStyle>
            <a:lvl1pPr>
              <a:defRPr/>
            </a:lvl1pPr>
          </a:lstStyle>
          <a:p>
            <a:pPr>
              <a:defRPr/>
            </a:pPr>
            <a:fld id="{05B8CF29-21AA-4184-8B98-374133ECDD7A}" type="slidenum">
              <a:rPr lang="zh-CN" altLang="en-US"/>
              <a:pPr>
                <a:defRPr/>
              </a:pPr>
              <a:t>‹#›</a:t>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grpSp>
        <p:nvGrpSpPr>
          <p:cNvPr id="4" name="组合 6"/>
          <p:cNvGrpSpPr>
            <a:grpSpLocks/>
          </p:cNvGrpSpPr>
          <p:nvPr>
            <p:custDataLst>
              <p:tags r:id="rId1"/>
            </p:custDataLst>
          </p:nvPr>
        </p:nvGrpSpPr>
        <p:grpSpPr bwMode="auto">
          <a:xfrm>
            <a:off x="-57150" y="-109538"/>
            <a:ext cx="9066213" cy="7072313"/>
            <a:chOff x="-75565" y="-109855"/>
            <a:chExt cx="12086590" cy="7073265"/>
          </a:xfrm>
        </p:grpSpPr>
        <p:pic>
          <p:nvPicPr>
            <p:cNvPr id="5" name="图片 7" descr="小鸟"/>
            <p:cNvPicPr>
              <a:picLocks noChangeAspect="1"/>
            </p:cNvPicPr>
            <p:nvPr userDrawn="1">
              <p:custDataLst>
                <p:tags r:id="rId5"/>
              </p:custDataLst>
            </p:nvPr>
          </p:nvPicPr>
          <p:blipFill>
            <a:blip r:embed="rId8"/>
            <a:srcRect/>
            <a:stretch>
              <a:fillRect/>
            </a:stretch>
          </p:blipFill>
          <p:spPr bwMode="auto">
            <a:xfrm>
              <a:off x="-75565" y="-109855"/>
              <a:ext cx="1268095" cy="851535"/>
            </a:xfrm>
            <a:prstGeom prst="rect">
              <a:avLst/>
            </a:prstGeom>
            <a:noFill/>
            <a:ln w="9525">
              <a:noFill/>
              <a:miter lim="800000"/>
              <a:headEnd/>
              <a:tailEnd/>
            </a:ln>
          </p:spPr>
        </p:pic>
        <p:pic>
          <p:nvPicPr>
            <p:cNvPr id="6" name="图片 8" descr="绿叶"/>
            <p:cNvPicPr>
              <a:picLocks noChangeAspect="1"/>
            </p:cNvPicPr>
            <p:nvPr userDrawn="1">
              <p:custDataLst>
                <p:tags r:id="rId6"/>
              </p:custDataLst>
            </p:nvPr>
          </p:nvPicPr>
          <p:blipFill>
            <a:blip r:embed="rId9"/>
            <a:srcRect/>
            <a:stretch>
              <a:fillRect/>
            </a:stretch>
          </p:blipFill>
          <p:spPr bwMode="auto">
            <a:xfrm>
              <a:off x="11468100" y="5814060"/>
              <a:ext cx="542925" cy="1149350"/>
            </a:xfrm>
            <a:prstGeom prst="rect">
              <a:avLst/>
            </a:prstGeom>
            <a:noFill/>
            <a:ln w="9525">
              <a:noFill/>
              <a:miter lim="800000"/>
              <a:headEnd/>
              <a:tailEnd/>
            </a:ln>
          </p:spPr>
        </p:pic>
      </p:grpSp>
      <p:sp>
        <p:nvSpPr>
          <p:cNvPr id="2" name="标题 1"/>
          <p:cNvSpPr>
            <a:spLocks noGrp="1"/>
          </p:cNvSpPr>
          <p:nvPr>
            <p:ph type="title"/>
          </p:nvPr>
        </p:nvSpPr>
        <p:spPr>
          <a:xfrm>
            <a:off x="502412" y="443234"/>
            <a:ext cx="8139178" cy="441964"/>
          </a:xfrm>
        </p:spPr>
        <p:txBody>
          <a:bodyPr/>
          <a:lstStyle>
            <a:lvl1pPr marL="0" marR="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p>
        </p:txBody>
      </p:sp>
      <p:sp>
        <p:nvSpPr>
          <p:cNvPr id="3" name="内容占位符 2"/>
          <p:cNvSpPr>
            <a:spLocks noGrp="1"/>
          </p:cNvSpPr>
          <p:nvPr>
            <p:ph idx="1"/>
          </p:nvPr>
        </p:nvSpPr>
        <p:spPr>
          <a:xfrm>
            <a:off x="502412" y="952508"/>
            <a:ext cx="8139178" cy="5388907"/>
          </a:xfrm>
        </p:spPr>
        <p:txBody>
          <a:bodyPr>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7" name="日期占位符 3"/>
          <p:cNvSpPr>
            <a:spLocks noGrp="1"/>
          </p:cNvSpPr>
          <p:nvPr>
            <p:ph type="dt" sz="half" idx="10"/>
            <p:custDataLst>
              <p:tags r:id="rId2"/>
            </p:custDataLst>
          </p:nvPr>
        </p:nvSpPr>
        <p:spPr/>
        <p:txBody>
          <a:bodyPr/>
          <a:lstStyle>
            <a:lvl1pPr>
              <a:defRPr/>
            </a:lvl1pPr>
          </a:lstStyle>
          <a:p>
            <a:pPr>
              <a:defRPr/>
            </a:pPr>
            <a:fld id="{68F07202-DCEF-4F71-800B-A5752E97BA40}" type="datetimeFigureOut">
              <a:rPr lang="zh-CN" altLang="en-US"/>
              <a:pPr>
                <a:defRPr/>
              </a:pPr>
              <a:t>2020/10/20</a:t>
            </a:fld>
            <a:endParaRPr lang="zh-CN" altLang="en-US"/>
          </a:p>
        </p:txBody>
      </p:sp>
      <p:sp>
        <p:nvSpPr>
          <p:cNvPr id="8" name="页脚占位符 4"/>
          <p:cNvSpPr>
            <a:spLocks noGrp="1"/>
          </p:cNvSpPr>
          <p:nvPr>
            <p:ph type="ftr" sz="quarter" idx="11"/>
            <p:custDataLst>
              <p:tags r:id="rId3"/>
            </p:custDataLst>
          </p:nvPr>
        </p:nvSpPr>
        <p:spPr/>
        <p:txBody>
          <a:bodyPr/>
          <a:lstStyle>
            <a:lvl1pPr>
              <a:defRPr/>
            </a:lvl1pPr>
          </a:lstStyle>
          <a:p>
            <a:pPr>
              <a:defRPr/>
            </a:pPr>
            <a:endParaRPr lang="zh-CN" altLang="en-US"/>
          </a:p>
        </p:txBody>
      </p:sp>
      <p:sp>
        <p:nvSpPr>
          <p:cNvPr id="9" name="灯片编号占位符 5"/>
          <p:cNvSpPr>
            <a:spLocks noGrp="1"/>
          </p:cNvSpPr>
          <p:nvPr>
            <p:ph type="sldNum" sz="quarter" idx="12"/>
            <p:custDataLst>
              <p:tags r:id="rId4"/>
            </p:custDataLst>
          </p:nvPr>
        </p:nvSpPr>
        <p:spPr/>
        <p:txBody>
          <a:bodyPr/>
          <a:lstStyle>
            <a:lvl1pPr>
              <a:defRPr/>
            </a:lvl1pPr>
          </a:lstStyle>
          <a:p>
            <a:pPr>
              <a:defRPr/>
            </a:pPr>
            <a:fld id="{F54DDD2A-D62B-4B79-B43F-DC5F1A9991E0}"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pic>
        <p:nvPicPr>
          <p:cNvPr id="3" name="图片 6"/>
          <p:cNvPicPr>
            <a:picLocks noChangeAspect="1"/>
          </p:cNvPicPr>
          <p:nvPr>
            <p:custDataLst>
              <p:tags r:id="rId1"/>
            </p:custDataLst>
          </p:nvPr>
        </p:nvPicPr>
        <p:blipFill>
          <a:blip r:embed="rId6">
            <a:clrChange>
              <a:clrFrom>
                <a:srgbClr val="FFFFFF"/>
              </a:clrFrom>
              <a:clrTo>
                <a:srgbClr val="FFFFFF">
                  <a:alpha val="0"/>
                </a:srgbClr>
              </a:clrTo>
            </a:clrChange>
          </a:blip>
          <a:srcRect/>
          <a:stretch>
            <a:fillRect/>
          </a:stretch>
        </p:blipFill>
        <p:spPr bwMode="auto">
          <a:xfrm>
            <a:off x="1898650" y="420688"/>
            <a:ext cx="5346700" cy="6045200"/>
          </a:xfrm>
          <a:prstGeom prst="rect">
            <a:avLst/>
          </a:prstGeom>
          <a:noFill/>
          <a:ln w="9525">
            <a:noFill/>
            <a:miter lim="800000"/>
            <a:headEnd/>
            <a:tailEnd/>
          </a:ln>
        </p:spPr>
      </p:pic>
      <p:sp>
        <p:nvSpPr>
          <p:cNvPr id="2" name="标题 1"/>
          <p:cNvSpPr>
            <a:spLocks noGrp="1"/>
          </p:cNvSpPr>
          <p:nvPr>
            <p:ph type="title"/>
          </p:nvPr>
        </p:nvSpPr>
        <p:spPr>
          <a:xfrm>
            <a:off x="3288624" y="3530241"/>
            <a:ext cx="2566753" cy="768536"/>
          </a:xfrm>
        </p:spPr>
        <p:txBody>
          <a:bodyPr lIns="90000" tIns="46800" rIns="90000" bIns="46800" anchor="b">
            <a:normAutofit/>
          </a:bodyPr>
          <a:lstStyle>
            <a:lvl1pPr algn="ctr">
              <a:defRPr sz="3000" u="none" strike="noStrike" kern="1200" cap="none" spc="300" normalizeH="0" baseline="0">
                <a:solidFill>
                  <a:schemeClr val="accent1"/>
                </a:solidFill>
                <a:uFillTx/>
                <a:latin typeface="Arial" panose="020B0604020202020204" pitchFamily="34" charset="0"/>
                <a:ea typeface="汉仪旗黑-85S" panose="00020600040101010101" pitchFamily="18" charset="-122"/>
              </a:defRPr>
            </a:lvl1pPr>
          </a:lstStyle>
          <a:p>
            <a:r>
              <a:rPr lang="zh-CN" altLang="en-US" dirty="0"/>
              <a:t>单击此处编辑母版标题样式</a:t>
            </a:r>
          </a:p>
        </p:txBody>
      </p:sp>
      <p:sp>
        <p:nvSpPr>
          <p:cNvPr id="4" name="日期占位符 3"/>
          <p:cNvSpPr>
            <a:spLocks noGrp="1"/>
          </p:cNvSpPr>
          <p:nvPr>
            <p:ph type="dt" sz="half" idx="10"/>
            <p:custDataLst>
              <p:tags r:id="rId2"/>
            </p:custDataLst>
          </p:nvPr>
        </p:nvSpPr>
        <p:spPr/>
        <p:txBody>
          <a:bodyPr/>
          <a:lstStyle>
            <a:lvl1pPr>
              <a:defRPr/>
            </a:lvl1pPr>
          </a:lstStyle>
          <a:p>
            <a:pPr>
              <a:defRPr/>
            </a:pPr>
            <a:fld id="{4A4CC8DF-0008-457D-B3E3-9B2649E1BF41}" type="datetimeFigureOut">
              <a:rPr lang="zh-CN" altLang="en-US"/>
              <a:pPr>
                <a:defRPr/>
              </a:pPr>
              <a:t>2020/10/20</a:t>
            </a:fld>
            <a:endParaRPr lang="zh-CN" altLang="en-US"/>
          </a:p>
        </p:txBody>
      </p:sp>
      <p:sp>
        <p:nvSpPr>
          <p:cNvPr id="5" name="页脚占位符 4"/>
          <p:cNvSpPr>
            <a:spLocks noGrp="1"/>
          </p:cNvSpPr>
          <p:nvPr>
            <p:ph type="ftr" sz="quarter" idx="11"/>
            <p:custDataLst>
              <p:tags r:id="rId3"/>
            </p:custDataLst>
          </p:nvPr>
        </p:nvSpPr>
        <p:spPr/>
        <p:txBody>
          <a:bodyPr/>
          <a:lstStyle>
            <a:lvl1pPr>
              <a:defRPr/>
            </a:lvl1pPr>
          </a:lstStyle>
          <a:p>
            <a:pPr>
              <a:defRPr/>
            </a:pPr>
            <a:endParaRPr lang="zh-CN" altLang="en-US"/>
          </a:p>
        </p:txBody>
      </p:sp>
      <p:sp>
        <p:nvSpPr>
          <p:cNvPr id="6" name="灯片编号占位符 5"/>
          <p:cNvSpPr>
            <a:spLocks noGrp="1"/>
          </p:cNvSpPr>
          <p:nvPr>
            <p:ph type="sldNum" sz="quarter" idx="12"/>
            <p:custDataLst>
              <p:tags r:id="rId4"/>
            </p:custDataLst>
          </p:nvPr>
        </p:nvSpPr>
        <p:spPr/>
        <p:txBody>
          <a:bodyPr/>
          <a:lstStyle>
            <a:lvl1pPr>
              <a:defRPr/>
            </a:lvl1pPr>
          </a:lstStyle>
          <a:p>
            <a:pPr>
              <a:defRPr/>
            </a:pPr>
            <a:fld id="{8F05E1D2-8761-49B6-9721-D578C7DE0289}"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grpSp>
        <p:nvGrpSpPr>
          <p:cNvPr id="5" name="组合 7"/>
          <p:cNvGrpSpPr>
            <a:grpSpLocks/>
          </p:cNvGrpSpPr>
          <p:nvPr>
            <p:custDataLst>
              <p:tags r:id="rId1"/>
            </p:custDataLst>
          </p:nvPr>
        </p:nvGrpSpPr>
        <p:grpSpPr bwMode="auto">
          <a:xfrm>
            <a:off x="-57150" y="-109538"/>
            <a:ext cx="9066213" cy="7072313"/>
            <a:chOff x="-75565" y="-109855"/>
            <a:chExt cx="12086590" cy="7073265"/>
          </a:xfrm>
        </p:grpSpPr>
        <p:pic>
          <p:nvPicPr>
            <p:cNvPr id="6" name="图片 8" descr="小鸟"/>
            <p:cNvPicPr>
              <a:picLocks noChangeAspect="1"/>
            </p:cNvPicPr>
            <p:nvPr userDrawn="1">
              <p:custDataLst>
                <p:tags r:id="rId5"/>
              </p:custDataLst>
            </p:nvPr>
          </p:nvPicPr>
          <p:blipFill>
            <a:blip r:embed="rId8"/>
            <a:srcRect/>
            <a:stretch>
              <a:fillRect/>
            </a:stretch>
          </p:blipFill>
          <p:spPr bwMode="auto">
            <a:xfrm>
              <a:off x="-75565" y="-109855"/>
              <a:ext cx="1268095" cy="851535"/>
            </a:xfrm>
            <a:prstGeom prst="rect">
              <a:avLst/>
            </a:prstGeom>
            <a:noFill/>
            <a:ln w="9525">
              <a:noFill/>
              <a:miter lim="800000"/>
              <a:headEnd/>
              <a:tailEnd/>
            </a:ln>
          </p:spPr>
        </p:pic>
        <p:pic>
          <p:nvPicPr>
            <p:cNvPr id="7" name="图片 9" descr="绿叶"/>
            <p:cNvPicPr>
              <a:picLocks noChangeAspect="1"/>
            </p:cNvPicPr>
            <p:nvPr userDrawn="1">
              <p:custDataLst>
                <p:tags r:id="rId6"/>
              </p:custDataLst>
            </p:nvPr>
          </p:nvPicPr>
          <p:blipFill>
            <a:blip r:embed="rId9"/>
            <a:srcRect/>
            <a:stretch>
              <a:fillRect/>
            </a:stretch>
          </p:blipFill>
          <p:spPr bwMode="auto">
            <a:xfrm>
              <a:off x="11468100" y="5814060"/>
              <a:ext cx="542925" cy="1149350"/>
            </a:xfrm>
            <a:prstGeom prst="rect">
              <a:avLst/>
            </a:prstGeom>
            <a:noFill/>
            <a:ln w="9525">
              <a:noFill/>
              <a:miter lim="800000"/>
              <a:headEnd/>
              <a:tailEnd/>
            </a:ln>
          </p:spPr>
        </p:pic>
      </p:grpSp>
      <p:sp>
        <p:nvSpPr>
          <p:cNvPr id="2" name="标题 1"/>
          <p:cNvSpPr>
            <a:spLocks noGrp="1"/>
          </p:cNvSpPr>
          <p:nvPr>
            <p:ph type="title"/>
          </p:nvPr>
        </p:nvSpPr>
        <p:spPr>
          <a:xfrm>
            <a:off x="502412" y="443234"/>
            <a:ext cx="8139178" cy="441964"/>
          </a:xfrm>
        </p:spPr>
        <p:txBody>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p>
        </p:txBody>
      </p:sp>
      <p:sp>
        <p:nvSpPr>
          <p:cNvPr id="3" name="内容占位符 2"/>
          <p:cNvSpPr>
            <a:spLocks noGrp="1"/>
          </p:cNvSpPr>
          <p:nvPr>
            <p:ph sz="half" idx="1"/>
          </p:nvPr>
        </p:nvSpPr>
        <p:spPr>
          <a:xfrm>
            <a:off x="502448" y="952508"/>
            <a:ext cx="3962432" cy="5388907"/>
          </a:xfrm>
        </p:spPr>
        <p:txBody>
          <a:bodyPr>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内容占位符 3"/>
          <p:cNvSpPr>
            <a:spLocks noGrp="1"/>
          </p:cNvSpPr>
          <p:nvPr>
            <p:ph sz="half" idx="2"/>
          </p:nvPr>
        </p:nvSpPr>
        <p:spPr>
          <a:xfrm>
            <a:off x="4679158" y="952508"/>
            <a:ext cx="3962432" cy="5388907"/>
          </a:xfrm>
        </p:spPr>
        <p:txBody>
          <a:bodyPr>
            <a:noAutofit/>
          </a:bodyPr>
          <a:lstStyle>
            <a:lvl1pPr>
              <a:defRPr sz="1200" baseline="0">
                <a:solidFill>
                  <a:schemeClr val="tx1">
                    <a:lumMod val="85000"/>
                    <a:lumOff val="15000"/>
                  </a:schemeClr>
                </a:solidFill>
                <a:latin typeface="Arial" panose="020B0604020202020204" pitchFamily="34" charset="0"/>
                <a:ea typeface="微软雅黑" panose="020B0503020204020204" charset="-122"/>
              </a:defRPr>
            </a:lvl1pPr>
            <a:lvl2pPr>
              <a:defRPr sz="1200" baseline="0">
                <a:solidFill>
                  <a:schemeClr val="tx1">
                    <a:lumMod val="85000"/>
                    <a:lumOff val="15000"/>
                  </a:schemeClr>
                </a:solidFill>
                <a:latin typeface="Arial" panose="020B0604020202020204" pitchFamily="34" charset="0"/>
                <a:ea typeface="微软雅黑" panose="020B0503020204020204" charset="-122"/>
              </a:defRPr>
            </a:lvl2pPr>
            <a:lvl3pPr>
              <a:defRPr sz="1200" baseline="0">
                <a:solidFill>
                  <a:schemeClr val="tx1">
                    <a:lumMod val="85000"/>
                    <a:lumOff val="15000"/>
                  </a:schemeClr>
                </a:solidFill>
                <a:latin typeface="Arial" panose="020B0604020202020204" pitchFamily="34" charset="0"/>
                <a:ea typeface="微软雅黑" panose="020B0503020204020204" charset="-122"/>
              </a:defRPr>
            </a:lvl3pPr>
            <a:lvl4pPr>
              <a:defRPr sz="1200" baseline="0">
                <a:solidFill>
                  <a:schemeClr val="tx1">
                    <a:lumMod val="85000"/>
                    <a:lumOff val="15000"/>
                  </a:schemeClr>
                </a:solidFill>
                <a:latin typeface="Arial" panose="020B0604020202020204" pitchFamily="34" charset="0"/>
                <a:ea typeface="微软雅黑" panose="020B0503020204020204" charset="-122"/>
              </a:defRPr>
            </a:lvl4pPr>
            <a:lvl5pPr>
              <a:defRPr sz="120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8" name="日期占位符 4"/>
          <p:cNvSpPr>
            <a:spLocks noGrp="1"/>
          </p:cNvSpPr>
          <p:nvPr>
            <p:ph type="dt" sz="half" idx="10"/>
            <p:custDataLst>
              <p:tags r:id="rId2"/>
            </p:custDataLst>
          </p:nvPr>
        </p:nvSpPr>
        <p:spPr/>
        <p:txBody>
          <a:bodyPr/>
          <a:lstStyle>
            <a:lvl1pPr>
              <a:defRPr/>
            </a:lvl1pPr>
          </a:lstStyle>
          <a:p>
            <a:pPr>
              <a:defRPr/>
            </a:pPr>
            <a:fld id="{F2E458DC-B61F-4D2D-9452-C210735F2721}" type="datetimeFigureOut">
              <a:rPr lang="zh-CN" altLang="en-US"/>
              <a:pPr>
                <a:defRPr/>
              </a:pPr>
              <a:t>2020/10/20</a:t>
            </a:fld>
            <a:endParaRPr lang="zh-CN" altLang="en-US"/>
          </a:p>
        </p:txBody>
      </p:sp>
      <p:sp>
        <p:nvSpPr>
          <p:cNvPr id="9" name="页脚占位符 5"/>
          <p:cNvSpPr>
            <a:spLocks noGrp="1"/>
          </p:cNvSpPr>
          <p:nvPr>
            <p:ph type="ftr" sz="quarter" idx="11"/>
            <p:custDataLst>
              <p:tags r:id="rId3"/>
            </p:custDataLst>
          </p:nvPr>
        </p:nvSpPr>
        <p:spPr/>
        <p:txBody>
          <a:bodyPr/>
          <a:lstStyle>
            <a:lvl1pPr>
              <a:defRPr/>
            </a:lvl1pPr>
          </a:lstStyle>
          <a:p>
            <a:pPr>
              <a:defRPr/>
            </a:pPr>
            <a:endParaRPr lang="zh-CN" altLang="en-US"/>
          </a:p>
        </p:txBody>
      </p:sp>
      <p:sp>
        <p:nvSpPr>
          <p:cNvPr id="10" name="灯片编号占位符 6"/>
          <p:cNvSpPr>
            <a:spLocks noGrp="1"/>
          </p:cNvSpPr>
          <p:nvPr>
            <p:ph type="sldNum" sz="quarter" idx="12"/>
            <p:custDataLst>
              <p:tags r:id="rId4"/>
            </p:custDataLst>
          </p:nvPr>
        </p:nvSpPr>
        <p:spPr/>
        <p:txBody>
          <a:bodyPr/>
          <a:lstStyle>
            <a:lvl1pPr>
              <a:defRPr/>
            </a:lvl1pPr>
          </a:lstStyle>
          <a:p>
            <a:pPr>
              <a:defRPr/>
            </a:pPr>
            <a:fld id="{79D7754F-5ACA-46EF-B5C1-C3B155F8509B}"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grpSp>
        <p:nvGrpSpPr>
          <p:cNvPr id="7" name="组合 9"/>
          <p:cNvGrpSpPr>
            <a:grpSpLocks/>
          </p:cNvGrpSpPr>
          <p:nvPr>
            <p:custDataLst>
              <p:tags r:id="rId1"/>
            </p:custDataLst>
          </p:nvPr>
        </p:nvGrpSpPr>
        <p:grpSpPr bwMode="auto">
          <a:xfrm>
            <a:off x="-57150" y="-109538"/>
            <a:ext cx="9066213" cy="7072313"/>
            <a:chOff x="-75565" y="-109855"/>
            <a:chExt cx="12086590" cy="7073265"/>
          </a:xfrm>
        </p:grpSpPr>
        <p:pic>
          <p:nvPicPr>
            <p:cNvPr id="8" name="图片 10" descr="小鸟"/>
            <p:cNvPicPr>
              <a:picLocks noChangeAspect="1"/>
            </p:cNvPicPr>
            <p:nvPr userDrawn="1">
              <p:custDataLst>
                <p:tags r:id="rId5"/>
              </p:custDataLst>
            </p:nvPr>
          </p:nvPicPr>
          <p:blipFill>
            <a:blip r:embed="rId8"/>
            <a:srcRect/>
            <a:stretch>
              <a:fillRect/>
            </a:stretch>
          </p:blipFill>
          <p:spPr bwMode="auto">
            <a:xfrm>
              <a:off x="-75565" y="-109855"/>
              <a:ext cx="1268095" cy="851535"/>
            </a:xfrm>
            <a:prstGeom prst="rect">
              <a:avLst/>
            </a:prstGeom>
            <a:noFill/>
            <a:ln w="9525">
              <a:noFill/>
              <a:miter lim="800000"/>
              <a:headEnd/>
              <a:tailEnd/>
            </a:ln>
          </p:spPr>
        </p:pic>
        <p:pic>
          <p:nvPicPr>
            <p:cNvPr id="9" name="图片 11" descr="绿叶"/>
            <p:cNvPicPr>
              <a:picLocks noChangeAspect="1"/>
            </p:cNvPicPr>
            <p:nvPr userDrawn="1">
              <p:custDataLst>
                <p:tags r:id="rId6"/>
              </p:custDataLst>
            </p:nvPr>
          </p:nvPicPr>
          <p:blipFill>
            <a:blip r:embed="rId9"/>
            <a:srcRect/>
            <a:stretch>
              <a:fillRect/>
            </a:stretch>
          </p:blipFill>
          <p:spPr bwMode="auto">
            <a:xfrm>
              <a:off x="11468100" y="5814060"/>
              <a:ext cx="542925" cy="1149350"/>
            </a:xfrm>
            <a:prstGeom prst="rect">
              <a:avLst/>
            </a:prstGeom>
            <a:noFill/>
            <a:ln w="9525">
              <a:noFill/>
              <a:miter lim="800000"/>
              <a:headEnd/>
              <a:tailEnd/>
            </a:ln>
          </p:spPr>
        </p:pic>
      </p:grpSp>
      <p:sp>
        <p:nvSpPr>
          <p:cNvPr id="2" name="标题 1"/>
          <p:cNvSpPr>
            <a:spLocks noGrp="1"/>
          </p:cNvSpPr>
          <p:nvPr>
            <p:ph type="title"/>
          </p:nvPr>
        </p:nvSpPr>
        <p:spPr>
          <a:xfrm>
            <a:off x="502412" y="443234"/>
            <a:ext cx="8139178" cy="441964"/>
          </a:xfrm>
        </p:spPr>
        <p:txBody>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p>
        </p:txBody>
      </p:sp>
      <p:sp>
        <p:nvSpPr>
          <p:cNvPr id="3" name="文本占位符 2"/>
          <p:cNvSpPr>
            <a:spLocks noGrp="1"/>
          </p:cNvSpPr>
          <p:nvPr>
            <p:ph type="body" idx="1"/>
          </p:nvPr>
        </p:nvSpPr>
        <p:spPr>
          <a:xfrm>
            <a:off x="502448" y="952508"/>
            <a:ext cx="3962432" cy="381003"/>
          </a:xfrm>
        </p:spPr>
        <p:txBody>
          <a:bodyPr tIns="38100" rIns="76200" bIns="38100" anchor="t" anchorCtr="0">
            <a:noAutofit/>
          </a:bodyPr>
          <a:lstStyle>
            <a:lvl1pPr marL="0" indent="0" eaLnBrk="1" fontAlgn="auto" latinLnBrk="0" hangingPunct="1">
              <a:lnSpc>
                <a:spcPct val="100000"/>
              </a:lnSpc>
              <a:spcAft>
                <a:spcPts val="0"/>
              </a:spcAft>
              <a:buNone/>
              <a:defRPr sz="15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dirty="0"/>
              <a:t>单击此处编辑母版文本样式</a:t>
            </a:r>
          </a:p>
        </p:txBody>
      </p:sp>
      <p:sp>
        <p:nvSpPr>
          <p:cNvPr id="4" name="内容占位符 3"/>
          <p:cNvSpPr>
            <a:spLocks noGrp="1"/>
          </p:cNvSpPr>
          <p:nvPr>
            <p:ph sz="half" idx="2"/>
          </p:nvPr>
        </p:nvSpPr>
        <p:spPr>
          <a:xfrm>
            <a:off x="502444" y="1406525"/>
            <a:ext cx="3962400" cy="4934752"/>
          </a:xfrm>
        </p:spPr>
        <p:txBody>
          <a:bodyPr>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5" name="文本占位符 4"/>
          <p:cNvSpPr>
            <a:spLocks noGrp="1"/>
          </p:cNvSpPr>
          <p:nvPr>
            <p:ph type="body" sz="quarter" idx="3"/>
          </p:nvPr>
        </p:nvSpPr>
        <p:spPr>
          <a:xfrm>
            <a:off x="4676813" y="952508"/>
            <a:ext cx="3962432" cy="381003"/>
          </a:xfrm>
        </p:spPr>
        <p:txBody>
          <a:bodyPr tIns="38100" rIns="76200" bIns="3810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15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sym typeface="+mn-ea"/>
              </a:rPr>
              <a:t>单击此处编辑母版文本样式</a:t>
            </a:r>
          </a:p>
        </p:txBody>
      </p:sp>
      <p:sp>
        <p:nvSpPr>
          <p:cNvPr id="6" name="内容占位符 5"/>
          <p:cNvSpPr>
            <a:spLocks noGrp="1"/>
          </p:cNvSpPr>
          <p:nvPr>
            <p:ph sz="quarter" idx="4"/>
          </p:nvPr>
        </p:nvSpPr>
        <p:spPr>
          <a:xfrm>
            <a:off x="4676813" y="1406525"/>
            <a:ext cx="3962432" cy="4934752"/>
          </a:xfrm>
        </p:spPr>
        <p:txBody>
          <a:bodyPr>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10" name="日期占位符 6"/>
          <p:cNvSpPr>
            <a:spLocks noGrp="1"/>
          </p:cNvSpPr>
          <p:nvPr>
            <p:ph type="dt" sz="half" idx="10"/>
            <p:custDataLst>
              <p:tags r:id="rId2"/>
            </p:custDataLst>
          </p:nvPr>
        </p:nvSpPr>
        <p:spPr/>
        <p:txBody>
          <a:bodyPr/>
          <a:lstStyle>
            <a:lvl1pPr>
              <a:defRPr/>
            </a:lvl1pPr>
          </a:lstStyle>
          <a:p>
            <a:pPr>
              <a:defRPr/>
            </a:pPr>
            <a:fld id="{DF40EFA7-3501-4169-972B-496940D6D0E6}" type="datetimeFigureOut">
              <a:rPr lang="zh-CN" altLang="en-US"/>
              <a:pPr>
                <a:defRPr/>
              </a:pPr>
              <a:t>2020/10/20</a:t>
            </a:fld>
            <a:endParaRPr lang="zh-CN" altLang="en-US"/>
          </a:p>
        </p:txBody>
      </p:sp>
      <p:sp>
        <p:nvSpPr>
          <p:cNvPr id="11" name="页脚占位符 7"/>
          <p:cNvSpPr>
            <a:spLocks noGrp="1"/>
          </p:cNvSpPr>
          <p:nvPr>
            <p:ph type="ftr" sz="quarter" idx="11"/>
            <p:custDataLst>
              <p:tags r:id="rId3"/>
            </p:custDataLst>
          </p:nvPr>
        </p:nvSpPr>
        <p:spPr/>
        <p:txBody>
          <a:bodyPr/>
          <a:lstStyle>
            <a:lvl1pPr>
              <a:defRPr/>
            </a:lvl1pPr>
          </a:lstStyle>
          <a:p>
            <a:pPr>
              <a:defRPr/>
            </a:pPr>
            <a:endParaRPr lang="zh-CN" altLang="en-US"/>
          </a:p>
        </p:txBody>
      </p:sp>
      <p:sp>
        <p:nvSpPr>
          <p:cNvPr id="12" name="灯片编号占位符 8"/>
          <p:cNvSpPr>
            <a:spLocks noGrp="1"/>
          </p:cNvSpPr>
          <p:nvPr>
            <p:ph type="sldNum" sz="quarter" idx="12"/>
            <p:custDataLst>
              <p:tags r:id="rId4"/>
            </p:custDataLst>
          </p:nvPr>
        </p:nvSpPr>
        <p:spPr/>
        <p:txBody>
          <a:bodyPr/>
          <a:lstStyle>
            <a:lvl1pPr>
              <a:defRPr/>
            </a:lvl1pPr>
          </a:lstStyle>
          <a:p>
            <a:pPr>
              <a:defRPr/>
            </a:pPr>
            <a:fld id="{AD29A9A8-5339-430C-B7B4-E5899EE20C53}"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grpSp>
        <p:nvGrpSpPr>
          <p:cNvPr id="3" name="组合 5"/>
          <p:cNvGrpSpPr>
            <a:grpSpLocks/>
          </p:cNvGrpSpPr>
          <p:nvPr>
            <p:custDataLst>
              <p:tags r:id="rId1"/>
            </p:custDataLst>
          </p:nvPr>
        </p:nvGrpSpPr>
        <p:grpSpPr bwMode="auto">
          <a:xfrm>
            <a:off x="-57150" y="-109538"/>
            <a:ext cx="9066213" cy="7072313"/>
            <a:chOff x="-75565" y="-109855"/>
            <a:chExt cx="12086590" cy="7073265"/>
          </a:xfrm>
        </p:grpSpPr>
        <p:pic>
          <p:nvPicPr>
            <p:cNvPr id="4" name="图片 6" descr="小鸟"/>
            <p:cNvPicPr>
              <a:picLocks noChangeAspect="1"/>
            </p:cNvPicPr>
            <p:nvPr userDrawn="1">
              <p:custDataLst>
                <p:tags r:id="rId5"/>
              </p:custDataLst>
            </p:nvPr>
          </p:nvPicPr>
          <p:blipFill>
            <a:blip r:embed="rId8"/>
            <a:srcRect/>
            <a:stretch>
              <a:fillRect/>
            </a:stretch>
          </p:blipFill>
          <p:spPr bwMode="auto">
            <a:xfrm>
              <a:off x="-75565" y="-109855"/>
              <a:ext cx="1268095" cy="851535"/>
            </a:xfrm>
            <a:prstGeom prst="rect">
              <a:avLst/>
            </a:prstGeom>
            <a:noFill/>
            <a:ln w="9525">
              <a:noFill/>
              <a:miter lim="800000"/>
              <a:headEnd/>
              <a:tailEnd/>
            </a:ln>
          </p:spPr>
        </p:pic>
        <p:pic>
          <p:nvPicPr>
            <p:cNvPr id="5" name="图片 7" descr="绿叶"/>
            <p:cNvPicPr>
              <a:picLocks noChangeAspect="1"/>
            </p:cNvPicPr>
            <p:nvPr userDrawn="1">
              <p:custDataLst>
                <p:tags r:id="rId6"/>
              </p:custDataLst>
            </p:nvPr>
          </p:nvPicPr>
          <p:blipFill>
            <a:blip r:embed="rId9"/>
            <a:srcRect/>
            <a:stretch>
              <a:fillRect/>
            </a:stretch>
          </p:blipFill>
          <p:spPr bwMode="auto">
            <a:xfrm>
              <a:off x="11468100" y="5814060"/>
              <a:ext cx="542925" cy="1149350"/>
            </a:xfrm>
            <a:prstGeom prst="rect">
              <a:avLst/>
            </a:prstGeom>
            <a:noFill/>
            <a:ln w="9525">
              <a:noFill/>
              <a:miter lim="800000"/>
              <a:headEnd/>
              <a:tailEnd/>
            </a:ln>
          </p:spPr>
        </p:pic>
      </p:grpSp>
      <p:sp>
        <p:nvSpPr>
          <p:cNvPr id="2" name="标题 1"/>
          <p:cNvSpPr>
            <a:spLocks noGrp="1"/>
          </p:cNvSpPr>
          <p:nvPr>
            <p:ph type="title"/>
          </p:nvPr>
        </p:nvSpPr>
        <p:spPr/>
        <p:txBody>
          <a:bodyPr lIns="90170" tIns="46990" rIns="90170" bIns="46990">
            <a:norm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p>
        </p:txBody>
      </p:sp>
      <p:sp>
        <p:nvSpPr>
          <p:cNvPr id="6" name="日期占位符 2"/>
          <p:cNvSpPr>
            <a:spLocks noGrp="1"/>
          </p:cNvSpPr>
          <p:nvPr>
            <p:ph type="dt" sz="half" idx="10"/>
            <p:custDataLst>
              <p:tags r:id="rId2"/>
            </p:custDataLst>
          </p:nvPr>
        </p:nvSpPr>
        <p:spPr/>
        <p:txBody>
          <a:bodyPr/>
          <a:lstStyle>
            <a:lvl1pPr>
              <a:defRPr/>
            </a:lvl1pPr>
          </a:lstStyle>
          <a:p>
            <a:pPr>
              <a:defRPr/>
            </a:pPr>
            <a:fld id="{9A943C2C-66B6-4716-8999-CF2B643BABBA}" type="datetimeFigureOut">
              <a:rPr lang="zh-CN" altLang="en-US"/>
              <a:pPr>
                <a:defRPr/>
              </a:pPr>
              <a:t>2020/10/20</a:t>
            </a:fld>
            <a:endParaRPr lang="zh-CN" altLang="en-US"/>
          </a:p>
        </p:txBody>
      </p:sp>
      <p:sp>
        <p:nvSpPr>
          <p:cNvPr id="7" name="页脚占位符 3"/>
          <p:cNvSpPr>
            <a:spLocks noGrp="1"/>
          </p:cNvSpPr>
          <p:nvPr>
            <p:ph type="ftr" sz="quarter" idx="11"/>
            <p:custDataLst>
              <p:tags r:id="rId3"/>
            </p:custDataLst>
          </p:nvPr>
        </p:nvSpPr>
        <p:spPr/>
        <p:txBody>
          <a:bodyPr/>
          <a:lstStyle>
            <a:lvl1pPr>
              <a:defRPr/>
            </a:lvl1pPr>
          </a:lstStyle>
          <a:p>
            <a:pPr>
              <a:defRPr/>
            </a:pPr>
            <a:endParaRPr lang="zh-CN" altLang="en-US"/>
          </a:p>
        </p:txBody>
      </p:sp>
      <p:sp>
        <p:nvSpPr>
          <p:cNvPr id="8" name="灯片编号占位符 4"/>
          <p:cNvSpPr>
            <a:spLocks noGrp="1"/>
          </p:cNvSpPr>
          <p:nvPr>
            <p:ph type="sldNum" sz="quarter" idx="12"/>
            <p:custDataLst>
              <p:tags r:id="rId4"/>
            </p:custDataLst>
          </p:nvPr>
        </p:nvSpPr>
        <p:spPr/>
        <p:txBody>
          <a:bodyPr/>
          <a:lstStyle>
            <a:lvl1pPr>
              <a:defRPr/>
            </a:lvl1pPr>
          </a:lstStyle>
          <a:p>
            <a:pPr>
              <a:defRPr/>
            </a:pPr>
            <a:fld id="{0AFA683A-00AF-4C20-A7FC-30B6C3F20EE5}"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lvl1pPr>
              <a:defRPr/>
            </a:lvl1pPr>
          </a:lstStyle>
          <a:p>
            <a:pPr>
              <a:defRPr/>
            </a:pPr>
            <a:fld id="{9A73FE69-88FB-4A1E-89EB-A58F7A6D58A6}" type="datetimeFigureOut">
              <a:rPr lang="zh-CN" altLang="en-US"/>
              <a:pPr>
                <a:defRPr/>
              </a:pPr>
              <a:t>2020/10/20</a:t>
            </a:fld>
            <a:endParaRPr lang="zh-CN" altLang="en-US"/>
          </a:p>
        </p:txBody>
      </p:sp>
      <p:sp>
        <p:nvSpPr>
          <p:cNvPr id="3" name="页脚占位符 2"/>
          <p:cNvSpPr>
            <a:spLocks noGrp="1"/>
          </p:cNvSpPr>
          <p:nvPr>
            <p:ph type="ftr" sz="quarter" idx="11"/>
            <p:custDataLst>
              <p:tags r:id="rId2"/>
            </p:custDataLst>
          </p:nvPr>
        </p:nvSpPr>
        <p:spPr/>
        <p:txBody>
          <a:bodyPr/>
          <a:lstStyle>
            <a:lvl1pPr>
              <a:defRPr/>
            </a:lvl1pPr>
          </a:lstStyle>
          <a:p>
            <a:pPr>
              <a:defRPr/>
            </a:pPr>
            <a:endParaRPr lang="zh-CN" altLang="en-US"/>
          </a:p>
        </p:txBody>
      </p:sp>
      <p:sp>
        <p:nvSpPr>
          <p:cNvPr id="4" name="灯片编号占位符 3"/>
          <p:cNvSpPr>
            <a:spLocks noGrp="1"/>
          </p:cNvSpPr>
          <p:nvPr>
            <p:ph type="sldNum" sz="quarter" idx="12"/>
            <p:custDataLst>
              <p:tags r:id="rId3"/>
            </p:custDataLst>
          </p:nvPr>
        </p:nvSpPr>
        <p:spPr/>
        <p:txBody>
          <a:bodyPr/>
          <a:lstStyle>
            <a:lvl1pPr>
              <a:defRPr/>
            </a:lvl1pPr>
          </a:lstStyle>
          <a:p>
            <a:pPr>
              <a:defRPr/>
            </a:pPr>
            <a:fld id="{E8BF0F29-D0F8-4ACC-A4B7-C70E086933C8}"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grpSp>
        <p:nvGrpSpPr>
          <p:cNvPr id="5" name="组合 7"/>
          <p:cNvGrpSpPr>
            <a:grpSpLocks/>
          </p:cNvGrpSpPr>
          <p:nvPr>
            <p:custDataLst>
              <p:tags r:id="rId1"/>
            </p:custDataLst>
          </p:nvPr>
        </p:nvGrpSpPr>
        <p:grpSpPr bwMode="auto">
          <a:xfrm>
            <a:off x="-57150" y="-109538"/>
            <a:ext cx="9066213" cy="7072313"/>
            <a:chOff x="-75565" y="-109855"/>
            <a:chExt cx="12086590" cy="7073265"/>
          </a:xfrm>
        </p:grpSpPr>
        <p:pic>
          <p:nvPicPr>
            <p:cNvPr id="6" name="图片 8" descr="小鸟"/>
            <p:cNvPicPr>
              <a:picLocks noChangeAspect="1"/>
            </p:cNvPicPr>
            <p:nvPr userDrawn="1">
              <p:custDataLst>
                <p:tags r:id="rId5"/>
              </p:custDataLst>
            </p:nvPr>
          </p:nvPicPr>
          <p:blipFill>
            <a:blip r:embed="rId8"/>
            <a:srcRect/>
            <a:stretch>
              <a:fillRect/>
            </a:stretch>
          </p:blipFill>
          <p:spPr bwMode="auto">
            <a:xfrm>
              <a:off x="-75565" y="-109855"/>
              <a:ext cx="1268095" cy="851535"/>
            </a:xfrm>
            <a:prstGeom prst="rect">
              <a:avLst/>
            </a:prstGeom>
            <a:noFill/>
            <a:ln w="9525">
              <a:noFill/>
              <a:miter lim="800000"/>
              <a:headEnd/>
              <a:tailEnd/>
            </a:ln>
          </p:spPr>
        </p:pic>
        <p:pic>
          <p:nvPicPr>
            <p:cNvPr id="7" name="图片 9" descr="绿叶"/>
            <p:cNvPicPr>
              <a:picLocks noChangeAspect="1"/>
            </p:cNvPicPr>
            <p:nvPr userDrawn="1">
              <p:custDataLst>
                <p:tags r:id="rId6"/>
              </p:custDataLst>
            </p:nvPr>
          </p:nvPicPr>
          <p:blipFill>
            <a:blip r:embed="rId9"/>
            <a:srcRect/>
            <a:stretch>
              <a:fillRect/>
            </a:stretch>
          </p:blipFill>
          <p:spPr bwMode="auto">
            <a:xfrm>
              <a:off x="11468100" y="5814060"/>
              <a:ext cx="542925" cy="1149350"/>
            </a:xfrm>
            <a:prstGeom prst="rect">
              <a:avLst/>
            </a:prstGeom>
            <a:noFill/>
            <a:ln w="9525">
              <a:noFill/>
              <a:miter lim="800000"/>
              <a:headEnd/>
              <a:tailEnd/>
            </a:ln>
          </p:spPr>
        </p:pic>
      </p:grpSp>
      <p:sp>
        <p:nvSpPr>
          <p:cNvPr id="2" name="标题 1"/>
          <p:cNvSpPr>
            <a:spLocks noGrp="1"/>
          </p:cNvSpPr>
          <p:nvPr>
            <p:ph type="title"/>
          </p:nvPr>
        </p:nvSpPr>
        <p:spPr>
          <a:xfrm>
            <a:off x="502448" y="443234"/>
            <a:ext cx="8139178" cy="441964"/>
          </a:xfrm>
        </p:spPr>
        <p:txBody>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p>
        </p:txBody>
      </p:sp>
      <p:sp>
        <p:nvSpPr>
          <p:cNvPr id="3" name="图片占位符 2"/>
          <p:cNvSpPr>
            <a:spLocks noGrp="1"/>
          </p:cNvSpPr>
          <p:nvPr>
            <p:ph type="pic" idx="1"/>
          </p:nvPr>
        </p:nvSpPr>
        <p:spPr>
          <a:xfrm>
            <a:off x="502448" y="952508"/>
            <a:ext cx="3962432" cy="5388907"/>
          </a:xfrm>
        </p:spPr>
        <p:txBody>
          <a:bodyPr>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mn-lt"/>
                <a:ea typeface="+mn-ea"/>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5pPr>
          </a:lstStyle>
          <a:p>
            <a:pPr lvl="0"/>
            <a:endParaRPr lang="zh-CN" altLang="en-US" noProof="1">
              <a:sym typeface="+mn-ea"/>
            </a:endParaRPr>
          </a:p>
        </p:txBody>
      </p:sp>
      <p:sp>
        <p:nvSpPr>
          <p:cNvPr id="4" name="文本占位符 3"/>
          <p:cNvSpPr>
            <a:spLocks noGrp="1"/>
          </p:cNvSpPr>
          <p:nvPr>
            <p:ph type="body" sz="half" idx="2"/>
          </p:nvPr>
        </p:nvSpPr>
        <p:spPr>
          <a:xfrm>
            <a:off x="4679194" y="952508"/>
            <a:ext cx="3962432" cy="5388907"/>
          </a:xfrm>
        </p:spPr>
        <p:txBody>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p>
        </p:txBody>
      </p:sp>
      <p:sp>
        <p:nvSpPr>
          <p:cNvPr id="8" name="日期占位符 4"/>
          <p:cNvSpPr>
            <a:spLocks noGrp="1"/>
          </p:cNvSpPr>
          <p:nvPr>
            <p:ph type="dt" sz="half" idx="10"/>
            <p:custDataLst>
              <p:tags r:id="rId2"/>
            </p:custDataLst>
          </p:nvPr>
        </p:nvSpPr>
        <p:spPr/>
        <p:txBody>
          <a:bodyPr/>
          <a:lstStyle>
            <a:lvl1pPr>
              <a:defRPr/>
            </a:lvl1pPr>
          </a:lstStyle>
          <a:p>
            <a:pPr>
              <a:defRPr/>
            </a:pPr>
            <a:fld id="{9DF320E8-2537-4D8D-9E76-AAD7E0481C7F}" type="datetimeFigureOut">
              <a:rPr lang="zh-CN" altLang="en-US"/>
              <a:pPr>
                <a:defRPr/>
              </a:pPr>
              <a:t>2020/10/20</a:t>
            </a:fld>
            <a:endParaRPr lang="zh-CN" altLang="en-US" dirty="0"/>
          </a:p>
        </p:txBody>
      </p:sp>
      <p:sp>
        <p:nvSpPr>
          <p:cNvPr id="9" name="页脚占位符 5"/>
          <p:cNvSpPr>
            <a:spLocks noGrp="1"/>
          </p:cNvSpPr>
          <p:nvPr>
            <p:ph type="ftr" sz="quarter" idx="11"/>
            <p:custDataLst>
              <p:tags r:id="rId3"/>
            </p:custDataLst>
          </p:nvPr>
        </p:nvSpPr>
        <p:spPr/>
        <p:txBody>
          <a:bodyPr/>
          <a:lstStyle>
            <a:lvl1pPr>
              <a:defRPr/>
            </a:lvl1pPr>
          </a:lstStyle>
          <a:p>
            <a:pPr>
              <a:defRPr/>
            </a:pPr>
            <a:endParaRPr lang="zh-CN" altLang="en-US"/>
          </a:p>
        </p:txBody>
      </p:sp>
      <p:sp>
        <p:nvSpPr>
          <p:cNvPr id="10" name="灯片编号占位符 6"/>
          <p:cNvSpPr>
            <a:spLocks noGrp="1"/>
          </p:cNvSpPr>
          <p:nvPr>
            <p:ph type="sldNum" sz="quarter" idx="12"/>
            <p:custDataLst>
              <p:tags r:id="rId4"/>
            </p:custDataLst>
          </p:nvPr>
        </p:nvSpPr>
        <p:spPr/>
        <p:txBody>
          <a:bodyPr/>
          <a:lstStyle>
            <a:lvl1pPr>
              <a:defRPr/>
            </a:lvl1pPr>
          </a:lstStyle>
          <a:p>
            <a:pPr>
              <a:defRPr/>
            </a:pPr>
            <a:fld id="{29AA9540-4861-428B-8CC3-EA17B98FD19B}"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pic>
        <p:nvPicPr>
          <p:cNvPr id="4" name="图片 7" descr="树叶"/>
          <p:cNvPicPr>
            <a:picLocks noChangeAspect="1"/>
          </p:cNvPicPr>
          <p:nvPr>
            <p:custDataLst>
              <p:tags r:id="rId1"/>
            </p:custDataLst>
          </p:nvPr>
        </p:nvPicPr>
        <p:blipFill>
          <a:blip r:embed="rId6"/>
          <a:srcRect/>
          <a:stretch>
            <a:fillRect/>
          </a:stretch>
        </p:blipFill>
        <p:spPr bwMode="auto">
          <a:xfrm rot="21300000">
            <a:off x="-76200" y="6121400"/>
            <a:ext cx="1322388" cy="774700"/>
          </a:xfrm>
          <a:prstGeom prst="rect">
            <a:avLst/>
          </a:prstGeom>
          <a:noFill/>
          <a:ln w="9525">
            <a:noFill/>
            <a:miter lim="800000"/>
            <a:headEnd/>
            <a:tailEnd/>
          </a:ln>
        </p:spPr>
      </p:pic>
      <p:sp>
        <p:nvSpPr>
          <p:cNvPr id="2" name="竖排标题 1"/>
          <p:cNvSpPr>
            <a:spLocks noGrp="1"/>
          </p:cNvSpPr>
          <p:nvPr>
            <p:ph type="title" orient="vert"/>
          </p:nvPr>
        </p:nvSpPr>
        <p:spPr>
          <a:xfrm>
            <a:off x="7928351" y="952508"/>
            <a:ext cx="713238" cy="5388907"/>
          </a:xfrm>
        </p:spPr>
        <p:txBody>
          <a:bodyPr vert="eaVert" anchor="ctr"/>
          <a:lstStyle>
            <a:lvl1pPr marL="0" marR="0" lvl="0" algn="l" defTabSz="914400" rtl="0" eaLnBrk="1" fontAlgn="auto" latinLnBrk="0" hangingPunct="1">
              <a:lnSpc>
                <a:spcPct val="100000"/>
              </a:lnSpc>
              <a:spcAft>
                <a:spcPts val="0"/>
              </a:spcAft>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p>
        </p:txBody>
      </p:sp>
      <p:sp>
        <p:nvSpPr>
          <p:cNvPr id="3" name="竖排文字占位符 2"/>
          <p:cNvSpPr>
            <a:spLocks noGrp="1"/>
          </p:cNvSpPr>
          <p:nvPr>
            <p:ph type="body" orient="vert" idx="1"/>
          </p:nvPr>
        </p:nvSpPr>
        <p:spPr>
          <a:xfrm>
            <a:off x="502444" y="952500"/>
            <a:ext cx="7371076" cy="5388907"/>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3"/>
          <p:cNvSpPr>
            <a:spLocks noGrp="1"/>
          </p:cNvSpPr>
          <p:nvPr>
            <p:ph type="dt" sz="half" idx="10"/>
            <p:custDataLst>
              <p:tags r:id="rId2"/>
            </p:custDataLst>
          </p:nvPr>
        </p:nvSpPr>
        <p:spPr/>
        <p:txBody>
          <a:bodyPr/>
          <a:lstStyle>
            <a:lvl1pPr>
              <a:defRPr/>
            </a:lvl1pPr>
          </a:lstStyle>
          <a:p>
            <a:pPr>
              <a:defRPr/>
            </a:pPr>
            <a:fld id="{607DA996-EA98-4F5F-BA14-140EC5F07AF7}" type="datetimeFigureOut">
              <a:rPr lang="zh-CN" altLang="en-US"/>
              <a:pPr>
                <a:defRPr/>
              </a:pPr>
              <a:t>2020/10/20</a:t>
            </a:fld>
            <a:endParaRPr lang="zh-CN" altLang="en-US"/>
          </a:p>
        </p:txBody>
      </p:sp>
      <p:sp>
        <p:nvSpPr>
          <p:cNvPr id="6" name="页脚占位符 4"/>
          <p:cNvSpPr>
            <a:spLocks noGrp="1"/>
          </p:cNvSpPr>
          <p:nvPr>
            <p:ph type="ftr" sz="quarter" idx="11"/>
            <p:custDataLst>
              <p:tags r:id="rId3"/>
            </p:custDataLst>
          </p:nvPr>
        </p:nvSpPr>
        <p:spPr/>
        <p:txBody>
          <a:bodyPr/>
          <a:lstStyle>
            <a:lvl1pPr>
              <a:defRPr/>
            </a:lvl1pPr>
          </a:lstStyle>
          <a:p>
            <a:pPr>
              <a:defRPr/>
            </a:pPr>
            <a:endParaRPr lang="zh-CN" altLang="en-US"/>
          </a:p>
        </p:txBody>
      </p:sp>
      <p:sp>
        <p:nvSpPr>
          <p:cNvPr id="7" name="灯片编号占位符 5"/>
          <p:cNvSpPr>
            <a:spLocks noGrp="1"/>
          </p:cNvSpPr>
          <p:nvPr>
            <p:ph type="sldNum" sz="quarter" idx="12"/>
            <p:custDataLst>
              <p:tags r:id="rId4"/>
            </p:custDataLst>
          </p:nvPr>
        </p:nvSpPr>
        <p:spPr/>
        <p:txBody>
          <a:bodyPr/>
          <a:lstStyle>
            <a:lvl1pPr>
              <a:defRPr/>
            </a:lvl1pPr>
          </a:lstStyle>
          <a:p>
            <a:pPr>
              <a:defRPr/>
            </a:pPr>
            <a:fld id="{D02CAB88-E575-4393-8269-ED8D2E7411AE}"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ags" Target="../tags/tag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6.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20"/>
            </p:custDataLst>
          </p:nvPr>
        </p:nvSpPr>
        <p:spPr>
          <a:xfrm>
            <a:off x="501650" y="442913"/>
            <a:ext cx="8140700" cy="442912"/>
          </a:xfrm>
          <a:prstGeom prst="rect">
            <a:avLst/>
          </a:prstGeom>
        </p:spPr>
        <p:txBody>
          <a:bodyPr vert="horz" lIns="101600" tIns="38100" rIns="76200" bIns="38100" rtlCol="0" anchor="t" anchorCtr="0">
            <a:noAutofit/>
          </a:bodyPr>
          <a:lstStyle/>
          <a:p>
            <a:r>
              <a:rPr lang="zh-CN" altLang="en-US" dirty="0"/>
              <a:t>单击此处编辑母版标题样式</a:t>
            </a:r>
          </a:p>
        </p:txBody>
      </p:sp>
      <p:sp>
        <p:nvSpPr>
          <p:cNvPr id="3" name="文本占位符 2"/>
          <p:cNvSpPr>
            <a:spLocks noGrp="1"/>
          </p:cNvSpPr>
          <p:nvPr>
            <p:ph type="body" idx="1"/>
            <p:custDataLst>
              <p:tags r:id="rId21"/>
            </p:custDataLst>
          </p:nvPr>
        </p:nvSpPr>
        <p:spPr>
          <a:xfrm>
            <a:off x="501650" y="952500"/>
            <a:ext cx="8140700" cy="5389563"/>
          </a:xfrm>
          <a:prstGeom prst="rect">
            <a:avLst/>
          </a:prstGeom>
        </p:spPr>
        <p:txBody>
          <a:bodyPr vert="horz" lIns="101600" tIns="0" rIns="82550" bIns="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22"/>
            </p:custDataLst>
          </p:nvPr>
        </p:nvSpPr>
        <p:spPr>
          <a:xfrm>
            <a:off x="660400" y="6350000"/>
            <a:ext cx="2024063" cy="315913"/>
          </a:xfrm>
          <a:prstGeom prst="rect">
            <a:avLst/>
          </a:prstGeom>
        </p:spPr>
        <p:txBody>
          <a:bodyPr vert="horz" lIns="91440" tIns="45720" rIns="91440" bIns="45720" rtlCol="0" anchor="ctr">
            <a:normAutofit/>
          </a:bodyPr>
          <a:lstStyle>
            <a:lvl1pPr algn="l">
              <a:defRPr sz="900" smtClean="0">
                <a:solidFill>
                  <a:schemeClr val="tx1">
                    <a:tint val="75000"/>
                  </a:schemeClr>
                </a:solidFill>
                <a:latin typeface="Arial" panose="020B0604020202020204" pitchFamily="34" charset="0"/>
                <a:ea typeface="宋体" panose="02010600030101010101" pitchFamily="2" charset="-122"/>
              </a:defRPr>
            </a:lvl1pPr>
          </a:lstStyle>
          <a:p>
            <a:pPr>
              <a:defRPr/>
            </a:pPr>
            <a:fld id="{DFB28A0F-847D-479C-9EB0-1D343F8FC919}" type="datetimeFigureOut">
              <a:rPr lang="zh-CN" altLang="en-US"/>
              <a:pPr>
                <a:defRPr/>
              </a:pPr>
              <a:t>2020/10/20</a:t>
            </a:fld>
            <a:endParaRPr lang="zh-CN" altLang="en-US"/>
          </a:p>
        </p:txBody>
      </p:sp>
      <p:sp>
        <p:nvSpPr>
          <p:cNvPr id="5" name="页脚占位符 4"/>
          <p:cNvSpPr>
            <a:spLocks noGrp="1"/>
          </p:cNvSpPr>
          <p:nvPr>
            <p:ph type="ftr" sz="quarter" idx="3"/>
            <p:custDataLst>
              <p:tags r:id="rId23"/>
            </p:custDataLst>
          </p:nvPr>
        </p:nvSpPr>
        <p:spPr>
          <a:xfrm>
            <a:off x="3087688" y="6350000"/>
            <a:ext cx="2968625" cy="315913"/>
          </a:xfrm>
          <a:prstGeom prst="rect">
            <a:avLst/>
          </a:prstGeom>
        </p:spPr>
        <p:txBody>
          <a:bodyPr vert="horz" lIns="91440" tIns="45720" rIns="91440" bIns="45720" rtlCol="0" anchor="ctr">
            <a:normAutofit/>
          </a:bodyPr>
          <a:lstStyle>
            <a:lvl1pPr algn="ctr">
              <a:defRPr sz="900" dirty="0">
                <a:solidFill>
                  <a:schemeClr val="tx1">
                    <a:tint val="75000"/>
                  </a:schemeClr>
                </a:solidFill>
                <a:latin typeface="Arial" panose="020B0604020202020204" pitchFamily="34" charset="0"/>
                <a:ea typeface="宋体" panose="02010600030101010101" pitchFamily="2" charset="-122"/>
              </a:defRPr>
            </a:lvl1pPr>
          </a:lstStyle>
          <a:p>
            <a:pPr>
              <a:defRPr/>
            </a:pPr>
            <a:endParaRPr lang="zh-CN" altLang="en-US"/>
          </a:p>
        </p:txBody>
      </p:sp>
      <p:sp>
        <p:nvSpPr>
          <p:cNvPr id="6" name="灯片编号占位符 5"/>
          <p:cNvSpPr>
            <a:spLocks noGrp="1"/>
          </p:cNvSpPr>
          <p:nvPr>
            <p:ph type="sldNum" sz="quarter" idx="4"/>
            <p:custDataLst>
              <p:tags r:id="rId24"/>
            </p:custDataLst>
          </p:nvPr>
        </p:nvSpPr>
        <p:spPr>
          <a:xfrm>
            <a:off x="6457950" y="6350000"/>
            <a:ext cx="2025650" cy="315913"/>
          </a:xfrm>
          <a:prstGeom prst="rect">
            <a:avLst/>
          </a:prstGeom>
        </p:spPr>
        <p:txBody>
          <a:bodyPr vert="horz" lIns="91440" tIns="45720" rIns="91440" bIns="45720" rtlCol="0" anchor="ctr">
            <a:normAutofit/>
          </a:bodyPr>
          <a:lstStyle>
            <a:lvl1pPr algn="r">
              <a:defRPr sz="900" smtClean="0">
                <a:solidFill>
                  <a:schemeClr val="tx1">
                    <a:tint val="75000"/>
                  </a:schemeClr>
                </a:solidFill>
                <a:latin typeface="Arial" panose="020B0604020202020204" pitchFamily="34" charset="0"/>
                <a:ea typeface="宋体" panose="02010600030101010101" pitchFamily="2" charset="-122"/>
              </a:defRPr>
            </a:lvl1pPr>
          </a:lstStyle>
          <a:p>
            <a:pPr>
              <a:defRPr/>
            </a:pPr>
            <a:fld id="{82D5F1F2-6082-4C60-B0F9-D88BF816EAF2}" type="slidenum">
              <a:rPr lang="zh-CN" altLang="en-US"/>
              <a:pPr>
                <a:defRPr/>
              </a:pPr>
              <a:t>‹#›</a:t>
            </a:fld>
            <a:endParaRPr lang="zh-CN" altLang="en-US" dirty="0"/>
          </a:p>
        </p:txBody>
      </p:sp>
      <p:sp>
        <p:nvSpPr>
          <p:cNvPr id="7" name="KSO_TEMPLATE" hidden="1"/>
          <p:cNvSpPr/>
          <p:nvPr>
            <p:custDataLst>
              <p:tags r:id="rId25"/>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00"/>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 id="2147483683" r:id="rId17"/>
    <p:sldLayoutId id="2147483684" r:id="rId18"/>
  </p:sldLayoutIdLst>
  <p:txStyles>
    <p:titleStyle>
      <a:lvl1pPr algn="l" defTabSz="685800" rtl="0" fontAlgn="base">
        <a:spcBef>
          <a:spcPct val="0"/>
        </a:spcBef>
        <a:spcAft>
          <a:spcPct val="0"/>
        </a:spcAft>
        <a:defRPr b="1" kern="1200" spc="200">
          <a:solidFill>
            <a:srgbClr val="262626"/>
          </a:solidFill>
          <a:latin typeface="Arial" panose="020B0604020202020204" pitchFamily="34" charset="0"/>
          <a:ea typeface="微软雅黑" panose="020B0503020204020204" charset="-122"/>
          <a:cs typeface="+mj-cs"/>
        </a:defRPr>
      </a:lvl1pPr>
      <a:lvl2pPr algn="l" defTabSz="685800" rtl="0" fontAlgn="base">
        <a:spcBef>
          <a:spcPct val="0"/>
        </a:spcBef>
        <a:spcAft>
          <a:spcPct val="0"/>
        </a:spcAft>
        <a:defRPr b="1">
          <a:solidFill>
            <a:srgbClr val="262626"/>
          </a:solidFill>
          <a:latin typeface="Arial" charset="0"/>
          <a:ea typeface="微软雅黑" pitchFamily="34" charset="-122"/>
        </a:defRPr>
      </a:lvl2pPr>
      <a:lvl3pPr algn="l" defTabSz="685800" rtl="0" fontAlgn="base">
        <a:spcBef>
          <a:spcPct val="0"/>
        </a:spcBef>
        <a:spcAft>
          <a:spcPct val="0"/>
        </a:spcAft>
        <a:defRPr b="1">
          <a:solidFill>
            <a:srgbClr val="262626"/>
          </a:solidFill>
          <a:latin typeface="Arial" charset="0"/>
          <a:ea typeface="微软雅黑" pitchFamily="34" charset="-122"/>
        </a:defRPr>
      </a:lvl3pPr>
      <a:lvl4pPr algn="l" defTabSz="685800" rtl="0" fontAlgn="base">
        <a:spcBef>
          <a:spcPct val="0"/>
        </a:spcBef>
        <a:spcAft>
          <a:spcPct val="0"/>
        </a:spcAft>
        <a:defRPr b="1">
          <a:solidFill>
            <a:srgbClr val="262626"/>
          </a:solidFill>
          <a:latin typeface="Arial" charset="0"/>
          <a:ea typeface="微软雅黑" pitchFamily="34" charset="-122"/>
        </a:defRPr>
      </a:lvl4pPr>
      <a:lvl5pPr algn="l" defTabSz="685800" rtl="0" fontAlgn="base">
        <a:spcBef>
          <a:spcPct val="0"/>
        </a:spcBef>
        <a:spcAft>
          <a:spcPct val="0"/>
        </a:spcAft>
        <a:defRPr b="1">
          <a:solidFill>
            <a:srgbClr val="262626"/>
          </a:solidFill>
          <a:latin typeface="Arial" charset="0"/>
          <a:ea typeface="微软雅黑" pitchFamily="34" charset="-122"/>
        </a:defRPr>
      </a:lvl5pPr>
      <a:lvl6pPr marL="457200" algn="l" defTabSz="685800" rtl="0" fontAlgn="base">
        <a:spcBef>
          <a:spcPct val="0"/>
        </a:spcBef>
        <a:spcAft>
          <a:spcPct val="0"/>
        </a:spcAft>
        <a:defRPr b="1">
          <a:solidFill>
            <a:srgbClr val="262626"/>
          </a:solidFill>
          <a:latin typeface="Arial" charset="0"/>
          <a:ea typeface="微软雅黑" pitchFamily="34" charset="-122"/>
        </a:defRPr>
      </a:lvl6pPr>
      <a:lvl7pPr marL="914400" algn="l" defTabSz="685800" rtl="0" fontAlgn="base">
        <a:spcBef>
          <a:spcPct val="0"/>
        </a:spcBef>
        <a:spcAft>
          <a:spcPct val="0"/>
        </a:spcAft>
        <a:defRPr b="1">
          <a:solidFill>
            <a:srgbClr val="262626"/>
          </a:solidFill>
          <a:latin typeface="Arial" charset="0"/>
          <a:ea typeface="微软雅黑" pitchFamily="34" charset="-122"/>
        </a:defRPr>
      </a:lvl7pPr>
      <a:lvl8pPr marL="1371600" algn="l" defTabSz="685800" rtl="0" fontAlgn="base">
        <a:spcBef>
          <a:spcPct val="0"/>
        </a:spcBef>
        <a:spcAft>
          <a:spcPct val="0"/>
        </a:spcAft>
        <a:defRPr b="1">
          <a:solidFill>
            <a:srgbClr val="262626"/>
          </a:solidFill>
          <a:latin typeface="Arial" charset="0"/>
          <a:ea typeface="微软雅黑" pitchFamily="34" charset="-122"/>
        </a:defRPr>
      </a:lvl8pPr>
      <a:lvl9pPr marL="1828800" algn="l" defTabSz="685800" rtl="0" fontAlgn="base">
        <a:spcBef>
          <a:spcPct val="0"/>
        </a:spcBef>
        <a:spcAft>
          <a:spcPct val="0"/>
        </a:spcAft>
        <a:defRPr b="1">
          <a:solidFill>
            <a:srgbClr val="262626"/>
          </a:solidFill>
          <a:latin typeface="Arial" charset="0"/>
          <a:ea typeface="微软雅黑" pitchFamily="34" charset="-122"/>
        </a:defRPr>
      </a:lvl9pPr>
    </p:titleStyle>
    <p:bodyStyle>
      <a:lvl1pPr marL="171450" indent="-171450" algn="l" defTabSz="685800" rtl="0" fontAlgn="base">
        <a:lnSpc>
          <a:spcPct val="130000"/>
        </a:lnSpc>
        <a:spcBef>
          <a:spcPct val="0"/>
        </a:spcBef>
        <a:spcAft>
          <a:spcPts val="1000"/>
        </a:spcAft>
        <a:buFont typeface="Arial" charset="0"/>
        <a:buChar char="•"/>
        <a:defRPr sz="1200" kern="1200" spc="150">
          <a:solidFill>
            <a:srgbClr val="262626"/>
          </a:solidFill>
          <a:latin typeface="Arial" panose="020B0604020202020204" pitchFamily="34" charset="0"/>
          <a:ea typeface="微软雅黑" panose="020B0503020204020204" charset="-122"/>
          <a:cs typeface="+mn-cs"/>
        </a:defRPr>
      </a:lvl1pPr>
      <a:lvl2pPr marL="514350" indent="-171450" algn="l" defTabSz="685800" rtl="0" fontAlgn="base">
        <a:lnSpc>
          <a:spcPct val="130000"/>
        </a:lnSpc>
        <a:spcBef>
          <a:spcPct val="0"/>
        </a:spcBef>
        <a:spcAft>
          <a:spcPts val="1000"/>
        </a:spcAft>
        <a:buFont typeface="Arial" charset="0"/>
        <a:buChar char="•"/>
        <a:tabLst>
          <a:tab pos="1206500" algn="l"/>
        </a:tabLst>
        <a:defRPr sz="1200" kern="1200" spc="150">
          <a:solidFill>
            <a:srgbClr val="262626"/>
          </a:solidFill>
          <a:latin typeface="Arial" panose="020B0604020202020204" pitchFamily="34" charset="0"/>
          <a:ea typeface="微软雅黑" panose="020B0503020204020204" charset="-122"/>
          <a:cs typeface="+mn-cs"/>
        </a:defRPr>
      </a:lvl2pPr>
      <a:lvl3pPr marL="857250" indent="-171450" algn="l" defTabSz="685800" rtl="0" fontAlgn="base">
        <a:lnSpc>
          <a:spcPct val="130000"/>
        </a:lnSpc>
        <a:spcBef>
          <a:spcPct val="0"/>
        </a:spcBef>
        <a:spcAft>
          <a:spcPts val="1000"/>
        </a:spcAft>
        <a:buFont typeface="Arial" charset="0"/>
        <a:buChar char="•"/>
        <a:defRPr sz="1200" kern="1200" spc="150">
          <a:solidFill>
            <a:srgbClr val="262626"/>
          </a:solidFill>
          <a:latin typeface="Arial" panose="020B0604020202020204" pitchFamily="34" charset="0"/>
          <a:ea typeface="微软雅黑" panose="020B0503020204020204" charset="-122"/>
          <a:cs typeface="+mn-cs"/>
        </a:defRPr>
      </a:lvl3pPr>
      <a:lvl4pPr marL="1200150" indent="-171450" algn="l" defTabSz="685800" rtl="0" fontAlgn="base">
        <a:lnSpc>
          <a:spcPct val="130000"/>
        </a:lnSpc>
        <a:spcBef>
          <a:spcPct val="0"/>
        </a:spcBef>
        <a:spcAft>
          <a:spcPts val="1000"/>
        </a:spcAft>
        <a:buFont typeface="Arial" charset="0"/>
        <a:buChar char="•"/>
        <a:defRPr sz="1200" kern="1200" spc="150">
          <a:solidFill>
            <a:srgbClr val="262626"/>
          </a:solidFill>
          <a:latin typeface="Arial" panose="020B0604020202020204" pitchFamily="34" charset="0"/>
          <a:ea typeface="微软雅黑" panose="020B0503020204020204" charset="-122"/>
          <a:cs typeface="+mn-cs"/>
        </a:defRPr>
      </a:lvl4pPr>
      <a:lvl5pPr marL="1543050" indent="-171450" algn="l" defTabSz="685800" rtl="0" fontAlgn="base">
        <a:lnSpc>
          <a:spcPct val="130000"/>
        </a:lnSpc>
        <a:spcBef>
          <a:spcPct val="0"/>
        </a:spcBef>
        <a:spcAft>
          <a:spcPts val="1000"/>
        </a:spcAft>
        <a:buFont typeface="Arial" charset="0"/>
        <a:buChar char="•"/>
        <a:defRPr sz="1200" kern="1200" spc="150">
          <a:solidFill>
            <a:srgbClr val="262626"/>
          </a:solidFill>
          <a:latin typeface="Arial" panose="020B0604020202020204" pitchFamily="34" charset="0"/>
          <a:ea typeface="微软雅黑" panose="020B0503020204020204" charset="-122"/>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tags" Target="../tags/tag98.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6.xml"/><Relationship Id="rId1" Type="http://schemas.openxmlformats.org/officeDocument/2006/relationships/tags" Target="../tags/tag1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tags" Target="../tags/tag111.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tags" Target="../tags/tag112.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12.xml"/><Relationship Id="rId1" Type="http://schemas.openxmlformats.org/officeDocument/2006/relationships/tags" Target="../tags/tag113.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12.xml"/><Relationship Id="rId1" Type="http://schemas.openxmlformats.org/officeDocument/2006/relationships/tags" Target="../tags/tag114.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6.xml"/><Relationship Id="rId1" Type="http://schemas.openxmlformats.org/officeDocument/2006/relationships/tags" Target="../tags/tag115.xml"/></Relationships>
</file>

<file path=ppt/slides/_rels/slide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6.xml"/><Relationship Id="rId1" Type="http://schemas.openxmlformats.org/officeDocument/2006/relationships/tags" Target="../tags/tag99.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16.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6.xml"/><Relationship Id="rId1" Type="http://schemas.openxmlformats.org/officeDocument/2006/relationships/tags" Target="../tags/tag117.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6.xml"/><Relationship Id="rId1" Type="http://schemas.openxmlformats.org/officeDocument/2006/relationships/tags" Target="../tags/tag118.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6.xml"/><Relationship Id="rId1" Type="http://schemas.openxmlformats.org/officeDocument/2006/relationships/tags" Target="../tags/tag119.xml"/></Relationships>
</file>

<file path=ppt/slides/_rels/slide2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6.xml"/><Relationship Id="rId1" Type="http://schemas.openxmlformats.org/officeDocument/2006/relationships/tags" Target="../tags/tag120.xml"/></Relationships>
</file>

<file path=ppt/slides/_rels/slide25.xml.rels><?xml version="1.0" encoding="UTF-8" standalone="yes"?>
<Relationships xmlns="http://schemas.openxmlformats.org/package/2006/relationships"><Relationship Id="rId3" Type="http://schemas.openxmlformats.org/officeDocument/2006/relationships/tags" Target="../tags/tag123.xml"/><Relationship Id="rId7" Type="http://schemas.openxmlformats.org/officeDocument/2006/relationships/image" Target="../media/image14.png"/><Relationship Id="rId2" Type="http://schemas.openxmlformats.org/officeDocument/2006/relationships/tags" Target="../tags/tag122.xml"/><Relationship Id="rId1" Type="http://schemas.openxmlformats.org/officeDocument/2006/relationships/tags" Target="../tags/tag121.xml"/><Relationship Id="rId6" Type="http://schemas.openxmlformats.org/officeDocument/2006/relationships/image" Target="../media/image12.jpeg"/><Relationship Id="rId5" Type="http://schemas.openxmlformats.org/officeDocument/2006/relationships/slideLayout" Target="../slideLayouts/slideLayout7.xml"/><Relationship Id="rId4" Type="http://schemas.openxmlformats.org/officeDocument/2006/relationships/tags" Target="../tags/tag124.xml"/></Relationships>
</file>

<file path=ppt/slides/_rels/slide2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2.jpeg"/><Relationship Id="rId7" Type="http://schemas.openxmlformats.org/officeDocument/2006/relationships/image" Target="../media/image19.jpeg"/><Relationship Id="rId2" Type="http://schemas.openxmlformats.org/officeDocument/2006/relationships/slideLayout" Target="../slideLayouts/slideLayout7.xml"/><Relationship Id="rId1" Type="http://schemas.openxmlformats.org/officeDocument/2006/relationships/tags" Target="../tags/tag125.xml"/><Relationship Id="rId6" Type="http://schemas.openxmlformats.org/officeDocument/2006/relationships/image" Target="../media/image18.png"/><Relationship Id="rId5" Type="http://schemas.openxmlformats.org/officeDocument/2006/relationships/image" Target="../media/image17.jpeg"/><Relationship Id="rId4" Type="http://schemas.openxmlformats.org/officeDocument/2006/relationships/image" Target="../media/image16.jpeg"/><Relationship Id="rId9" Type="http://schemas.openxmlformats.org/officeDocument/2006/relationships/image" Target="../media/image21.png"/></Relationships>
</file>

<file path=ppt/slides/_rels/slide3.xml.rels><?xml version="1.0" encoding="UTF-8" standalone="yes"?>
<Relationships xmlns="http://schemas.openxmlformats.org/package/2006/relationships"><Relationship Id="rId3" Type="http://schemas.openxmlformats.org/officeDocument/2006/relationships/tags" Target="../tags/tag102.xml"/><Relationship Id="rId2" Type="http://schemas.openxmlformats.org/officeDocument/2006/relationships/tags" Target="../tags/tag101.xml"/><Relationship Id="rId1" Type="http://schemas.openxmlformats.org/officeDocument/2006/relationships/tags" Target="../tags/tag100.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04.xml"/><Relationship Id="rId1" Type="http://schemas.openxmlformats.org/officeDocument/2006/relationships/tags" Target="../tags/tag103.xml"/><Relationship Id="rId4" Type="http://schemas.openxmlformats.org/officeDocument/2006/relationships/image" Target="../media/image12.jpeg"/></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6.xml"/><Relationship Id="rId1" Type="http://schemas.openxmlformats.org/officeDocument/2006/relationships/tags" Target="../tags/tag105.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6.xml"/><Relationship Id="rId1" Type="http://schemas.openxmlformats.org/officeDocument/2006/relationships/tags" Target="../tags/tag106.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6.xml"/><Relationship Id="rId1" Type="http://schemas.openxmlformats.org/officeDocument/2006/relationships/tags" Target="../tags/tag107.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6.xml"/><Relationship Id="rId1" Type="http://schemas.openxmlformats.org/officeDocument/2006/relationships/tags" Target="../tags/tag108.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6.xml"/><Relationship Id="rId1" Type="http://schemas.openxmlformats.org/officeDocument/2006/relationships/tags" Target="../tags/tag10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529" name="Picture 13" descr="3_GG88"/>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22530" name="Text Box 14"/>
          <p:cNvSpPr txBox="1">
            <a:spLocks noChangeArrowheads="1"/>
          </p:cNvSpPr>
          <p:nvPr/>
        </p:nvSpPr>
        <p:spPr bwMode="auto">
          <a:xfrm>
            <a:off x="6350000" y="0"/>
            <a:ext cx="2644775" cy="6597650"/>
          </a:xfrm>
          <a:prstGeom prst="rect">
            <a:avLst/>
          </a:prstGeom>
          <a:noFill/>
          <a:ln w="9525">
            <a:noFill/>
            <a:miter lim="800000"/>
            <a:headEnd/>
            <a:tailEnd/>
          </a:ln>
        </p:spPr>
        <p:txBody>
          <a:bodyPr vert="eaVert">
            <a:spAutoFit/>
          </a:bodyPr>
          <a:lstStyle/>
          <a:p>
            <a:r>
              <a:rPr lang="zh-CN" altLang="en-US" sz="8000" b="1">
                <a:solidFill>
                  <a:srgbClr val="FF9900"/>
                </a:solidFill>
                <a:ea typeface="楷体_GB2312"/>
                <a:cs typeface="楷体_GB2312"/>
              </a:rPr>
              <a:t>百 合 花</a:t>
            </a:r>
            <a:r>
              <a:rPr lang="zh-CN" altLang="en-US" sz="4000" b="1">
                <a:solidFill>
                  <a:srgbClr val="FF9900"/>
                </a:solidFill>
                <a:ea typeface="楷体_GB2312"/>
                <a:cs typeface="楷体_GB2312"/>
              </a:rPr>
              <a:t>（第一课时）</a:t>
            </a:r>
            <a:endParaRPr lang="zh-CN" altLang="en-US" sz="8000" b="1">
              <a:solidFill>
                <a:srgbClr val="FF9900"/>
              </a:solidFill>
              <a:ea typeface="楷体_GB2312"/>
              <a:cs typeface="楷体_GB2312"/>
            </a:endParaRPr>
          </a:p>
          <a:p>
            <a:r>
              <a:rPr lang="zh-CN" altLang="en-US">
                <a:solidFill>
                  <a:srgbClr val="000066"/>
                </a:solidFill>
              </a:rPr>
              <a:t>                                                           </a:t>
            </a:r>
            <a:r>
              <a:rPr lang="zh-CN" altLang="en-US" sz="4000" b="1">
                <a:solidFill>
                  <a:srgbClr val="FF9900"/>
                </a:solidFill>
                <a:ea typeface="楷体_GB2312"/>
                <a:cs typeface="楷体_GB2312"/>
              </a:rPr>
              <a:t>茹志鹃</a:t>
            </a:r>
          </a:p>
          <a:p>
            <a:endParaRPr lang="en-US" altLang="zh-CN" sz="4000" b="1">
              <a:solidFill>
                <a:srgbClr val="FF9900"/>
              </a:solidFill>
              <a:ea typeface="楷体_GB2312"/>
              <a:cs typeface="楷体_GB2312"/>
            </a:endParaRPr>
          </a:p>
        </p:txBody>
      </p:sp>
    </p:spTree>
    <p:custDataLst>
      <p:tags r:id="rId1"/>
    </p:custDataLst>
  </p:cSld>
  <p:clrMapOvr>
    <a:masterClrMapping/>
  </p:clrMapOvr>
  <p:transition spd="med">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图片 4" descr="百合花3"/>
          <p:cNvPicPr>
            <a:picLocks noChangeAspect="1"/>
          </p:cNvPicPr>
          <p:nvPr/>
        </p:nvPicPr>
        <p:blipFill>
          <a:blip r:embed="rId3"/>
          <a:srcRect r="340" b="4007"/>
          <a:stretch>
            <a:fillRect/>
          </a:stretch>
        </p:blipFill>
        <p:spPr bwMode="auto">
          <a:xfrm>
            <a:off x="12700" y="3416300"/>
            <a:ext cx="9118600" cy="3467100"/>
          </a:xfrm>
          <a:prstGeom prst="rect">
            <a:avLst/>
          </a:prstGeom>
          <a:noFill/>
          <a:ln w="9525">
            <a:noFill/>
            <a:miter lim="800000"/>
            <a:headEnd/>
            <a:tailEnd/>
          </a:ln>
        </p:spPr>
      </p:pic>
      <p:sp>
        <p:nvSpPr>
          <p:cNvPr id="2" name="矩形 1"/>
          <p:cNvSpPr/>
          <p:nvPr/>
        </p:nvSpPr>
        <p:spPr>
          <a:xfrm>
            <a:off x="95885" y="220980"/>
            <a:ext cx="5692140" cy="1198880"/>
          </a:xfrm>
          <a:prstGeom prst="rect">
            <a:avLst/>
          </a:prstGeom>
          <a:noFill/>
          <a:ln>
            <a:noFill/>
          </a:ln>
        </p:spPr>
        <p:txBody>
          <a:bodyPr wrap="none">
            <a:spAutoFit/>
          </a:bodyPr>
          <a:lstStyle/>
          <a:p>
            <a:pPr algn="ctr">
              <a:defRPr/>
            </a:pPr>
            <a:r>
              <a:rPr lang="zh-CN" altLang="en-US" sz="7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panose="020B0604020202020204" pitchFamily="34" charset="0"/>
                <a:ea typeface="宋体" panose="02010600030101010101" pitchFamily="2" charset="-122"/>
              </a:rPr>
              <a:t>人物形象分析</a:t>
            </a:r>
          </a:p>
        </p:txBody>
      </p:sp>
      <p:sp>
        <p:nvSpPr>
          <p:cNvPr id="31747" name="文本框 99"/>
          <p:cNvSpPr txBox="1">
            <a:spLocks noChangeArrowheads="1"/>
          </p:cNvSpPr>
          <p:nvPr/>
        </p:nvSpPr>
        <p:spPr bwMode="auto">
          <a:xfrm>
            <a:off x="203200" y="2092325"/>
            <a:ext cx="8736013" cy="2122488"/>
          </a:xfrm>
          <a:prstGeom prst="rect">
            <a:avLst/>
          </a:prstGeom>
          <a:noFill/>
          <a:ln w="9525">
            <a:noFill/>
            <a:miter lim="800000"/>
            <a:headEnd/>
            <a:tailEnd/>
          </a:ln>
        </p:spPr>
        <p:txBody>
          <a:bodyPr>
            <a:spAutoFit/>
          </a:bodyPr>
          <a:lstStyle/>
          <a:p>
            <a:r>
              <a:rPr lang="en-US" altLang="zh-CN" sz="4400" b="1"/>
              <a:t>    </a:t>
            </a:r>
            <a:r>
              <a:rPr lang="zh-CN" sz="4400" b="1"/>
              <a:t>快速阅读“带路”“借被”“牺牲”部分， “我”眼中的小通讯员、新媳妇各是怎样的人？</a:t>
            </a:r>
            <a:endParaRPr lang="zh-CN" altLang="en-US" sz="4400" b="1"/>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p:cNvSpPr>
          <p:nvPr>
            <p:ph type="title"/>
          </p:nvPr>
        </p:nvSpPr>
        <p:spPr/>
        <p:txBody>
          <a:bodyPr wrap="square" lIns="91440" tIns="45720" rIns="91440" bIns="45720" anchor="ctr">
            <a:normAutofit fontScale="90000"/>
          </a:bodyPr>
          <a:lstStyle>
            <a:lvl1pPr lvl="0">
              <a:buClrTx/>
              <a:buSzTx/>
              <a:buFontTx/>
              <a:defRPr/>
            </a:lvl1pPr>
          </a:lstStyle>
          <a:p>
            <a:pPr>
              <a:spcAft>
                <a:spcPts val="0"/>
              </a:spcAft>
              <a:defRPr/>
            </a:pPr>
            <a:r>
              <a:rPr sz="5400"/>
              <a:t>高考考点链接</a:t>
            </a:r>
          </a:p>
        </p:txBody>
      </p:sp>
      <p:sp>
        <p:nvSpPr>
          <p:cNvPr id="15363" name="Rectangle 3"/>
          <p:cNvSpPr>
            <a:spLocks noGrp="1" noRot="1"/>
          </p:cNvSpPr>
          <p:nvPr>
            <p:ph type="subTitle" idx="4294967295"/>
          </p:nvPr>
        </p:nvSpPr>
        <p:spPr>
          <a:xfrm>
            <a:off x="412750" y="1797050"/>
            <a:ext cx="8229600" cy="4059238"/>
          </a:xfrm>
          <a:gradFill rotWithShape="1">
            <a:gsLst>
              <a:gs pos="0">
                <a:srgbClr val="A6E4FF">
                  <a:alpha val="100000"/>
                </a:srgbClr>
              </a:gs>
              <a:gs pos="34999">
                <a:srgbClr val="BFEDFF">
                  <a:alpha val="100000"/>
                </a:srgbClr>
              </a:gs>
              <a:gs pos="100000">
                <a:srgbClr val="E6F9FF">
                  <a:alpha val="100000"/>
                </a:srgbClr>
              </a:gs>
            </a:gsLst>
            <a:lin ang="5400000" scaled="1"/>
            <a:tileRect/>
          </a:gradFill>
          <a:ln>
            <a:solidFill>
              <a:srgbClr val="4BACC6">
                <a:alpha val="100000"/>
              </a:srgbClr>
            </a:solidFill>
            <a:miter lim="800000"/>
          </a:ln>
        </p:spPr>
        <p:txBody>
          <a:bodyPr wrap="square" lIns="91440" tIns="45720" rIns="91440" bIns="45720" anchor="t">
            <a:noAutofit/>
          </a:bodyPr>
          <a:lstStyle>
            <a:lvl1pPr marL="0" lvl="0" indent="0" algn="ctr">
              <a:buClrTx/>
              <a:buSzTx/>
              <a:buFontTx/>
              <a:buNone/>
              <a:defRPr/>
            </a:lvl1pPr>
            <a:lvl2pPr marL="457200" lvl="1" indent="0" algn="ctr">
              <a:buClrTx/>
              <a:buSzTx/>
              <a:buFontTx/>
              <a:buNone/>
              <a:defRPr/>
            </a:lvl2pPr>
            <a:lvl3pPr marL="914400" lvl="2" indent="0" algn="ctr">
              <a:buClrTx/>
              <a:buSzTx/>
              <a:buFontTx/>
              <a:buNone/>
              <a:defRPr/>
            </a:lvl3pPr>
            <a:lvl4pPr marL="1371600" lvl="3" indent="0" algn="ctr">
              <a:buClrTx/>
              <a:buSzTx/>
              <a:buFontTx/>
              <a:buNone/>
              <a:defRPr/>
            </a:lvl4pPr>
            <a:lvl5pPr marL="1828800" lvl="4" indent="0" algn="ctr">
              <a:buClrTx/>
              <a:buSzTx/>
              <a:buFontTx/>
              <a:buNone/>
              <a:defRPr/>
            </a:lvl5pPr>
          </a:lstStyle>
          <a:p>
            <a:pPr algn="l" fontAlgn="auto">
              <a:lnSpc>
                <a:spcPct val="160000"/>
              </a:lnSpc>
              <a:spcBef>
                <a:spcPts val="0"/>
              </a:spcBef>
              <a:defRPr/>
            </a:pPr>
            <a:r>
              <a:rPr lang="en-US" altLang="zh-CN" sz="3600" b="1" dirty="0">
                <a:solidFill>
                  <a:schemeClr val="tx1">
                    <a:lumMod val="85000"/>
                    <a:lumOff val="15000"/>
                  </a:schemeClr>
                </a:solidFill>
              </a:rPr>
              <a:t>1</a:t>
            </a:r>
            <a:r>
              <a:rPr lang="zh-CN" altLang="en-US" sz="3600" b="1" dirty="0">
                <a:solidFill>
                  <a:schemeClr val="tx1">
                    <a:lumMod val="85000"/>
                    <a:lumOff val="15000"/>
                  </a:schemeClr>
                </a:solidFill>
              </a:rPr>
              <a:t>、结合全文，简要分析人物形象。 </a:t>
            </a:r>
            <a:br>
              <a:rPr lang="zh-CN" altLang="en-US" sz="3600" b="1" dirty="0">
                <a:solidFill>
                  <a:schemeClr val="tx1">
                    <a:lumMod val="85000"/>
                    <a:lumOff val="15000"/>
                  </a:schemeClr>
                </a:solidFill>
              </a:rPr>
            </a:br>
            <a:r>
              <a:rPr lang="en-US" altLang="zh-CN" sz="3600" b="1" dirty="0">
                <a:solidFill>
                  <a:schemeClr val="tx1">
                    <a:lumMod val="85000"/>
                    <a:lumOff val="15000"/>
                  </a:schemeClr>
                </a:solidFill>
              </a:rPr>
              <a:t>2</a:t>
            </a:r>
            <a:r>
              <a:rPr lang="zh-CN" altLang="en-US" sz="3600" b="1" dirty="0">
                <a:solidFill>
                  <a:schemeClr val="tx1">
                    <a:lumMod val="85000"/>
                    <a:lumOff val="15000"/>
                  </a:schemeClr>
                </a:solidFill>
              </a:rPr>
              <a:t>、</a:t>
            </a:r>
            <a:r>
              <a:rPr lang="en-US" altLang="zh-CN" sz="3600" b="1" dirty="0">
                <a:solidFill>
                  <a:schemeClr val="tx1">
                    <a:lumMod val="85000"/>
                    <a:lumOff val="15000"/>
                  </a:schemeClr>
                </a:solidFill>
              </a:rPr>
              <a:t>XXX</a:t>
            </a:r>
            <a:r>
              <a:rPr lang="zh-CN" altLang="en-US" sz="3600" b="1" dirty="0">
                <a:solidFill>
                  <a:schemeClr val="tx1">
                    <a:lumMod val="85000"/>
                    <a:lumOff val="15000"/>
                  </a:schemeClr>
                </a:solidFill>
              </a:rPr>
              <a:t>是一个怎样的人物？ </a:t>
            </a:r>
            <a:br>
              <a:rPr lang="zh-CN" altLang="en-US" sz="3600" b="1" dirty="0">
                <a:solidFill>
                  <a:schemeClr val="tx1">
                    <a:lumMod val="85000"/>
                    <a:lumOff val="15000"/>
                  </a:schemeClr>
                </a:solidFill>
              </a:rPr>
            </a:br>
            <a:r>
              <a:rPr lang="en-US" altLang="zh-CN" sz="3600" b="1" dirty="0">
                <a:solidFill>
                  <a:schemeClr val="tx1">
                    <a:lumMod val="85000"/>
                    <a:lumOff val="15000"/>
                  </a:schemeClr>
                </a:solidFill>
              </a:rPr>
              <a:t>3</a:t>
            </a:r>
            <a:r>
              <a:rPr lang="zh-CN" altLang="en-US" sz="3600" b="1" dirty="0">
                <a:solidFill>
                  <a:schemeClr val="tx1">
                    <a:lumMod val="85000"/>
                    <a:lumOff val="15000"/>
                  </a:schemeClr>
                </a:solidFill>
              </a:rPr>
              <a:t>、</a:t>
            </a:r>
            <a:r>
              <a:rPr lang="en-US" altLang="zh-CN" sz="3600" b="1" dirty="0">
                <a:solidFill>
                  <a:schemeClr val="tx1">
                    <a:lumMod val="85000"/>
                    <a:lumOff val="15000"/>
                  </a:schemeClr>
                </a:solidFill>
              </a:rPr>
              <a:t>XXX</a:t>
            </a:r>
            <a:r>
              <a:rPr lang="zh-CN" altLang="en-US" sz="3600" b="1" dirty="0">
                <a:solidFill>
                  <a:schemeClr val="tx1">
                    <a:lumMod val="85000"/>
                    <a:lumOff val="15000"/>
                  </a:schemeClr>
                </a:solidFill>
              </a:rPr>
              <a:t>有哪些优秀的品质？请结合文本简要分析。 </a:t>
            </a:r>
            <a:br>
              <a:rPr lang="zh-CN" altLang="en-US" sz="3600" b="1" dirty="0">
                <a:solidFill>
                  <a:schemeClr val="tx1">
                    <a:lumMod val="85000"/>
                    <a:lumOff val="15000"/>
                  </a:schemeClr>
                </a:solidFill>
              </a:rPr>
            </a:br>
            <a:endParaRPr lang="zh-CN" altLang="en-US" sz="3600" b="1" dirty="0">
              <a:solidFill>
                <a:schemeClr val="tx1">
                  <a:lumMod val="85000"/>
                  <a:lumOff val="1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矩形 5"/>
          <p:cNvSpPr>
            <a:spLocks noChangeArrowheads="1"/>
          </p:cNvSpPr>
          <p:nvPr/>
        </p:nvSpPr>
        <p:spPr bwMode="auto">
          <a:xfrm>
            <a:off x="69850" y="1798638"/>
            <a:ext cx="8785225" cy="584200"/>
          </a:xfrm>
          <a:prstGeom prst="rect">
            <a:avLst/>
          </a:prstGeom>
          <a:gradFill rotWithShape="1">
            <a:gsLst>
              <a:gs pos="0">
                <a:srgbClr val="A6E4FF"/>
              </a:gs>
              <a:gs pos="34999">
                <a:srgbClr val="BFEDFF"/>
              </a:gs>
              <a:gs pos="100000">
                <a:srgbClr val="E6F9FF"/>
              </a:gs>
            </a:gsLst>
            <a:lin ang="5400000" scaled="1"/>
          </a:gradFill>
          <a:ln w="9525">
            <a:solidFill>
              <a:srgbClr val="4BACC6"/>
            </a:solidFill>
            <a:miter lim="800000"/>
            <a:headEnd/>
            <a:tailEnd/>
          </a:ln>
        </p:spPr>
        <p:txBody>
          <a:bodyPr>
            <a:spAutoFit/>
          </a:bodyPr>
          <a:lstStyle/>
          <a:p>
            <a:r>
              <a:rPr lang="zh-CN" altLang="en-US" sz="3200" b="1">
                <a:solidFill>
                  <a:srgbClr val="0000FF"/>
                </a:solidFill>
                <a:latin typeface="华文中宋"/>
                <a:ea typeface="华文中宋"/>
                <a:cs typeface="华文中宋"/>
                <a:sym typeface="华文中宋"/>
              </a:rPr>
              <a:t>第一步：划出文章中的信息。</a:t>
            </a:r>
            <a:endParaRPr lang="zh-CN" altLang="en-US" sz="3200">
              <a:solidFill>
                <a:srgbClr val="000000"/>
              </a:solidFill>
              <a:latin typeface="宋体" charset="-122"/>
              <a:sym typeface="宋体" charset="-122"/>
            </a:endParaRPr>
          </a:p>
        </p:txBody>
      </p:sp>
      <p:sp>
        <p:nvSpPr>
          <p:cNvPr id="18435" name="矩形 1"/>
          <p:cNvSpPr>
            <a:spLocks noChangeArrowheads="1"/>
          </p:cNvSpPr>
          <p:nvPr/>
        </p:nvSpPr>
        <p:spPr bwMode="auto">
          <a:xfrm>
            <a:off x="107950" y="3559175"/>
            <a:ext cx="8567738" cy="582613"/>
          </a:xfrm>
          <a:prstGeom prst="rect">
            <a:avLst/>
          </a:prstGeom>
          <a:gradFill rotWithShape="1">
            <a:gsLst>
              <a:gs pos="0">
                <a:srgbClr val="A6E4FF"/>
              </a:gs>
              <a:gs pos="34999">
                <a:srgbClr val="BFEDFF"/>
              </a:gs>
              <a:gs pos="100000">
                <a:srgbClr val="E6F9FF"/>
              </a:gs>
            </a:gsLst>
            <a:lin ang="5400000" scaled="1"/>
          </a:gradFill>
          <a:ln w="9525">
            <a:solidFill>
              <a:srgbClr val="4BACC6"/>
            </a:solidFill>
            <a:miter lim="800000"/>
            <a:headEnd/>
            <a:tailEnd/>
          </a:ln>
        </p:spPr>
        <p:txBody>
          <a:bodyPr>
            <a:spAutoFit/>
          </a:bodyPr>
          <a:lstStyle/>
          <a:p>
            <a:r>
              <a:rPr lang="zh-CN" altLang="en-US" sz="3200" b="1">
                <a:solidFill>
                  <a:srgbClr val="0000FF"/>
                </a:solidFill>
                <a:latin typeface="华文中宋"/>
                <a:ea typeface="华文中宋"/>
                <a:cs typeface="华文中宋"/>
                <a:sym typeface="华文中宋"/>
              </a:rPr>
              <a:t>第二步：分析信息总结性格特点。</a:t>
            </a:r>
          </a:p>
        </p:txBody>
      </p:sp>
      <p:sp>
        <p:nvSpPr>
          <p:cNvPr id="19459" name="Rectangle 3"/>
          <p:cNvSpPr>
            <a:spLocks noChangeArrowheads="1"/>
          </p:cNvSpPr>
          <p:nvPr/>
        </p:nvSpPr>
        <p:spPr bwMode="auto">
          <a:xfrm>
            <a:off x="123825" y="5357813"/>
            <a:ext cx="8534400" cy="584200"/>
          </a:xfrm>
          <a:prstGeom prst="rect">
            <a:avLst/>
          </a:prstGeom>
          <a:gradFill rotWithShape="1">
            <a:gsLst>
              <a:gs pos="0">
                <a:srgbClr val="A6E4FF"/>
              </a:gs>
              <a:gs pos="34999">
                <a:srgbClr val="BFEDFF"/>
              </a:gs>
              <a:gs pos="100000">
                <a:srgbClr val="E6F9FF"/>
              </a:gs>
            </a:gsLst>
            <a:lin ang="5400000" scaled="1"/>
          </a:gradFill>
          <a:ln w="9525">
            <a:solidFill>
              <a:srgbClr val="4BACC6"/>
            </a:solidFill>
            <a:miter lim="800000"/>
            <a:headEnd/>
            <a:tailEnd/>
          </a:ln>
        </p:spPr>
        <p:txBody>
          <a:bodyPr>
            <a:spAutoFit/>
          </a:bodyPr>
          <a:lstStyle/>
          <a:p>
            <a:r>
              <a:rPr lang="zh-CN" altLang="en-US" sz="3200" b="1">
                <a:solidFill>
                  <a:srgbClr val="0000FF"/>
                </a:solidFill>
                <a:latin typeface="华文中宋"/>
                <a:ea typeface="华文中宋"/>
                <a:cs typeface="华文中宋"/>
                <a:sym typeface="华文中宋"/>
              </a:rPr>
              <a:t>第三步：根据主旨整合性格特征</a:t>
            </a:r>
          </a:p>
        </p:txBody>
      </p:sp>
      <p:sp>
        <p:nvSpPr>
          <p:cNvPr id="3" name="文本框 2"/>
          <p:cNvSpPr txBox="1"/>
          <p:nvPr/>
        </p:nvSpPr>
        <p:spPr>
          <a:xfrm>
            <a:off x="239713" y="228600"/>
            <a:ext cx="3027362" cy="922338"/>
          </a:xfrm>
          <a:prstGeom prst="rect">
            <a:avLst/>
          </a:prstGeom>
          <a:noFill/>
        </p:spPr>
        <p:txBody>
          <a:bodyPr wrap="none">
            <a:spAutoFit/>
          </a:bodyPr>
          <a:lstStyle/>
          <a:p>
            <a:pPr>
              <a:defRPr/>
            </a:pPr>
            <a:r>
              <a:rPr lang="zh-CN" altLang="en-US" sz="5400" b="1" spc="200" dirty="0">
                <a:solidFill>
                  <a:schemeClr val="tx1">
                    <a:lumMod val="85000"/>
                    <a:lumOff val="15000"/>
                  </a:schemeClr>
                </a:solidFill>
                <a:latin typeface="Arial" panose="020B0604020202020204" pitchFamily="34" charset="0"/>
                <a:ea typeface="微软雅黑" panose="020B0503020204020204" charset="-122"/>
                <a:cs typeface="+mj-cs"/>
              </a:rPr>
              <a:t>答题思路</a:t>
            </a:r>
            <a:endParaRPr lang="zh-CN" altLang="en-US" sz="5400">
              <a:latin typeface="+mn-ea"/>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411"/>
                                        </p:tgtEl>
                                        <p:attrNameLst>
                                          <p:attrName>style.visibility</p:attrName>
                                        </p:attrNameLst>
                                      </p:cBhvr>
                                      <p:to>
                                        <p:strVal val="visible"/>
                                      </p:to>
                                    </p:set>
                                    <p:animEffect filter="randombar(horizontal)">
                                      <p:cBhvr>
                                        <p:cTn id="7" dur="500"/>
                                        <p:tgtEl>
                                          <p:spTgt spid="1741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8435"/>
                                        </p:tgtEl>
                                        <p:attrNameLst>
                                          <p:attrName>style.visibility</p:attrName>
                                        </p:attrNameLst>
                                      </p:cBhvr>
                                      <p:to>
                                        <p:strVal val="visible"/>
                                      </p:to>
                                    </p:set>
                                    <p:animEffect filter="randombar(horizontal)">
                                      <p:cBhvr>
                                        <p:cTn id="12" dur="500"/>
                                        <p:tgtEl>
                                          <p:spTgt spid="1843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9459"/>
                                        </p:tgtEl>
                                        <p:attrNameLst>
                                          <p:attrName>style.visibility</p:attrName>
                                        </p:attrNameLst>
                                      </p:cBhvr>
                                      <p:to>
                                        <p:strVal val="visible"/>
                                      </p:to>
                                    </p:set>
                                    <p:animEffect filter="randombar(horizontal)">
                                      <p:cBhvr>
                                        <p:cTn id="1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ldLvl="0" animBg="1"/>
      <p:bldP spid="18435" grpId="0" bldLvl="0" animBg="1"/>
      <p:bldP spid="19459"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Box 4"/>
          <p:cNvSpPr>
            <a:spLocks noChangeArrowheads="1"/>
          </p:cNvSpPr>
          <p:nvPr/>
        </p:nvSpPr>
        <p:spPr bwMode="auto">
          <a:xfrm>
            <a:off x="3903663" y="5451475"/>
            <a:ext cx="3476625" cy="368300"/>
          </a:xfrm>
          <a:prstGeom prst="rect">
            <a:avLst/>
          </a:prstGeom>
          <a:noFill/>
          <a:ln w="9525">
            <a:noFill/>
            <a:miter lim="800000"/>
            <a:headEnd/>
            <a:tailEnd/>
          </a:ln>
        </p:spPr>
        <p:txBody>
          <a:bodyPr>
            <a:spAutoFit/>
          </a:bodyPr>
          <a:lstStyle/>
          <a:p>
            <a:endParaRPr lang="zh-CN" altLang="en-US">
              <a:solidFill>
                <a:srgbClr val="000000"/>
              </a:solidFill>
              <a:latin typeface="Calibri" pitchFamily="34" charset="0"/>
              <a:sym typeface="宋体" charset="-122"/>
            </a:endParaRPr>
          </a:p>
        </p:txBody>
      </p:sp>
      <p:sp>
        <p:nvSpPr>
          <p:cNvPr id="20483" name="Text Box 5"/>
          <p:cNvSpPr>
            <a:spLocks noChangeArrowheads="1"/>
          </p:cNvSpPr>
          <p:nvPr/>
        </p:nvSpPr>
        <p:spPr bwMode="auto">
          <a:xfrm>
            <a:off x="323850" y="4956175"/>
            <a:ext cx="8569325" cy="1568450"/>
          </a:xfrm>
          <a:prstGeom prst="rect">
            <a:avLst/>
          </a:prstGeom>
          <a:noFill/>
          <a:ln w="9525">
            <a:noFill/>
            <a:miter lim="800000"/>
            <a:headEnd/>
            <a:tailEnd/>
          </a:ln>
        </p:spPr>
        <p:txBody>
          <a:bodyPr>
            <a:spAutoFit/>
          </a:bodyPr>
          <a:lstStyle/>
          <a:p>
            <a:r>
              <a:rPr lang="en-US" altLang="zh-CN" sz="3200" b="1">
                <a:solidFill>
                  <a:srgbClr val="000000"/>
                </a:solidFill>
                <a:latin typeface="Calibri" pitchFamily="34" charset="0"/>
                <a:sym typeface="Calibri" pitchFamily="34" charset="0"/>
              </a:rPr>
              <a:t>XXX</a:t>
            </a:r>
            <a:r>
              <a:rPr lang="zh-CN" altLang="en-US" sz="3200" b="1">
                <a:solidFill>
                  <a:srgbClr val="000000"/>
                </a:solidFill>
                <a:latin typeface="Calibri" pitchFamily="34" charset="0"/>
                <a:sym typeface="宋体" charset="-122"/>
              </a:rPr>
              <a:t>是一位</a:t>
            </a:r>
            <a:r>
              <a:rPr lang="zh-CN" altLang="en-US" sz="3200" b="1">
                <a:solidFill>
                  <a:srgbClr val="FF0000"/>
                </a:solidFill>
                <a:latin typeface="Calibri" pitchFamily="34" charset="0"/>
                <a:sym typeface="宋体" charset="-122"/>
              </a:rPr>
              <a:t>什么样</a:t>
            </a:r>
            <a:r>
              <a:rPr lang="zh-CN" altLang="en-US" sz="3200" b="1">
                <a:solidFill>
                  <a:srgbClr val="000000"/>
                </a:solidFill>
                <a:latin typeface="Calibri" pitchFamily="34" charset="0"/>
                <a:sym typeface="宋体" charset="-122"/>
              </a:rPr>
              <a:t>的（一般为形容词或短语）</a:t>
            </a:r>
            <a:r>
              <a:rPr lang="zh-CN" altLang="en-US" sz="3200" b="1">
                <a:solidFill>
                  <a:srgbClr val="FF0000"/>
                </a:solidFill>
                <a:latin typeface="Calibri" pitchFamily="34" charset="0"/>
                <a:sym typeface="宋体" charset="-122"/>
              </a:rPr>
              <a:t>什么样</a:t>
            </a:r>
            <a:r>
              <a:rPr lang="zh-CN" altLang="en-US" sz="3200" b="1">
                <a:solidFill>
                  <a:srgbClr val="000000"/>
                </a:solidFill>
                <a:latin typeface="Calibri" pitchFamily="34" charset="0"/>
                <a:sym typeface="宋体" charset="-122"/>
              </a:rPr>
              <a:t>的</a:t>
            </a:r>
            <a:r>
              <a:rPr lang="zh-CN" altLang="en-US" sz="3200" b="1">
                <a:solidFill>
                  <a:srgbClr val="FF0000"/>
                </a:solidFill>
                <a:latin typeface="Calibri" pitchFamily="34" charset="0"/>
                <a:sym typeface="宋体" charset="-122"/>
              </a:rPr>
              <a:t>什么样</a:t>
            </a:r>
            <a:r>
              <a:rPr lang="zh-CN" altLang="en-US" sz="3200" b="1">
                <a:solidFill>
                  <a:srgbClr val="000000"/>
                </a:solidFill>
                <a:latin typeface="Calibri" pitchFamily="34" charset="0"/>
                <a:sym typeface="宋体" charset="-122"/>
              </a:rPr>
              <a:t>的</a:t>
            </a:r>
            <a:r>
              <a:rPr lang="zh-CN" altLang="en-US" sz="3200" b="1">
                <a:solidFill>
                  <a:srgbClr val="FF0000"/>
                </a:solidFill>
                <a:latin typeface="Calibri" pitchFamily="34" charset="0"/>
                <a:sym typeface="宋体" charset="-122"/>
              </a:rPr>
              <a:t>什么样</a:t>
            </a:r>
            <a:r>
              <a:rPr lang="zh-CN" altLang="en-US" sz="3200" b="1">
                <a:solidFill>
                  <a:srgbClr val="000000"/>
                </a:solidFill>
                <a:latin typeface="Calibri" pitchFamily="34" charset="0"/>
                <a:sym typeface="宋体" charset="-122"/>
              </a:rPr>
              <a:t>的</a:t>
            </a:r>
            <a:r>
              <a:rPr lang="zh-CN" altLang="en-US" sz="3200" b="1">
                <a:solidFill>
                  <a:srgbClr val="FF0000"/>
                </a:solidFill>
                <a:latin typeface="Calibri" pitchFamily="34" charset="0"/>
                <a:sym typeface="宋体" charset="-122"/>
              </a:rPr>
              <a:t>什么人</a:t>
            </a:r>
            <a:r>
              <a:rPr lang="zh-CN" altLang="en-US" sz="3200" b="1">
                <a:solidFill>
                  <a:srgbClr val="000000"/>
                </a:solidFill>
                <a:latin typeface="Calibri" pitchFamily="34" charset="0"/>
                <a:sym typeface="宋体" charset="-122"/>
              </a:rPr>
              <a:t>（表示人物身份），一般用判断句。</a:t>
            </a:r>
            <a:endParaRPr lang="en-US" altLang="zh-CN" sz="3200">
              <a:solidFill>
                <a:srgbClr val="000000"/>
              </a:solidFill>
              <a:latin typeface="Calibri" pitchFamily="34" charset="0"/>
              <a:sym typeface="Calibri" pitchFamily="34" charset="0"/>
            </a:endParaRPr>
          </a:p>
        </p:txBody>
      </p:sp>
      <p:sp>
        <p:nvSpPr>
          <p:cNvPr id="20484" name="Rectangle 10"/>
          <p:cNvSpPr>
            <a:spLocks noChangeArrowheads="1"/>
          </p:cNvSpPr>
          <p:nvPr/>
        </p:nvSpPr>
        <p:spPr bwMode="auto">
          <a:xfrm>
            <a:off x="323850" y="4356100"/>
            <a:ext cx="8358188" cy="584200"/>
          </a:xfrm>
          <a:prstGeom prst="rect">
            <a:avLst/>
          </a:prstGeom>
          <a:noFill/>
          <a:ln w="9525">
            <a:noFill/>
            <a:miter lim="800000"/>
            <a:headEnd/>
            <a:tailEnd/>
          </a:ln>
        </p:spPr>
        <p:txBody>
          <a:bodyPr anchor="ctr">
            <a:spAutoFit/>
          </a:bodyPr>
          <a:lstStyle/>
          <a:p>
            <a:r>
              <a:rPr lang="en-US" altLang="zh-CN" sz="3200" b="1">
                <a:solidFill>
                  <a:srgbClr val="009900"/>
                </a:solidFill>
                <a:latin typeface="Calibri" pitchFamily="34" charset="0"/>
                <a:sym typeface="Calibri" pitchFamily="34" charset="0"/>
              </a:rPr>
              <a:t>2. </a:t>
            </a:r>
            <a:r>
              <a:rPr lang="zh-CN" altLang="en-US" sz="3200" b="1">
                <a:solidFill>
                  <a:srgbClr val="009900"/>
                </a:solidFill>
                <a:latin typeface="黑体" pitchFamily="49" charset="-122"/>
                <a:ea typeface="黑体" pitchFamily="49" charset="-122"/>
                <a:sym typeface="黑体" pitchFamily="49" charset="-122"/>
              </a:rPr>
              <a:t>答题模式二： 概括式</a:t>
            </a:r>
          </a:p>
        </p:txBody>
      </p:sp>
      <p:sp>
        <p:nvSpPr>
          <p:cNvPr id="20485" name="矩形 7"/>
          <p:cNvSpPr>
            <a:spLocks noChangeArrowheads="1"/>
          </p:cNvSpPr>
          <p:nvPr/>
        </p:nvSpPr>
        <p:spPr bwMode="auto">
          <a:xfrm>
            <a:off x="144463" y="885825"/>
            <a:ext cx="8891587" cy="3538538"/>
          </a:xfrm>
          <a:prstGeom prst="rect">
            <a:avLst/>
          </a:prstGeom>
          <a:noFill/>
          <a:ln w="9525">
            <a:noFill/>
            <a:miter lim="800000"/>
            <a:headEnd/>
            <a:tailEnd/>
          </a:ln>
        </p:spPr>
        <p:txBody>
          <a:bodyPr>
            <a:spAutoFit/>
          </a:bodyPr>
          <a:lstStyle/>
          <a:p>
            <a:r>
              <a:rPr lang="en-US" altLang="zh-CN" sz="3200" b="1">
                <a:solidFill>
                  <a:srgbClr val="009900"/>
                </a:solidFill>
                <a:latin typeface="黑体" pitchFamily="49" charset="-122"/>
                <a:ea typeface="黑体" pitchFamily="49" charset="-122"/>
                <a:sym typeface="黑体" pitchFamily="49" charset="-122"/>
              </a:rPr>
              <a:t>1.</a:t>
            </a:r>
            <a:r>
              <a:rPr lang="zh-CN" altLang="en-US" sz="3200" b="1">
                <a:solidFill>
                  <a:srgbClr val="009900"/>
                </a:solidFill>
                <a:latin typeface="黑体" pitchFamily="49" charset="-122"/>
                <a:ea typeface="黑体" pitchFamily="49" charset="-122"/>
                <a:sym typeface="黑体" pitchFamily="49" charset="-122"/>
              </a:rPr>
              <a:t>答题模式一：分点简析式（分总</a:t>
            </a:r>
            <a:r>
              <a:rPr lang="en-US" altLang="zh-CN" sz="3200" b="1">
                <a:solidFill>
                  <a:srgbClr val="009900"/>
                </a:solidFill>
                <a:latin typeface="黑体" pitchFamily="49" charset="-122"/>
                <a:ea typeface="黑体" pitchFamily="49" charset="-122"/>
                <a:sym typeface="黑体" pitchFamily="49" charset="-122"/>
              </a:rPr>
              <a:t>/</a:t>
            </a:r>
            <a:r>
              <a:rPr lang="zh-CN" altLang="en-US" sz="3200" b="1">
                <a:solidFill>
                  <a:srgbClr val="009900"/>
                </a:solidFill>
                <a:latin typeface="黑体" pitchFamily="49" charset="-122"/>
                <a:ea typeface="黑体" pitchFamily="49" charset="-122"/>
                <a:sym typeface="黑体" pitchFamily="49" charset="-122"/>
              </a:rPr>
              <a:t>总分）</a:t>
            </a:r>
          </a:p>
          <a:p>
            <a:r>
              <a:rPr lang="zh-CN" altLang="en-US" sz="3200" b="1">
                <a:solidFill>
                  <a:srgbClr val="000000"/>
                </a:solidFill>
                <a:latin typeface="Calibri" pitchFamily="34" charset="0"/>
                <a:sym typeface="宋体" charset="-122"/>
              </a:rPr>
              <a:t>（</a:t>
            </a:r>
            <a:r>
              <a:rPr lang="en-US" altLang="zh-CN" sz="3200" b="1">
                <a:solidFill>
                  <a:srgbClr val="000000"/>
                </a:solidFill>
                <a:latin typeface="Calibri" pitchFamily="34" charset="0"/>
                <a:sym typeface="Calibri" pitchFamily="34" charset="0"/>
              </a:rPr>
              <a:t>1</a:t>
            </a:r>
            <a:r>
              <a:rPr lang="zh-CN" altLang="en-US" sz="3200" b="1">
                <a:solidFill>
                  <a:srgbClr val="000000"/>
                </a:solidFill>
                <a:latin typeface="Calibri" pitchFamily="34" charset="0"/>
                <a:sym typeface="宋体" charset="-122"/>
              </a:rPr>
              <a:t>）</a:t>
            </a:r>
            <a:r>
              <a:rPr lang="en-US" altLang="zh-CN" sz="3200" b="1">
                <a:solidFill>
                  <a:srgbClr val="000000"/>
                </a:solidFill>
                <a:latin typeface="Calibri" pitchFamily="34" charset="0"/>
                <a:sym typeface="Calibri" pitchFamily="34" charset="0"/>
              </a:rPr>
              <a:t>……</a:t>
            </a:r>
            <a:r>
              <a:rPr lang="zh-CN" altLang="en-US" sz="3200" b="1">
                <a:solidFill>
                  <a:srgbClr val="000000"/>
                </a:solidFill>
                <a:latin typeface="Calibri" pitchFamily="34" charset="0"/>
                <a:sym typeface="宋体" charset="-122"/>
              </a:rPr>
              <a:t>表现了</a:t>
            </a:r>
            <a:r>
              <a:rPr lang="en-US" altLang="zh-CN" sz="3200" b="1">
                <a:solidFill>
                  <a:srgbClr val="000000"/>
                </a:solidFill>
                <a:latin typeface="Calibri" pitchFamily="34" charset="0"/>
                <a:sym typeface="Calibri" pitchFamily="34" charset="0"/>
              </a:rPr>
              <a:t>XX……</a:t>
            </a:r>
            <a:endParaRPr lang="zh-CN" altLang="en-US" sz="3200" b="1">
              <a:solidFill>
                <a:srgbClr val="000000"/>
              </a:solidFill>
              <a:latin typeface="Calibri" pitchFamily="34" charset="0"/>
              <a:sym typeface="Calibri" pitchFamily="34" charset="0"/>
            </a:endParaRPr>
          </a:p>
          <a:p>
            <a:r>
              <a:rPr lang="zh-CN" altLang="en-US" sz="3200" b="1">
                <a:solidFill>
                  <a:srgbClr val="000000"/>
                </a:solidFill>
                <a:latin typeface="Calibri" pitchFamily="34" charset="0"/>
                <a:sym typeface="宋体" charset="-122"/>
              </a:rPr>
              <a:t>（</a:t>
            </a:r>
            <a:r>
              <a:rPr lang="en-US" altLang="zh-CN" sz="3200" b="1">
                <a:solidFill>
                  <a:srgbClr val="000000"/>
                </a:solidFill>
                <a:latin typeface="Calibri" pitchFamily="34" charset="0"/>
                <a:sym typeface="Calibri" pitchFamily="34" charset="0"/>
              </a:rPr>
              <a:t>2</a:t>
            </a:r>
            <a:r>
              <a:rPr lang="zh-CN" altLang="en-US" sz="3200" b="1">
                <a:solidFill>
                  <a:srgbClr val="000000"/>
                </a:solidFill>
                <a:latin typeface="Calibri" pitchFamily="34" charset="0"/>
                <a:sym typeface="宋体" charset="-122"/>
              </a:rPr>
              <a:t>）</a:t>
            </a:r>
            <a:r>
              <a:rPr lang="en-US" altLang="zh-CN" sz="3200" b="1">
                <a:solidFill>
                  <a:srgbClr val="000000"/>
                </a:solidFill>
                <a:latin typeface="Calibri" pitchFamily="34" charset="0"/>
                <a:sym typeface="Calibri" pitchFamily="34" charset="0"/>
              </a:rPr>
              <a:t>……</a:t>
            </a:r>
            <a:r>
              <a:rPr lang="zh-CN" altLang="en-US" sz="3200" b="1">
                <a:solidFill>
                  <a:srgbClr val="000000"/>
                </a:solidFill>
                <a:latin typeface="Calibri" pitchFamily="34" charset="0"/>
                <a:sym typeface="宋体" charset="-122"/>
              </a:rPr>
              <a:t>表现了</a:t>
            </a:r>
            <a:r>
              <a:rPr lang="en-US" altLang="zh-CN" sz="3200" b="1">
                <a:solidFill>
                  <a:srgbClr val="000000"/>
                </a:solidFill>
                <a:latin typeface="Calibri" pitchFamily="34" charset="0"/>
                <a:sym typeface="Calibri" pitchFamily="34" charset="0"/>
              </a:rPr>
              <a:t>XX……</a:t>
            </a:r>
            <a:endParaRPr lang="zh-CN" altLang="en-US" sz="3200" b="1">
              <a:solidFill>
                <a:srgbClr val="000000"/>
              </a:solidFill>
              <a:latin typeface="Calibri" pitchFamily="34" charset="0"/>
              <a:sym typeface="Calibri" pitchFamily="34" charset="0"/>
            </a:endParaRPr>
          </a:p>
          <a:p>
            <a:r>
              <a:rPr lang="zh-CN" altLang="en-US" sz="3200" b="1">
                <a:solidFill>
                  <a:srgbClr val="000000"/>
                </a:solidFill>
                <a:latin typeface="Calibri" pitchFamily="34" charset="0"/>
                <a:sym typeface="宋体" charset="-122"/>
              </a:rPr>
              <a:t>（</a:t>
            </a:r>
            <a:r>
              <a:rPr lang="en-US" altLang="zh-CN" sz="3200" b="1">
                <a:solidFill>
                  <a:srgbClr val="000000"/>
                </a:solidFill>
                <a:latin typeface="Calibri" pitchFamily="34" charset="0"/>
                <a:sym typeface="Calibri" pitchFamily="34" charset="0"/>
              </a:rPr>
              <a:t>3</a:t>
            </a:r>
            <a:r>
              <a:rPr lang="zh-CN" altLang="en-US" sz="3200" b="1">
                <a:solidFill>
                  <a:srgbClr val="000000"/>
                </a:solidFill>
                <a:latin typeface="Calibri" pitchFamily="34" charset="0"/>
                <a:sym typeface="宋体" charset="-122"/>
              </a:rPr>
              <a:t>）</a:t>
            </a:r>
            <a:r>
              <a:rPr lang="en-US" altLang="zh-CN" sz="3200" b="1">
                <a:solidFill>
                  <a:srgbClr val="000000"/>
                </a:solidFill>
                <a:latin typeface="Calibri" pitchFamily="34" charset="0"/>
                <a:sym typeface="Calibri" pitchFamily="34" charset="0"/>
              </a:rPr>
              <a:t>……</a:t>
            </a:r>
            <a:r>
              <a:rPr lang="zh-CN" altLang="en-US" sz="3200" b="1">
                <a:solidFill>
                  <a:srgbClr val="000000"/>
                </a:solidFill>
                <a:latin typeface="Calibri" pitchFamily="34" charset="0"/>
                <a:sym typeface="宋体" charset="-122"/>
              </a:rPr>
              <a:t>表现了</a:t>
            </a:r>
            <a:r>
              <a:rPr lang="en-US" altLang="zh-CN" sz="3200" b="1">
                <a:solidFill>
                  <a:srgbClr val="000000"/>
                </a:solidFill>
                <a:latin typeface="Calibri" pitchFamily="34" charset="0"/>
                <a:sym typeface="Calibri" pitchFamily="34" charset="0"/>
              </a:rPr>
              <a:t>XX……</a:t>
            </a:r>
            <a:endParaRPr lang="zh-CN" altLang="en-US" sz="3200" b="1">
              <a:solidFill>
                <a:srgbClr val="000000"/>
              </a:solidFill>
              <a:latin typeface="Calibri" pitchFamily="34" charset="0"/>
              <a:sym typeface="Calibri" pitchFamily="34" charset="0"/>
            </a:endParaRPr>
          </a:p>
          <a:p>
            <a:r>
              <a:rPr lang="en-US" altLang="zh-CN" sz="3200" b="1">
                <a:solidFill>
                  <a:srgbClr val="000000"/>
                </a:solidFill>
                <a:latin typeface="Calibri" pitchFamily="34" charset="0"/>
                <a:sym typeface="Calibri" pitchFamily="34" charset="0"/>
              </a:rPr>
              <a:t>   </a:t>
            </a:r>
            <a:r>
              <a:rPr lang="zh-CN" altLang="en-US" sz="3200" b="1">
                <a:solidFill>
                  <a:srgbClr val="000000"/>
                </a:solidFill>
                <a:latin typeface="Calibri" pitchFamily="34" charset="0"/>
                <a:sym typeface="宋体" charset="-122"/>
              </a:rPr>
              <a:t>按总分</a:t>
            </a:r>
            <a:r>
              <a:rPr lang="en-US" altLang="zh-CN" sz="3200" b="1">
                <a:solidFill>
                  <a:srgbClr val="000000"/>
                </a:solidFill>
                <a:latin typeface="Calibri" pitchFamily="34" charset="0"/>
                <a:sym typeface="Calibri" pitchFamily="34" charset="0"/>
              </a:rPr>
              <a:t>(</a:t>
            </a:r>
            <a:r>
              <a:rPr lang="zh-CN" altLang="en-US" sz="3200" b="1">
                <a:solidFill>
                  <a:srgbClr val="000000"/>
                </a:solidFill>
                <a:latin typeface="Calibri" pitchFamily="34" charset="0"/>
                <a:sym typeface="宋体" charset="-122"/>
              </a:rPr>
              <a:t>分总</a:t>
            </a:r>
            <a:r>
              <a:rPr lang="en-US" altLang="zh-CN" sz="3200" b="1">
                <a:solidFill>
                  <a:srgbClr val="000000"/>
                </a:solidFill>
                <a:latin typeface="Calibri" pitchFamily="34" charset="0"/>
                <a:sym typeface="Calibri" pitchFamily="34" charset="0"/>
              </a:rPr>
              <a:t>)</a:t>
            </a:r>
            <a:r>
              <a:rPr lang="zh-CN" altLang="en-US" sz="3200" b="1">
                <a:solidFill>
                  <a:srgbClr val="000000"/>
                </a:solidFill>
                <a:latin typeface="Calibri" pitchFamily="34" charset="0"/>
                <a:sym typeface="宋体" charset="-122"/>
              </a:rPr>
              <a:t>来回答。先用</a:t>
            </a:r>
            <a:r>
              <a:rPr lang="zh-CN" altLang="en-US" sz="3200" b="1">
                <a:solidFill>
                  <a:srgbClr val="FF0000"/>
                </a:solidFill>
                <a:latin typeface="Calibri" pitchFamily="34" charset="0"/>
                <a:sym typeface="宋体" charset="-122"/>
              </a:rPr>
              <a:t>一个词或几个词</a:t>
            </a:r>
            <a:r>
              <a:rPr lang="zh-CN" altLang="en-US" sz="3200" b="1">
                <a:solidFill>
                  <a:srgbClr val="000000"/>
                </a:solidFill>
                <a:latin typeface="Calibri" pitchFamily="34" charset="0"/>
                <a:sym typeface="宋体" charset="-122"/>
              </a:rPr>
              <a:t>对该人物作出一个</a:t>
            </a:r>
            <a:r>
              <a:rPr lang="zh-CN" altLang="en-US" sz="3200" b="1">
                <a:solidFill>
                  <a:srgbClr val="FF0000"/>
                </a:solidFill>
                <a:latin typeface="Calibri" pitchFamily="34" charset="0"/>
                <a:sym typeface="宋体" charset="-122"/>
              </a:rPr>
              <a:t>定性分析</a:t>
            </a:r>
            <a:r>
              <a:rPr lang="zh-CN" altLang="en-US" sz="3200" b="1">
                <a:solidFill>
                  <a:srgbClr val="000000"/>
                </a:solidFill>
                <a:latin typeface="Calibri" pitchFamily="34" charset="0"/>
                <a:sym typeface="宋体" charset="-122"/>
              </a:rPr>
              <a:t>，然后</a:t>
            </a:r>
            <a:r>
              <a:rPr lang="zh-CN" altLang="en-US" sz="3200" b="1">
                <a:solidFill>
                  <a:srgbClr val="FF0000"/>
                </a:solidFill>
                <a:latin typeface="Calibri" pitchFamily="34" charset="0"/>
                <a:sym typeface="宋体" charset="-122"/>
              </a:rPr>
              <a:t>结合文本具体分析</a:t>
            </a:r>
            <a:r>
              <a:rPr lang="zh-CN" altLang="en-US" sz="3200" b="1">
                <a:solidFill>
                  <a:srgbClr val="000000"/>
                </a:solidFill>
                <a:latin typeface="Calibri" pitchFamily="34" charset="0"/>
                <a:sym typeface="宋体" charset="-122"/>
              </a:rPr>
              <a:t>。</a:t>
            </a:r>
          </a:p>
          <a:p>
            <a:r>
              <a:rPr lang="zh-CN" altLang="en-US" sz="3200" b="1">
                <a:solidFill>
                  <a:srgbClr val="000000"/>
                </a:solidFill>
                <a:latin typeface="Calibri" pitchFamily="34" charset="0"/>
                <a:sym typeface="宋体" charset="-122"/>
              </a:rPr>
              <a:t>  即：</a:t>
            </a:r>
            <a:r>
              <a:rPr lang="zh-CN" altLang="en-US" sz="3200" b="1">
                <a:solidFill>
                  <a:srgbClr val="FF0000"/>
                </a:solidFill>
                <a:latin typeface="Calibri" pitchFamily="34" charset="0"/>
                <a:sym typeface="宋体" charset="-122"/>
              </a:rPr>
              <a:t>观点</a:t>
            </a:r>
            <a:r>
              <a:rPr lang="en-US" altLang="zh-CN" sz="3200" b="1">
                <a:solidFill>
                  <a:srgbClr val="FF0000"/>
                </a:solidFill>
                <a:latin typeface="Calibri" pitchFamily="34" charset="0"/>
                <a:sym typeface="Calibri" pitchFamily="34" charset="0"/>
              </a:rPr>
              <a:t>(</a:t>
            </a:r>
            <a:r>
              <a:rPr lang="zh-CN" altLang="en-US" sz="3200" b="1">
                <a:solidFill>
                  <a:srgbClr val="FF0000"/>
                </a:solidFill>
                <a:latin typeface="Calibri" pitchFamily="34" charset="0"/>
                <a:sym typeface="宋体" charset="-122"/>
              </a:rPr>
              <a:t>性格特征是什么</a:t>
            </a:r>
            <a:r>
              <a:rPr lang="en-US" altLang="zh-CN" sz="3200" b="1">
                <a:solidFill>
                  <a:srgbClr val="FF0000"/>
                </a:solidFill>
                <a:latin typeface="Calibri" pitchFamily="34" charset="0"/>
                <a:sym typeface="Calibri" pitchFamily="34" charset="0"/>
              </a:rPr>
              <a:t>)</a:t>
            </a:r>
            <a:r>
              <a:rPr lang="zh-CN" altLang="en-US" sz="3200" b="1">
                <a:solidFill>
                  <a:srgbClr val="FF0000"/>
                </a:solidFill>
                <a:latin typeface="Calibri" pitchFamily="34" charset="0"/>
                <a:sym typeface="宋体" charset="-122"/>
              </a:rPr>
              <a:t>＋阐述</a:t>
            </a:r>
            <a:r>
              <a:rPr lang="en-US" altLang="zh-CN" sz="3200" b="1">
                <a:solidFill>
                  <a:srgbClr val="FF0000"/>
                </a:solidFill>
                <a:latin typeface="Calibri" pitchFamily="34" charset="0"/>
                <a:sym typeface="Calibri" pitchFamily="34" charset="0"/>
              </a:rPr>
              <a:t>(</a:t>
            </a:r>
            <a:r>
              <a:rPr lang="zh-CN" altLang="en-US" sz="3200" b="1">
                <a:solidFill>
                  <a:srgbClr val="FF0000"/>
                </a:solidFill>
                <a:latin typeface="Calibri" pitchFamily="34" charset="0"/>
                <a:sym typeface="宋体" charset="-122"/>
              </a:rPr>
              <a:t>在原文中找</a:t>
            </a:r>
            <a:r>
              <a:rPr lang="en-US" altLang="zh-CN" sz="3200" b="1">
                <a:solidFill>
                  <a:srgbClr val="FF0000"/>
                </a:solidFill>
                <a:latin typeface="Calibri" pitchFamily="34" charset="0"/>
                <a:sym typeface="Calibri" pitchFamily="34" charset="0"/>
              </a:rPr>
              <a:t>)</a:t>
            </a:r>
          </a:p>
        </p:txBody>
      </p:sp>
      <p:sp>
        <p:nvSpPr>
          <p:cNvPr id="19462" name="矩形 5"/>
          <p:cNvSpPr/>
          <p:nvPr/>
        </p:nvSpPr>
        <p:spPr>
          <a:xfrm>
            <a:off x="144463" y="44450"/>
            <a:ext cx="3384550" cy="922338"/>
          </a:xfrm>
          <a:prstGeom prst="rect">
            <a:avLst/>
          </a:prstGeom>
          <a:noFill/>
          <a:ln w="9525">
            <a:noFill/>
          </a:ln>
        </p:spPr>
        <p:txBody>
          <a:bodyPr>
            <a:spAutoFit/>
          </a:bodyPr>
          <a:lstStyle/>
          <a:p>
            <a:pPr algn="ctr">
              <a:defRPr/>
            </a:pPr>
            <a:r>
              <a:rPr lang="zh-CN" altLang="en-US" sz="5400" b="1" spc="200" dirty="0">
                <a:solidFill>
                  <a:schemeClr val="tx1">
                    <a:lumMod val="85000"/>
                    <a:lumOff val="15000"/>
                  </a:schemeClr>
                </a:solidFill>
                <a:latin typeface="Arial" panose="020B0604020202020204" pitchFamily="34" charset="0"/>
                <a:ea typeface="微软雅黑" panose="020B0503020204020204" charset="-122"/>
                <a:cs typeface="+mj-cs"/>
                <a:sym typeface="宋体" panose="02010600030101010101" pitchFamily="2" charset="-122"/>
              </a:rPr>
              <a:t>答题模式</a:t>
            </a:r>
            <a:endParaRPr lang="zh-CN" altLang="en-US" sz="5400" b="1" spc="200" dirty="0">
              <a:solidFill>
                <a:schemeClr val="tx1">
                  <a:lumMod val="85000"/>
                  <a:lumOff val="15000"/>
                </a:schemeClr>
              </a:solidFill>
              <a:latin typeface="Calibri" panose="020F0502020204030204" pitchFamily="34" charset="0"/>
              <a:ea typeface="微软雅黑" panose="020B0503020204020204" charset="-122"/>
              <a:cs typeface="+mj-cs"/>
              <a:sym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485"/>
                                        </p:tgtEl>
                                        <p:attrNameLst>
                                          <p:attrName>style.visibility</p:attrName>
                                        </p:attrNameLst>
                                      </p:cBhvr>
                                      <p:to>
                                        <p:strVal val="visible"/>
                                      </p:to>
                                    </p:set>
                                    <p:animEffect filter="blinds(horizontal)">
                                      <p:cBhvr>
                                        <p:cTn id="7" dur="500"/>
                                        <p:tgtEl>
                                          <p:spTgt spid="2048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0484"/>
                                        </p:tgtEl>
                                        <p:attrNameLst>
                                          <p:attrName>style.visibility</p:attrName>
                                        </p:attrNameLst>
                                      </p:cBhvr>
                                      <p:to>
                                        <p:strVal val="visible"/>
                                      </p:to>
                                    </p:set>
                                    <p:anim calcmode="lin" valueType="num">
                                      <p:cBhvr>
                                        <p:cTn id="12" dur="500" fill="hold"/>
                                        <p:tgtEl>
                                          <p:spTgt spid="20484"/>
                                        </p:tgtEl>
                                        <p:attrNameLst>
                                          <p:attrName>ppt_x</p:attrName>
                                        </p:attrNameLst>
                                      </p:cBhvr>
                                      <p:tavLst>
                                        <p:tav tm="0">
                                          <p:val>
                                            <p:strVal val="#ppt_x"/>
                                          </p:val>
                                        </p:tav>
                                        <p:tav tm="100000">
                                          <p:val>
                                            <p:strVal val="#ppt_x"/>
                                          </p:val>
                                        </p:tav>
                                      </p:tavLst>
                                    </p:anim>
                                    <p:anim calcmode="lin" valueType="num">
                                      <p:cBhvr>
                                        <p:cTn id="13" dur="500" fill="hold"/>
                                        <p:tgtEl>
                                          <p:spTgt spid="2048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0483"/>
                                        </p:tgtEl>
                                        <p:attrNameLst>
                                          <p:attrName>style.visibility</p:attrName>
                                        </p:attrNameLst>
                                      </p:cBhvr>
                                      <p:to>
                                        <p:strVal val="visible"/>
                                      </p:to>
                                    </p:set>
                                    <p:anim calcmode="lin" valueType="num">
                                      <p:cBhvr>
                                        <p:cTn id="18" dur="500" fill="hold"/>
                                        <p:tgtEl>
                                          <p:spTgt spid="20483"/>
                                        </p:tgtEl>
                                        <p:attrNameLst>
                                          <p:attrName>ppt_x</p:attrName>
                                        </p:attrNameLst>
                                      </p:cBhvr>
                                      <p:tavLst>
                                        <p:tav tm="0">
                                          <p:val>
                                            <p:strVal val="#ppt_x"/>
                                          </p:val>
                                        </p:tav>
                                        <p:tav tm="100000">
                                          <p:val>
                                            <p:strVal val="#ppt_x"/>
                                          </p:val>
                                        </p:tav>
                                      </p:tavLst>
                                    </p:anim>
                                    <p:anim calcmode="lin" valueType="num">
                                      <p:cBhvr>
                                        <p:cTn id="19" dur="500" fill="hold"/>
                                        <p:tgtEl>
                                          <p:spTgt spid="2048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ldLvl="0"/>
      <p:bldP spid="20484" grpId="0" bldLvl="0"/>
      <p:bldP spid="20485" grpId="0" bldLvl="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1" name="图片 2" descr="百合花3"/>
          <p:cNvPicPr>
            <a:picLocks noChangeAspect="1"/>
          </p:cNvPicPr>
          <p:nvPr/>
        </p:nvPicPr>
        <p:blipFill>
          <a:blip r:embed="rId2"/>
          <a:srcRect r="340" b="4007"/>
          <a:stretch>
            <a:fillRect/>
          </a:stretch>
        </p:blipFill>
        <p:spPr bwMode="auto">
          <a:xfrm>
            <a:off x="12700" y="3416300"/>
            <a:ext cx="9118600" cy="3467100"/>
          </a:xfrm>
          <a:prstGeom prst="rect">
            <a:avLst/>
          </a:prstGeom>
          <a:noFill/>
          <a:ln w="9525">
            <a:noFill/>
            <a:miter lim="800000"/>
            <a:headEnd/>
            <a:tailEnd/>
          </a:ln>
        </p:spPr>
      </p:pic>
      <p:sp>
        <p:nvSpPr>
          <p:cNvPr id="2" name="文本框 1"/>
          <p:cNvSpPr txBox="1"/>
          <p:nvPr/>
        </p:nvSpPr>
        <p:spPr>
          <a:xfrm>
            <a:off x="314960" y="741045"/>
            <a:ext cx="8513445" cy="4831080"/>
          </a:xfrm>
          <a:prstGeom prst="rect">
            <a:avLst/>
          </a:prstGeom>
          <a:noFill/>
        </p:spPr>
        <p:txBody>
          <a:bodyPr>
            <a:spAutoFit/>
          </a:bodyPr>
          <a:lstStyle/>
          <a:p>
            <a:pPr>
              <a:defRPr/>
            </a:pPr>
            <a:r>
              <a:rPr lang="zh-CN" altLang="en-US" sz="4400" b="1">
                <a:latin typeface="华文琥珀" panose="02010800040101010101" charset="-122"/>
                <a:ea typeface="华文琥珀" panose="02010800040101010101" charset="-122"/>
              </a:rPr>
              <a:t>小通讯员：</a:t>
            </a:r>
            <a:r>
              <a:rPr lang="zh-CN" altLang="en-US" sz="4400" b="1">
                <a:gradFill>
                  <a:gsLst>
                    <a:gs pos="0">
                      <a:srgbClr val="7B32B2"/>
                    </a:gs>
                    <a:gs pos="100000">
                      <a:srgbClr val="401A5D"/>
                    </a:gs>
                  </a:gsLst>
                  <a:lin scaled="0"/>
                </a:gradFill>
                <a:latin typeface="Arial" panose="020B0604020202020204" pitchFamily="34" charset="0"/>
                <a:ea typeface="宋体" panose="02010600030101010101" pitchFamily="2" charset="-122"/>
              </a:rPr>
              <a:t>热爱生活，憨厚纯朴，拘谨腼腆，善解人意，关心同志，觉悟高，忠于革命。</a:t>
            </a:r>
          </a:p>
          <a:p>
            <a:pPr>
              <a:defRPr/>
            </a:pPr>
            <a:r>
              <a:rPr lang="zh-CN" altLang="en-US" sz="4400" b="1">
                <a:latin typeface="华文琥珀" panose="02010800040101010101" charset="-122"/>
                <a:ea typeface="华文琥珀" panose="02010800040101010101" charset="-122"/>
              </a:rPr>
              <a:t>新媳妇：</a:t>
            </a:r>
            <a:r>
              <a:rPr lang="zh-CN" altLang="en-US" sz="4400" b="1">
                <a:gradFill>
                  <a:gsLst>
                    <a:gs pos="0">
                      <a:srgbClr val="7B32B2"/>
                    </a:gs>
                    <a:gs pos="100000">
                      <a:srgbClr val="401A5D"/>
                    </a:gs>
                  </a:gsLst>
                  <a:lin scaled="0"/>
                </a:gradFill>
                <a:latin typeface="Arial" panose="020B0604020202020204" pitchFamily="34" charset="0"/>
                <a:ea typeface="宋体" panose="02010600030101010101" pitchFamily="2" charset="-122"/>
              </a:rPr>
              <a:t>美丽娴静、淳朴善良、对子弟兵有着深厚的阶级情谊。</a:t>
            </a:r>
          </a:p>
          <a:p>
            <a:pPr>
              <a:defRPr/>
            </a:pPr>
            <a:r>
              <a:rPr lang="zh-CN" altLang="en-US" sz="4400" b="1">
                <a:latin typeface="华文琥珀" panose="02010800040101010101" charset="-122"/>
                <a:ea typeface="华文琥珀" panose="02010800040101010101" charset="-122"/>
              </a:rPr>
              <a:t>刻画人物的手法：</a:t>
            </a:r>
            <a:r>
              <a:rPr lang="zh-CN" altLang="en-US" sz="4400" b="1">
                <a:gradFill>
                  <a:gsLst>
                    <a:gs pos="0">
                      <a:srgbClr val="7B32B2"/>
                    </a:gs>
                    <a:gs pos="100000">
                      <a:srgbClr val="401A5D"/>
                    </a:gs>
                  </a:gsLst>
                  <a:lin scaled="0"/>
                </a:gradFill>
                <a:latin typeface="Arial" panose="020B0604020202020204" pitchFamily="34" charset="0"/>
                <a:ea typeface="宋体" panose="02010600030101010101" pitchFamily="2" charset="-122"/>
              </a:rPr>
              <a:t>动作、语言、神态、心理等细节描写手法</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13" descr="3_GG88"/>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36866" name="Text Box 14"/>
          <p:cNvSpPr txBox="1">
            <a:spLocks noChangeArrowheads="1"/>
          </p:cNvSpPr>
          <p:nvPr/>
        </p:nvSpPr>
        <p:spPr bwMode="auto">
          <a:xfrm>
            <a:off x="6350000" y="0"/>
            <a:ext cx="2644775" cy="6597650"/>
          </a:xfrm>
          <a:prstGeom prst="rect">
            <a:avLst/>
          </a:prstGeom>
          <a:noFill/>
          <a:ln w="9525">
            <a:noFill/>
            <a:miter lim="800000"/>
            <a:headEnd/>
            <a:tailEnd/>
          </a:ln>
        </p:spPr>
        <p:txBody>
          <a:bodyPr vert="eaVert">
            <a:spAutoFit/>
          </a:bodyPr>
          <a:lstStyle/>
          <a:p>
            <a:r>
              <a:rPr lang="zh-CN" altLang="en-US" sz="8000" b="1">
                <a:solidFill>
                  <a:srgbClr val="FF9900"/>
                </a:solidFill>
                <a:ea typeface="楷体_GB2312"/>
                <a:cs typeface="楷体_GB2312"/>
              </a:rPr>
              <a:t>百 合 花</a:t>
            </a:r>
            <a:r>
              <a:rPr lang="zh-CN" altLang="en-US" sz="4000" b="1">
                <a:solidFill>
                  <a:srgbClr val="FF9900"/>
                </a:solidFill>
                <a:ea typeface="楷体_GB2312"/>
                <a:cs typeface="楷体_GB2312"/>
              </a:rPr>
              <a:t>（第二课时）</a:t>
            </a:r>
            <a:endParaRPr lang="zh-CN" altLang="en-US" sz="8000" b="1">
              <a:solidFill>
                <a:srgbClr val="FF9900"/>
              </a:solidFill>
              <a:ea typeface="楷体_GB2312"/>
              <a:cs typeface="楷体_GB2312"/>
            </a:endParaRPr>
          </a:p>
          <a:p>
            <a:r>
              <a:rPr lang="zh-CN" altLang="en-US">
                <a:solidFill>
                  <a:srgbClr val="000066"/>
                </a:solidFill>
              </a:rPr>
              <a:t>                                                           </a:t>
            </a:r>
            <a:r>
              <a:rPr lang="zh-CN" altLang="en-US" sz="4000" b="1">
                <a:solidFill>
                  <a:srgbClr val="FF9900"/>
                </a:solidFill>
                <a:ea typeface="楷体_GB2312"/>
                <a:cs typeface="楷体_GB2312"/>
              </a:rPr>
              <a:t>茹志鹃</a:t>
            </a:r>
          </a:p>
          <a:p>
            <a:endParaRPr lang="en-US" altLang="zh-CN" sz="4000" b="1">
              <a:solidFill>
                <a:srgbClr val="FF9900"/>
              </a:solidFill>
              <a:ea typeface="楷体_GB2312"/>
              <a:cs typeface="楷体_GB2312"/>
            </a:endParaRPr>
          </a:p>
        </p:txBody>
      </p:sp>
    </p:spTree>
    <p:custDataLst>
      <p:tags r:id="rId1"/>
    </p:custDataLst>
  </p:cSld>
  <p:clrMapOvr>
    <a:masterClrMapping/>
  </p:clrMapOvr>
  <p:transition spd="med">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89" name="图片 2" descr="百合花3"/>
          <p:cNvPicPr>
            <a:picLocks noChangeAspect="1"/>
          </p:cNvPicPr>
          <p:nvPr/>
        </p:nvPicPr>
        <p:blipFill>
          <a:blip r:embed="rId3"/>
          <a:srcRect r="340" b="4007"/>
          <a:stretch>
            <a:fillRect/>
          </a:stretch>
        </p:blipFill>
        <p:spPr bwMode="auto">
          <a:xfrm>
            <a:off x="12700" y="3416300"/>
            <a:ext cx="9118600" cy="3467100"/>
          </a:xfrm>
          <a:prstGeom prst="rect">
            <a:avLst/>
          </a:prstGeom>
          <a:noFill/>
          <a:ln w="9525">
            <a:noFill/>
            <a:miter lim="800000"/>
            <a:headEnd/>
            <a:tailEnd/>
          </a:ln>
        </p:spPr>
      </p:pic>
      <p:sp>
        <p:nvSpPr>
          <p:cNvPr id="5" name="文本框 4"/>
          <p:cNvSpPr txBox="1"/>
          <p:nvPr/>
        </p:nvSpPr>
        <p:spPr>
          <a:xfrm>
            <a:off x="145415" y="194628"/>
            <a:ext cx="8878570" cy="6793865"/>
          </a:xfrm>
          <a:prstGeom prst="rect">
            <a:avLst/>
          </a:prstGeom>
          <a:noFill/>
        </p:spPr>
        <p:txBody>
          <a:bodyPr>
            <a:spAutoFit/>
          </a:bodyPr>
          <a:lstStyle/>
          <a:p>
            <a:pPr>
              <a:lnSpc>
                <a:spcPct val="110000"/>
              </a:lnSpc>
              <a:defRPr/>
            </a:pPr>
            <a:r>
              <a:rPr lang="zh-CN" altLang="en-US" sz="6000">
                <a:effectLst>
                  <a:outerShdw blurRad="38100" dist="19050" dir="2700000" algn="tl" rotWithShape="0">
                    <a:schemeClr val="dk1">
                      <a:alpha val="40000"/>
                    </a:schemeClr>
                  </a:outerShdw>
                </a:effectLst>
                <a:latin typeface="华文琥珀" panose="02010800040101010101" charset="-122"/>
                <a:ea typeface="华文琥珀" panose="02010800040101010101" charset="-122"/>
              </a:rPr>
              <a:t>学习目标：</a:t>
            </a:r>
            <a:endParaRPr lang="zh-CN" altLang="en-US" sz="4800">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endParaRPr>
          </a:p>
          <a:p>
            <a:pPr>
              <a:lnSpc>
                <a:spcPct val="110000"/>
              </a:lnSpc>
              <a:defRPr/>
            </a:pPr>
            <a:r>
              <a:rPr lang="en-US" altLang="zh-CN" sz="4800" b="1">
                <a:gradFill>
                  <a:gsLst>
                    <a:gs pos="0">
                      <a:srgbClr val="7B32B2"/>
                    </a:gs>
                    <a:gs pos="100000">
                      <a:srgbClr val="401A5D"/>
                    </a:gs>
                  </a:gsLst>
                  <a:lin scaled="0"/>
                </a:gra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t>1</a:t>
            </a:r>
            <a:r>
              <a:rPr lang="zh-CN" altLang="en-US" sz="4800" b="1">
                <a:gradFill>
                  <a:gsLst>
                    <a:gs pos="0">
                      <a:srgbClr val="7B32B2"/>
                    </a:gs>
                    <a:gs pos="100000">
                      <a:srgbClr val="401A5D"/>
                    </a:gs>
                  </a:gsLst>
                  <a:lin scaled="0"/>
                </a:gra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t>、赏析小说独居匠心的细节安排，获得审美体验。</a:t>
            </a:r>
          </a:p>
          <a:p>
            <a:pPr>
              <a:lnSpc>
                <a:spcPct val="110000"/>
              </a:lnSpc>
              <a:defRPr/>
            </a:pPr>
            <a:r>
              <a:rPr lang="en-US" altLang="zh-CN" sz="4800" b="1">
                <a:gradFill>
                  <a:gsLst>
                    <a:gs pos="0">
                      <a:srgbClr val="7B32B2"/>
                    </a:gs>
                    <a:gs pos="100000">
                      <a:srgbClr val="401A5D"/>
                    </a:gs>
                  </a:gsLst>
                  <a:lin scaled="0"/>
                </a:gra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t>2</a:t>
            </a:r>
            <a:r>
              <a:rPr lang="zh-CN" altLang="en-US" sz="4800" b="1">
                <a:gradFill>
                  <a:gsLst>
                    <a:gs pos="0">
                      <a:srgbClr val="7B32B2"/>
                    </a:gs>
                    <a:gs pos="100000">
                      <a:srgbClr val="401A5D"/>
                    </a:gs>
                  </a:gsLst>
                  <a:lin scaled="0"/>
                </a:gra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t>、从不角度和层面发掘</a:t>
            </a:r>
            <a:r>
              <a:rPr lang="en-US" altLang="zh-CN" sz="4800" b="1">
                <a:gradFill>
                  <a:gsLst>
                    <a:gs pos="0">
                      <a:srgbClr val="7B32B2"/>
                    </a:gs>
                    <a:gs pos="100000">
                      <a:srgbClr val="401A5D"/>
                    </a:gs>
                  </a:gsLst>
                  <a:lin scaled="0"/>
                </a:gra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t>“</a:t>
            </a:r>
            <a:r>
              <a:rPr lang="zh-CN" altLang="en-US" sz="4800" b="1">
                <a:gradFill>
                  <a:gsLst>
                    <a:gs pos="0">
                      <a:srgbClr val="7B32B2"/>
                    </a:gs>
                    <a:gs pos="100000">
                      <a:srgbClr val="401A5D"/>
                    </a:gs>
                  </a:gsLst>
                  <a:lin scaled="0"/>
                </a:gra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t>百合花</a:t>
            </a:r>
            <a:r>
              <a:rPr lang="en-US" altLang="zh-CN" sz="4800" b="1">
                <a:gradFill>
                  <a:gsLst>
                    <a:gs pos="0">
                      <a:srgbClr val="7B32B2"/>
                    </a:gs>
                    <a:gs pos="100000">
                      <a:srgbClr val="401A5D"/>
                    </a:gs>
                  </a:gsLst>
                  <a:lin scaled="0"/>
                </a:gra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t>”</a:t>
            </a:r>
            <a:r>
              <a:rPr lang="zh-CN" altLang="en-US" sz="4800" b="1">
                <a:gradFill>
                  <a:gsLst>
                    <a:gs pos="0">
                      <a:srgbClr val="7B32B2"/>
                    </a:gs>
                    <a:gs pos="100000">
                      <a:srgbClr val="401A5D"/>
                    </a:gs>
                  </a:gsLst>
                  <a:lin scaled="0"/>
                </a:gra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t>这一主题的独特意蕴。</a:t>
            </a:r>
          </a:p>
          <a:p>
            <a:pPr>
              <a:lnSpc>
                <a:spcPct val="110000"/>
              </a:lnSpc>
              <a:defRPr/>
            </a:pPr>
            <a:r>
              <a:rPr lang="en-US" altLang="zh-CN" sz="4800" b="1">
                <a:gradFill>
                  <a:gsLst>
                    <a:gs pos="0">
                      <a:srgbClr val="7B32B2"/>
                    </a:gs>
                    <a:gs pos="100000">
                      <a:srgbClr val="401A5D"/>
                    </a:gs>
                  </a:gsLst>
                  <a:lin scaled="0"/>
                </a:gra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t>3</a:t>
            </a:r>
            <a:r>
              <a:rPr lang="zh-CN" altLang="en-US" sz="4800" b="1">
                <a:gradFill>
                  <a:gsLst>
                    <a:gs pos="0">
                      <a:srgbClr val="7B32B2"/>
                    </a:gs>
                    <a:gs pos="100000">
                      <a:srgbClr val="401A5D"/>
                    </a:gs>
                  </a:gsLst>
                  <a:lin scaled="0"/>
                </a:gra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t>、把握小说人性美、青春美的主题，提升自身的精神品质和道德情操。</a:t>
            </a: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图片 4" descr="百合花3"/>
          <p:cNvPicPr>
            <a:picLocks noChangeAspect="1"/>
          </p:cNvPicPr>
          <p:nvPr/>
        </p:nvPicPr>
        <p:blipFill>
          <a:blip r:embed="rId3"/>
          <a:srcRect r="340" b="4007"/>
          <a:stretch>
            <a:fillRect/>
          </a:stretch>
        </p:blipFill>
        <p:spPr bwMode="auto">
          <a:xfrm>
            <a:off x="12700" y="3416300"/>
            <a:ext cx="9118600" cy="3467100"/>
          </a:xfrm>
          <a:prstGeom prst="rect">
            <a:avLst/>
          </a:prstGeom>
          <a:noFill/>
          <a:ln w="9525">
            <a:noFill/>
            <a:miter lim="800000"/>
            <a:headEnd/>
            <a:tailEnd/>
          </a:ln>
        </p:spPr>
      </p:pic>
      <p:sp>
        <p:nvSpPr>
          <p:cNvPr id="3" name="文本框 2"/>
          <p:cNvSpPr txBox="1"/>
          <p:nvPr/>
        </p:nvSpPr>
        <p:spPr>
          <a:xfrm>
            <a:off x="368300" y="112713"/>
            <a:ext cx="4297363" cy="922337"/>
          </a:xfrm>
          <a:prstGeom prst="rect">
            <a:avLst/>
          </a:prstGeom>
          <a:noFill/>
        </p:spPr>
        <p:txBody>
          <a:bodyPr wrap="none">
            <a:spAutoFit/>
          </a:bodyPr>
          <a:lstStyle/>
          <a:p>
            <a:pPr>
              <a:defRPr/>
            </a:pPr>
            <a:r>
              <a:rPr lang="zh-CN" altLang="en-US" sz="5400" b="1" dirty="0">
                <a:latin typeface="+mj-ea"/>
                <a:ea typeface="+mj-ea"/>
                <a:sym typeface="+mn-ea"/>
              </a:rPr>
              <a:t>高考考点链接</a:t>
            </a:r>
          </a:p>
        </p:txBody>
      </p:sp>
      <p:sp>
        <p:nvSpPr>
          <p:cNvPr id="4" name="文本框 3"/>
          <p:cNvSpPr txBox="1"/>
          <p:nvPr/>
        </p:nvSpPr>
        <p:spPr>
          <a:xfrm>
            <a:off x="96520" y="1034415"/>
            <a:ext cx="9137650" cy="6267450"/>
          </a:xfrm>
          <a:prstGeom prst="rect">
            <a:avLst/>
          </a:prstGeom>
          <a:noFill/>
        </p:spPr>
        <p:txBody>
          <a:bodyPr>
            <a:spAutoFit/>
          </a:bodyPr>
          <a:lstStyle/>
          <a:p>
            <a:pPr>
              <a:lnSpc>
                <a:spcPct val="110000"/>
              </a:lnSpc>
              <a:defRPr/>
            </a:pPr>
            <a:r>
              <a:rPr lang="zh-CN" altLang="en-US" sz="4000" b="1">
                <a:latin typeface="华文琥珀" panose="02010800040101010101" charset="-122"/>
                <a:ea typeface="华文琥珀" panose="02010800040101010101" charset="-122"/>
                <a:cs typeface="宋体" panose="02010600030101010101" pitchFamily="2" charset="-122"/>
              </a:rPr>
              <a:t>小说中次要人物的作用：</a:t>
            </a:r>
            <a:endParaRPr lang="zh-CN" altLang="en-US" sz="4000">
              <a:latin typeface="宋体" panose="02010600030101010101" pitchFamily="2" charset="-122"/>
              <a:ea typeface="宋体" panose="02010600030101010101" pitchFamily="2" charset="-122"/>
              <a:cs typeface="宋体" panose="02010600030101010101" pitchFamily="2" charset="-122"/>
            </a:endParaRPr>
          </a:p>
          <a:p>
            <a:pPr>
              <a:lnSpc>
                <a:spcPct val="110000"/>
              </a:lnSpc>
              <a:defRPr/>
            </a:pPr>
            <a:r>
              <a:rPr lang="zh-CN" altLang="en-US" sz="3200" b="1">
                <a:gradFill>
                  <a:gsLst>
                    <a:gs pos="0">
                      <a:srgbClr val="7B32B2"/>
                    </a:gs>
                    <a:gs pos="100000">
                      <a:srgbClr val="401A5D"/>
                    </a:gs>
                  </a:gsLst>
                  <a:lin scaled="0"/>
                </a:gradFill>
                <a:latin typeface="华文楷体" panose="02010600040101010101" charset="-122"/>
                <a:ea typeface="华文楷体" panose="02010600040101010101" charset="-122"/>
                <a:cs typeface="华文楷体" panose="02010600040101010101" charset="-122"/>
              </a:rPr>
              <a:t>次要人物即陪衬人物或线索人物，其作用一般有：</a:t>
            </a:r>
          </a:p>
          <a:p>
            <a:pPr>
              <a:lnSpc>
                <a:spcPct val="110000"/>
              </a:lnSpc>
              <a:defRPr/>
            </a:pPr>
            <a:r>
              <a:rPr lang="en-US" altLang="zh-CN" sz="3200" b="1">
                <a:gradFill>
                  <a:gsLst>
                    <a:gs pos="0">
                      <a:srgbClr val="7B32B2"/>
                    </a:gs>
                    <a:gs pos="100000">
                      <a:srgbClr val="401A5D"/>
                    </a:gs>
                  </a:gsLst>
                  <a:lin scaled="0"/>
                </a:gradFill>
                <a:latin typeface="华文楷体" panose="02010600040101010101" charset="-122"/>
                <a:ea typeface="华文楷体" panose="02010600040101010101" charset="-122"/>
                <a:cs typeface="华文楷体" panose="02010600040101010101" charset="-122"/>
              </a:rPr>
              <a:t>1</a:t>
            </a:r>
            <a:r>
              <a:rPr lang="zh-CN" altLang="en-US" sz="3200" b="1">
                <a:gradFill>
                  <a:gsLst>
                    <a:gs pos="0">
                      <a:srgbClr val="7B32B2"/>
                    </a:gs>
                    <a:gs pos="100000">
                      <a:srgbClr val="401A5D"/>
                    </a:gs>
                  </a:gsLst>
                  <a:lin scaled="0"/>
                </a:gradFill>
                <a:latin typeface="华文楷体" panose="02010600040101010101" charset="-122"/>
                <a:ea typeface="华文楷体" panose="02010600040101010101" charset="-122"/>
                <a:cs typeface="华文楷体" panose="02010600040101010101" charset="-122"/>
              </a:rPr>
              <a:t>、对主要人物起陪衬作用。</a:t>
            </a:r>
          </a:p>
          <a:p>
            <a:pPr>
              <a:lnSpc>
                <a:spcPct val="110000"/>
              </a:lnSpc>
              <a:defRPr/>
            </a:pPr>
            <a:r>
              <a:rPr lang="en-US" altLang="zh-CN" sz="3200" b="1">
                <a:gradFill>
                  <a:gsLst>
                    <a:gs pos="0">
                      <a:srgbClr val="7B32B2"/>
                    </a:gs>
                    <a:gs pos="100000">
                      <a:srgbClr val="401A5D"/>
                    </a:gs>
                  </a:gsLst>
                  <a:lin scaled="0"/>
                </a:gradFill>
                <a:latin typeface="华文楷体" panose="02010600040101010101" charset="-122"/>
                <a:ea typeface="华文楷体" panose="02010600040101010101" charset="-122"/>
                <a:cs typeface="华文楷体" panose="02010600040101010101" charset="-122"/>
              </a:rPr>
              <a:t>2</a:t>
            </a:r>
            <a:r>
              <a:rPr lang="zh-CN" altLang="en-US" sz="3200" b="1">
                <a:gradFill>
                  <a:gsLst>
                    <a:gs pos="0">
                      <a:srgbClr val="7B32B2"/>
                    </a:gs>
                    <a:gs pos="100000">
                      <a:srgbClr val="401A5D"/>
                    </a:gs>
                  </a:gsLst>
                  <a:lin scaled="0"/>
                </a:gradFill>
                <a:latin typeface="华文楷体" panose="02010600040101010101" charset="-122"/>
                <a:ea typeface="华文楷体" panose="02010600040101010101" charset="-122"/>
                <a:cs typeface="华文楷体" panose="02010600040101010101" charset="-122"/>
              </a:rPr>
              <a:t>、贯穿全文的线索，推动情节发展，特别是以第一人称叙述的</a:t>
            </a:r>
            <a:r>
              <a:rPr lang="en-US" altLang="zh-CN" sz="3200" b="1">
                <a:gradFill>
                  <a:gsLst>
                    <a:gs pos="0">
                      <a:srgbClr val="7B32B2"/>
                    </a:gs>
                    <a:gs pos="100000">
                      <a:srgbClr val="401A5D"/>
                    </a:gs>
                  </a:gsLst>
                  <a:lin scaled="0"/>
                </a:gradFill>
                <a:latin typeface="华文楷体" panose="02010600040101010101" charset="-122"/>
                <a:ea typeface="华文楷体" panose="02010600040101010101" charset="-122"/>
                <a:cs typeface="华文楷体" panose="02010600040101010101" charset="-122"/>
              </a:rPr>
              <a:t>“</a:t>
            </a:r>
            <a:r>
              <a:rPr lang="zh-CN" altLang="en-US" sz="3200" b="1">
                <a:gradFill>
                  <a:gsLst>
                    <a:gs pos="0">
                      <a:srgbClr val="7B32B2"/>
                    </a:gs>
                    <a:gs pos="100000">
                      <a:srgbClr val="401A5D"/>
                    </a:gs>
                  </a:gsLst>
                  <a:lin scaled="0"/>
                </a:gradFill>
                <a:latin typeface="华文楷体" panose="02010600040101010101" charset="-122"/>
                <a:ea typeface="华文楷体" panose="02010600040101010101" charset="-122"/>
                <a:cs typeface="华文楷体" panose="02010600040101010101" charset="-122"/>
              </a:rPr>
              <a:t>我</a:t>
            </a:r>
            <a:r>
              <a:rPr lang="en-US" altLang="zh-CN" sz="3200" b="1">
                <a:gradFill>
                  <a:gsLst>
                    <a:gs pos="0">
                      <a:srgbClr val="7B32B2"/>
                    </a:gs>
                    <a:gs pos="100000">
                      <a:srgbClr val="401A5D"/>
                    </a:gs>
                  </a:gsLst>
                  <a:lin scaled="0"/>
                </a:gradFill>
                <a:latin typeface="华文楷体" panose="02010600040101010101" charset="-122"/>
                <a:ea typeface="华文楷体" panose="02010600040101010101" charset="-122"/>
                <a:cs typeface="华文楷体" panose="02010600040101010101" charset="-122"/>
              </a:rPr>
              <a:t>”</a:t>
            </a:r>
            <a:r>
              <a:rPr lang="zh-CN" altLang="en-US" sz="3200" b="1">
                <a:gradFill>
                  <a:gsLst>
                    <a:gs pos="0">
                      <a:srgbClr val="7B32B2"/>
                    </a:gs>
                    <a:gs pos="100000">
                      <a:srgbClr val="401A5D"/>
                    </a:gs>
                  </a:gsLst>
                  <a:lin scaled="0"/>
                </a:gradFill>
                <a:latin typeface="华文楷体" panose="02010600040101010101" charset="-122"/>
                <a:ea typeface="华文楷体" panose="02010600040101010101" charset="-122"/>
                <a:cs typeface="华文楷体" panose="02010600040101010101" charset="-122"/>
              </a:rPr>
              <a:t>，多起到叙述和见证人的作用，增加小说的真实性。</a:t>
            </a:r>
          </a:p>
          <a:p>
            <a:pPr>
              <a:lnSpc>
                <a:spcPct val="110000"/>
              </a:lnSpc>
              <a:defRPr/>
            </a:pPr>
            <a:r>
              <a:rPr lang="en-US" altLang="zh-CN" sz="3200" b="1">
                <a:gradFill>
                  <a:gsLst>
                    <a:gs pos="0">
                      <a:srgbClr val="7B32B2"/>
                    </a:gs>
                    <a:gs pos="100000">
                      <a:srgbClr val="401A5D"/>
                    </a:gs>
                  </a:gsLst>
                  <a:lin scaled="0"/>
                </a:gradFill>
                <a:latin typeface="华文楷体" panose="02010600040101010101" charset="-122"/>
                <a:ea typeface="华文楷体" panose="02010600040101010101" charset="-122"/>
                <a:cs typeface="华文楷体" panose="02010600040101010101" charset="-122"/>
              </a:rPr>
              <a:t>3</a:t>
            </a:r>
            <a:r>
              <a:rPr lang="zh-CN" altLang="en-US" sz="3200" b="1">
                <a:gradFill>
                  <a:gsLst>
                    <a:gs pos="0">
                      <a:srgbClr val="7B32B2"/>
                    </a:gs>
                    <a:gs pos="100000">
                      <a:srgbClr val="401A5D"/>
                    </a:gs>
                  </a:gsLst>
                  <a:lin scaled="0"/>
                </a:gradFill>
                <a:latin typeface="华文楷体" panose="02010600040101010101" charset="-122"/>
                <a:ea typeface="华文楷体" panose="02010600040101010101" charset="-122"/>
                <a:cs typeface="华文楷体" panose="02010600040101010101" charset="-122"/>
              </a:rPr>
              <a:t>、同主要人物一同揭示或凸显主旨。</a:t>
            </a:r>
            <a:endParaRPr lang="zh-CN" altLang="en-US" sz="3200">
              <a:latin typeface="宋体" panose="02010600030101010101" pitchFamily="2" charset="-122"/>
              <a:ea typeface="宋体" panose="02010600030101010101" pitchFamily="2" charset="-122"/>
              <a:cs typeface="宋体" panose="02010600030101010101" pitchFamily="2" charset="-122"/>
            </a:endParaRPr>
          </a:p>
          <a:p>
            <a:pPr>
              <a:lnSpc>
                <a:spcPct val="110000"/>
              </a:lnSpc>
              <a:defRPr/>
            </a:pPr>
            <a:r>
              <a:rPr lang="zh-CN" altLang="en-US" sz="4000" b="1">
                <a:latin typeface="华文琥珀" panose="02010800040101010101" charset="-122"/>
                <a:ea typeface="华文琥珀" panose="02010800040101010101" charset="-122"/>
                <a:cs typeface="宋体" panose="02010600030101010101" pitchFamily="2" charset="-122"/>
              </a:rPr>
              <a:t>答题思路：</a:t>
            </a:r>
            <a:endParaRPr lang="zh-CN" altLang="en-US" sz="3200">
              <a:latin typeface="宋体" panose="02010600030101010101" pitchFamily="2" charset="-122"/>
              <a:ea typeface="宋体" panose="02010600030101010101" pitchFamily="2" charset="-122"/>
              <a:cs typeface="宋体" panose="02010600030101010101" pitchFamily="2" charset="-122"/>
            </a:endParaRPr>
          </a:p>
          <a:p>
            <a:pPr>
              <a:lnSpc>
                <a:spcPct val="110000"/>
              </a:lnSpc>
              <a:defRPr/>
            </a:pPr>
            <a:r>
              <a:rPr lang="zh-CN" altLang="en-US" sz="3200" b="1">
                <a:gradFill>
                  <a:gsLst>
                    <a:gs pos="0">
                      <a:srgbClr val="7B32B2"/>
                    </a:gs>
                    <a:gs pos="100000">
                      <a:srgbClr val="401A5D"/>
                    </a:gs>
                  </a:gsLst>
                  <a:lin scaled="0"/>
                </a:gradFill>
                <a:latin typeface="华文楷体" panose="02010600040101010101" charset="-122"/>
                <a:ea typeface="华文楷体" panose="02010600040101010101" charset="-122"/>
                <a:cs typeface="宋体" panose="02010600030101010101" pitchFamily="2" charset="-122"/>
              </a:rPr>
              <a:t>人物对人物的作用；人物对情节的作用；人物对主旨的作用。</a:t>
            </a:r>
            <a:endParaRPr lang="zh-CN" altLang="en-US" sz="3200" b="1">
              <a:gradFill>
                <a:gsLst>
                  <a:gs pos="0">
                    <a:srgbClr val="7B32B2"/>
                  </a:gs>
                  <a:gs pos="100000">
                    <a:srgbClr val="401A5D"/>
                  </a:gs>
                </a:gsLst>
                <a:lin scaled="0"/>
              </a:gradFill>
              <a:latin typeface="宋体" panose="02010600030101010101" pitchFamily="2" charset="-122"/>
              <a:ea typeface="宋体" panose="02010600030101010101" pitchFamily="2" charset="-122"/>
              <a:cs typeface="宋体" panose="02010600030101010101" pitchFamily="2" charset="-122"/>
            </a:endParaRPr>
          </a:p>
          <a:p>
            <a:pPr>
              <a:defRPr/>
            </a:pPr>
            <a:endParaRPr lang="zh-CN" altLang="en-US" sz="3200" b="1">
              <a:gradFill>
                <a:gsLst>
                  <a:gs pos="0">
                    <a:srgbClr val="7B32B2"/>
                  </a:gs>
                  <a:gs pos="100000">
                    <a:srgbClr val="401A5D"/>
                  </a:gs>
                </a:gsLst>
                <a:lin scaled="0"/>
              </a:gradFill>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anim calcmode="lin" valueType="num">
                                      <p:cBhvr additive="base">
                                        <p:cTn id="2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 calcmode="lin" valueType="num">
                                      <p:cBhvr additive="base">
                                        <p:cTn id="3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2" name="图片 5" descr="百合花3"/>
          <p:cNvPicPr>
            <a:picLocks noChangeAspect="1"/>
          </p:cNvPicPr>
          <p:nvPr/>
        </p:nvPicPr>
        <p:blipFill>
          <a:blip r:embed="rId3"/>
          <a:srcRect r="340" b="4007"/>
          <a:stretch>
            <a:fillRect/>
          </a:stretch>
        </p:blipFill>
        <p:spPr bwMode="auto">
          <a:xfrm>
            <a:off x="12700" y="3416300"/>
            <a:ext cx="9118600" cy="3467100"/>
          </a:xfrm>
          <a:prstGeom prst="rect">
            <a:avLst/>
          </a:prstGeom>
          <a:noFill/>
          <a:ln w="9525">
            <a:noFill/>
            <a:miter lim="800000"/>
            <a:headEnd/>
            <a:tailEnd/>
          </a:ln>
        </p:spPr>
      </p:pic>
      <p:sp>
        <p:nvSpPr>
          <p:cNvPr id="3" name="矩形 2"/>
          <p:cNvSpPr/>
          <p:nvPr/>
        </p:nvSpPr>
        <p:spPr>
          <a:xfrm>
            <a:off x="163830" y="93345"/>
            <a:ext cx="3855720" cy="1198880"/>
          </a:xfrm>
          <a:prstGeom prst="rect">
            <a:avLst/>
          </a:prstGeom>
          <a:noFill/>
          <a:ln>
            <a:noFill/>
          </a:ln>
        </p:spPr>
        <p:txBody>
          <a:bodyPr wrap="none">
            <a:spAutoFit/>
          </a:bodyPr>
          <a:lstStyle/>
          <a:p>
            <a:pPr algn="ctr">
              <a:defRPr/>
            </a:pPr>
            <a:r>
              <a:rPr lang="zh-CN" altLang="en-US" sz="7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panose="020B0604020202020204" pitchFamily="34" charset="0"/>
                <a:ea typeface="宋体" panose="02010600030101010101" pitchFamily="2" charset="-122"/>
              </a:rPr>
              <a:t>合作探究</a:t>
            </a:r>
          </a:p>
        </p:txBody>
      </p:sp>
      <p:sp>
        <p:nvSpPr>
          <p:cNvPr id="66564" name="文本框 3"/>
          <p:cNvSpPr txBox="1">
            <a:spLocks noChangeArrowheads="1"/>
          </p:cNvSpPr>
          <p:nvPr/>
        </p:nvSpPr>
        <p:spPr bwMode="auto">
          <a:xfrm>
            <a:off x="165100" y="1292225"/>
            <a:ext cx="8150225" cy="1568450"/>
          </a:xfrm>
          <a:prstGeom prst="rect">
            <a:avLst/>
          </a:prstGeom>
          <a:noFill/>
          <a:ln w="9525">
            <a:noFill/>
            <a:miter lim="800000"/>
            <a:headEnd/>
            <a:tailEnd/>
          </a:ln>
        </p:spPr>
        <p:txBody>
          <a:bodyPr>
            <a:spAutoFit/>
          </a:bodyPr>
          <a:lstStyle/>
          <a:p>
            <a:r>
              <a:rPr lang="en-US" altLang="zh-CN" sz="3200" b="1"/>
              <a:t>    </a:t>
            </a:r>
            <a:r>
              <a:rPr lang="zh-CN" altLang="en-US" sz="3200" b="1"/>
              <a:t>“我”在文中有何作用？“我”对小通讯员的情感前后是否有变化？文中找出原句为证。</a:t>
            </a:r>
          </a:p>
        </p:txBody>
      </p:sp>
      <p:sp>
        <p:nvSpPr>
          <p:cNvPr id="5" name="文本框 4"/>
          <p:cNvSpPr txBox="1">
            <a:spLocks noChangeArrowheads="1"/>
          </p:cNvSpPr>
          <p:nvPr/>
        </p:nvSpPr>
        <p:spPr bwMode="auto">
          <a:xfrm>
            <a:off x="222250" y="2759075"/>
            <a:ext cx="8699500" cy="4032250"/>
          </a:xfrm>
          <a:prstGeom prst="rect">
            <a:avLst/>
          </a:prstGeom>
          <a:noFill/>
          <a:ln w="9525">
            <a:noFill/>
            <a:miter lim="800000"/>
            <a:headEnd/>
            <a:tailEnd/>
          </a:ln>
        </p:spPr>
        <p:txBody>
          <a:bodyPr>
            <a:spAutoFit/>
          </a:bodyPr>
          <a:lstStyle/>
          <a:p>
            <a:r>
              <a:rPr lang="en-US" altLang="zh-CN" sz="3200" b="1">
                <a:solidFill>
                  <a:srgbClr val="7030A0"/>
                </a:solidFill>
              </a:rPr>
              <a:t>   </a:t>
            </a:r>
            <a:r>
              <a:rPr lang="zh-CN" altLang="en-US" sz="3200" b="1">
                <a:solidFill>
                  <a:srgbClr val="7030A0"/>
                </a:solidFill>
                <a:latin typeface="华文楷体"/>
                <a:ea typeface="华文楷体"/>
                <a:cs typeface="华文楷体"/>
              </a:rPr>
              <a:t>“我”是一个经验丰富、工作大胆、热情善良的女文工团员。</a:t>
            </a:r>
          </a:p>
          <a:p>
            <a:r>
              <a:rPr lang="zh-CN" altLang="en-US" sz="3200" b="1">
                <a:solidFill>
                  <a:srgbClr val="7030A0"/>
                </a:solidFill>
                <a:latin typeface="华文楷体"/>
                <a:ea typeface="华文楷体"/>
                <a:cs typeface="华文楷体"/>
              </a:rPr>
              <a:t>（1）以“我”的见闻和感受为线索。</a:t>
            </a:r>
          </a:p>
          <a:p>
            <a:r>
              <a:rPr lang="zh-CN" altLang="en-US" sz="3200" b="1">
                <a:solidFill>
                  <a:srgbClr val="7030A0"/>
                </a:solidFill>
                <a:latin typeface="华文楷体"/>
                <a:ea typeface="华文楷体"/>
                <a:cs typeface="华文楷体"/>
              </a:rPr>
              <a:t>（2）以“我”为视点，娓娓动听地叙述故事，采用第一人称叙事，增强了故事的亲切感和真实感。</a:t>
            </a:r>
          </a:p>
          <a:p>
            <a:r>
              <a:rPr lang="zh-CN" altLang="en-US" sz="3200" b="1">
                <a:solidFill>
                  <a:srgbClr val="7030A0"/>
                </a:solidFill>
                <a:latin typeface="华文楷体"/>
                <a:ea typeface="华文楷体"/>
                <a:cs typeface="华文楷体"/>
              </a:rPr>
              <a:t>（3）栩栩如生地描绘人物，从“我”的感情变化中逐步完成人物性格的塑造。</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7" name="图片 5" descr="百合花3"/>
          <p:cNvPicPr>
            <a:picLocks noChangeAspect="1"/>
          </p:cNvPicPr>
          <p:nvPr/>
        </p:nvPicPr>
        <p:blipFill>
          <a:blip r:embed="rId3"/>
          <a:srcRect r="340" b="4007"/>
          <a:stretch>
            <a:fillRect/>
          </a:stretch>
        </p:blipFill>
        <p:spPr bwMode="auto">
          <a:xfrm>
            <a:off x="12700" y="3416300"/>
            <a:ext cx="9118600" cy="3467100"/>
          </a:xfrm>
          <a:prstGeom prst="rect">
            <a:avLst/>
          </a:prstGeom>
          <a:noFill/>
          <a:ln w="9525">
            <a:noFill/>
            <a:miter lim="800000"/>
            <a:headEnd/>
            <a:tailEnd/>
          </a:ln>
        </p:spPr>
      </p:pic>
      <p:sp>
        <p:nvSpPr>
          <p:cNvPr id="4" name="文本框 3"/>
          <p:cNvSpPr txBox="1"/>
          <p:nvPr/>
        </p:nvSpPr>
        <p:spPr>
          <a:xfrm>
            <a:off x="368300" y="112713"/>
            <a:ext cx="4297363" cy="922337"/>
          </a:xfrm>
          <a:prstGeom prst="rect">
            <a:avLst/>
          </a:prstGeom>
          <a:noFill/>
        </p:spPr>
        <p:txBody>
          <a:bodyPr wrap="none">
            <a:spAutoFit/>
          </a:bodyPr>
          <a:lstStyle/>
          <a:p>
            <a:pPr>
              <a:defRPr/>
            </a:pPr>
            <a:r>
              <a:rPr lang="zh-CN" altLang="en-US" sz="5400" b="1" dirty="0">
                <a:latin typeface="+mj-ea"/>
                <a:ea typeface="+mj-ea"/>
                <a:sym typeface="+mn-ea"/>
              </a:rPr>
              <a:t>高考考点链接</a:t>
            </a:r>
          </a:p>
        </p:txBody>
      </p:sp>
      <p:sp>
        <p:nvSpPr>
          <p:cNvPr id="5" name="文本框 4"/>
          <p:cNvSpPr txBox="1">
            <a:spLocks noChangeArrowheads="1"/>
          </p:cNvSpPr>
          <p:nvPr/>
        </p:nvSpPr>
        <p:spPr bwMode="auto">
          <a:xfrm>
            <a:off x="269875" y="1624013"/>
            <a:ext cx="8615363" cy="4400550"/>
          </a:xfrm>
          <a:prstGeom prst="rect">
            <a:avLst/>
          </a:prstGeom>
          <a:noFill/>
          <a:ln w="9525">
            <a:noFill/>
            <a:miter lim="800000"/>
            <a:headEnd/>
            <a:tailEnd/>
          </a:ln>
        </p:spPr>
        <p:txBody>
          <a:bodyPr>
            <a:spAutoFit/>
          </a:bodyPr>
          <a:lstStyle/>
          <a:p>
            <a:r>
              <a:rPr lang="zh-CN" altLang="en-US" sz="4000" b="1">
                <a:latin typeface="华文琥珀"/>
                <a:ea typeface="华文琥珀"/>
                <a:cs typeface="华文琥珀"/>
              </a:rPr>
              <a:t>细节描写：</a:t>
            </a:r>
            <a:endParaRPr lang="zh-CN" altLang="en-US" sz="4000"/>
          </a:p>
          <a:p>
            <a:r>
              <a:rPr lang="zh-CN" altLang="en-US" sz="4000" b="1">
                <a:solidFill>
                  <a:srgbClr val="7030A0"/>
                </a:solidFill>
                <a:latin typeface="华文楷体"/>
                <a:ea typeface="华文楷体"/>
                <a:cs typeface="华文楷体"/>
              </a:rPr>
              <a:t>作品中对人物某些典型的举止动作、典型的细微事情或现象的具体描写。</a:t>
            </a:r>
            <a:endParaRPr lang="zh-CN" altLang="en-US" sz="4000" b="1">
              <a:solidFill>
                <a:srgbClr val="7030A0"/>
              </a:solidFill>
            </a:endParaRPr>
          </a:p>
          <a:p>
            <a:r>
              <a:rPr lang="zh-CN" altLang="en-US" sz="4000" b="1">
                <a:latin typeface="华文琥珀"/>
                <a:ea typeface="华文琥珀"/>
                <a:cs typeface="华文琥珀"/>
              </a:rPr>
              <a:t>细节描写的作用：</a:t>
            </a:r>
            <a:endParaRPr lang="zh-CN" altLang="en-US" sz="4000" b="1"/>
          </a:p>
          <a:p>
            <a:r>
              <a:rPr lang="zh-CN" altLang="en-US" sz="4000" b="1">
                <a:solidFill>
                  <a:srgbClr val="7030A0"/>
                </a:solidFill>
                <a:latin typeface="华文楷体"/>
                <a:ea typeface="华文楷体"/>
                <a:cs typeface="华文楷体"/>
              </a:rPr>
              <a:t>恰到好处地运用细节描写，能起到烘托环境气氛、刻画人物性格和揭示主题思想的作用。</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3554" name="图片 5" descr="百合花1"/>
          <p:cNvPicPr>
            <a:picLocks noChangeAspect="1"/>
          </p:cNvPicPr>
          <p:nvPr/>
        </p:nvPicPr>
        <p:blipFill>
          <a:blip r:embed="rId3"/>
          <a:srcRect r="1627" b="7967"/>
          <a:stretch>
            <a:fillRect/>
          </a:stretch>
        </p:blipFill>
        <p:spPr bwMode="auto">
          <a:xfrm>
            <a:off x="0" y="4021138"/>
            <a:ext cx="9142413" cy="2820987"/>
          </a:xfrm>
          <a:prstGeom prst="rect">
            <a:avLst/>
          </a:prstGeom>
          <a:noFill/>
          <a:ln w="9525">
            <a:noFill/>
            <a:miter lim="800000"/>
            <a:headEnd/>
            <a:tailEnd/>
          </a:ln>
        </p:spPr>
      </p:pic>
      <p:sp>
        <p:nvSpPr>
          <p:cNvPr id="23555" name="文本框 2"/>
          <p:cNvSpPr txBox="1">
            <a:spLocks noChangeArrowheads="1"/>
          </p:cNvSpPr>
          <p:nvPr/>
        </p:nvSpPr>
        <p:spPr bwMode="auto">
          <a:xfrm>
            <a:off x="157163" y="63500"/>
            <a:ext cx="5284787" cy="1106488"/>
          </a:xfrm>
          <a:prstGeom prst="rect">
            <a:avLst/>
          </a:prstGeom>
          <a:noFill/>
          <a:ln w="9525">
            <a:noFill/>
            <a:miter lim="800000"/>
            <a:headEnd/>
            <a:tailEnd/>
          </a:ln>
        </p:spPr>
        <p:txBody>
          <a:bodyPr>
            <a:spAutoFit/>
          </a:bodyPr>
          <a:lstStyle/>
          <a:p>
            <a:r>
              <a:rPr lang="zh-CN" altLang="en-US" sz="6600" b="1">
                <a:solidFill>
                  <a:srgbClr val="FF0000"/>
                </a:solidFill>
                <a:sym typeface="+mn-ea"/>
              </a:rPr>
              <a:t>学习目标</a:t>
            </a:r>
            <a:r>
              <a:rPr lang="zh-CN" altLang="en-US" sz="6600">
                <a:solidFill>
                  <a:srgbClr val="FF0000"/>
                </a:solidFill>
                <a:sym typeface="+mn-ea"/>
              </a:rPr>
              <a:t>：</a:t>
            </a:r>
            <a:endParaRPr lang="zh-CN" altLang="en-US" sz="6600"/>
          </a:p>
        </p:txBody>
      </p:sp>
      <p:sp>
        <p:nvSpPr>
          <p:cNvPr id="23556" name="文本框 3"/>
          <p:cNvSpPr txBox="1">
            <a:spLocks noChangeArrowheads="1"/>
          </p:cNvSpPr>
          <p:nvPr/>
        </p:nvSpPr>
        <p:spPr bwMode="auto">
          <a:xfrm>
            <a:off x="-12700" y="1169988"/>
            <a:ext cx="9231313" cy="5408612"/>
          </a:xfrm>
          <a:prstGeom prst="rect">
            <a:avLst/>
          </a:prstGeom>
          <a:noFill/>
          <a:ln w="9525">
            <a:noFill/>
            <a:miter lim="800000"/>
            <a:headEnd/>
            <a:tailEnd/>
          </a:ln>
        </p:spPr>
        <p:txBody>
          <a:bodyPr>
            <a:spAutoFit/>
          </a:bodyPr>
          <a:lstStyle/>
          <a:p>
            <a:pPr>
              <a:lnSpc>
                <a:spcPct val="90000"/>
              </a:lnSpc>
              <a:spcBef>
                <a:spcPct val="50000"/>
              </a:spcBef>
            </a:pPr>
            <a:r>
              <a:rPr lang="en-US" altLang="zh-CN" sz="5400" b="1">
                <a:latin typeface="楷体_GB2312"/>
                <a:ea typeface="楷体_GB2312"/>
                <a:cs typeface="楷体_GB2312"/>
                <a:sym typeface="+mn-ea"/>
              </a:rPr>
              <a:t>1.</a:t>
            </a:r>
            <a:r>
              <a:rPr lang="zh-CN" altLang="en-US" sz="5400" b="1">
                <a:latin typeface="楷体_GB2312"/>
                <a:ea typeface="楷体_GB2312"/>
                <a:cs typeface="楷体_GB2312"/>
                <a:sym typeface="+mn-ea"/>
              </a:rPr>
              <a:t>了解作者，写作背景，分析文本结构。</a:t>
            </a:r>
            <a:endParaRPr lang="en-US" altLang="zh-CN" sz="5400" b="1">
              <a:latin typeface="楷体_GB2312"/>
              <a:ea typeface="楷体_GB2312"/>
              <a:cs typeface="楷体_GB2312"/>
              <a:sym typeface="+mn-ea"/>
            </a:endParaRPr>
          </a:p>
          <a:p>
            <a:pPr>
              <a:lnSpc>
                <a:spcPct val="90000"/>
              </a:lnSpc>
              <a:spcBef>
                <a:spcPct val="50000"/>
              </a:spcBef>
            </a:pPr>
            <a:r>
              <a:rPr lang="en-US" altLang="zh-CN" sz="5400" b="1">
                <a:latin typeface="楷体_GB2312"/>
                <a:ea typeface="楷体_GB2312"/>
                <a:cs typeface="楷体_GB2312"/>
                <a:sym typeface="+mn-ea"/>
              </a:rPr>
              <a:t>2.</a:t>
            </a:r>
            <a:r>
              <a:rPr lang="zh-CN" altLang="en-US" sz="5400" b="1">
                <a:latin typeface="楷体_GB2312"/>
                <a:ea typeface="楷体_GB2312"/>
                <a:cs typeface="楷体_GB2312"/>
                <a:sym typeface="+mn-ea"/>
              </a:rPr>
              <a:t>把握小说刻画人物的方法，分析小说中的人物形象。</a:t>
            </a:r>
          </a:p>
          <a:p>
            <a:pPr>
              <a:lnSpc>
                <a:spcPct val="90000"/>
              </a:lnSpc>
              <a:spcBef>
                <a:spcPct val="50000"/>
              </a:spcBef>
            </a:pPr>
            <a:r>
              <a:rPr lang="en-US" altLang="zh-CN" sz="5400" b="1">
                <a:latin typeface="楷体_GB2312"/>
                <a:ea typeface="楷体_GB2312"/>
                <a:cs typeface="楷体_GB2312"/>
                <a:sym typeface="+mn-ea"/>
              </a:rPr>
              <a:t>3.</a:t>
            </a:r>
            <a:r>
              <a:rPr lang="zh-CN" altLang="en-US" sz="5400" b="1">
                <a:latin typeface="楷体_GB2312"/>
                <a:ea typeface="楷体_GB2312"/>
                <a:cs typeface="楷体_GB2312"/>
                <a:sym typeface="+mn-ea"/>
              </a:rPr>
              <a:t>体会革命战争年代特有的崇高情操。</a:t>
            </a:r>
            <a:endParaRPr lang="en-US" altLang="zh-CN" sz="5400" b="1">
              <a:latin typeface="楷体_GB2312"/>
              <a:ea typeface="楷体_GB2312"/>
              <a:cs typeface="楷体_GB2312"/>
              <a:sym typeface="+mn-ea"/>
            </a:endParaRPr>
          </a:p>
        </p:txBody>
      </p:sp>
    </p:spTree>
    <p:custDataLst>
      <p:tags r:id="rId1"/>
    </p:custData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内容占位符 2"/>
          <p:cNvSpPr>
            <a:spLocks noGrp="1" noChangeArrowheads="1"/>
          </p:cNvSpPr>
          <p:nvPr>
            <p:ph idx="4294967295"/>
            <p:custDataLst>
              <p:tags r:id="rId1"/>
            </p:custDataLst>
          </p:nvPr>
        </p:nvSpPr>
        <p:spPr bwMode="auto">
          <a:xfrm>
            <a:off x="457200" y="225425"/>
            <a:ext cx="8229600" cy="5900738"/>
          </a:xfrm>
          <a:noFill/>
          <a:ln cap="flat" algn="ctr">
            <a:solidFill>
              <a:srgbClr val="000000"/>
            </a:solidFill>
            <a:miter lim="800000"/>
            <a:headEnd type="none" w="med" len="med"/>
            <a:tailEnd type="none" w="med" len="med"/>
          </a:ln>
        </p:spPr>
        <p:txBody>
          <a:bodyPr wrap="square" lIns="91440" tIns="45720" rIns="91440" bIns="45720" numCol="1" anchor="t" anchorCtr="0" compatLnSpc="1">
            <a:prstTxWarp prst="textNoShape">
              <a:avLst/>
            </a:prstTxWarp>
            <a:normAutofit fontScale="92500"/>
          </a:bodyPr>
          <a:lstStyle/>
          <a:p>
            <a:pPr marL="0" indent="0" algn="ctr" defTabSz="914400">
              <a:buFont typeface="Arial" charset="0"/>
              <a:buNone/>
            </a:pPr>
            <a:r>
              <a:rPr lang="zh-CN" altLang="en-US" sz="2800" b="1" smtClean="0">
                <a:solidFill>
                  <a:srgbClr val="FF0000"/>
                </a:solidFill>
                <a:latin typeface="楷体" pitchFamily="49" charset="-122"/>
                <a:ea typeface="楷体" pitchFamily="49" charset="-122"/>
                <a:sym typeface="宋体" charset="-122"/>
              </a:rPr>
              <a:t>细节探究</a:t>
            </a:r>
            <a:endParaRPr lang="zh-CN" altLang="en-US" sz="2800" b="1" smtClean="0">
              <a:latin typeface="楷体" pitchFamily="49" charset="-122"/>
              <a:ea typeface="楷体" pitchFamily="49" charset="-122"/>
              <a:sym typeface="宋体" charset="-122"/>
            </a:endParaRPr>
          </a:p>
          <a:p>
            <a:pPr marL="0" indent="0" algn="ctr" defTabSz="914400">
              <a:buFont typeface="Arial" charset="0"/>
              <a:buNone/>
            </a:pPr>
            <a:r>
              <a:rPr lang="zh-CN" altLang="en-US" sz="2800" b="1" smtClean="0">
                <a:latin typeface="楷体" pitchFamily="49" charset="-122"/>
                <a:ea typeface="楷体" pitchFamily="49" charset="-122"/>
                <a:sym typeface="宋体" charset="-122"/>
              </a:rPr>
              <a:t>                     ——</a:t>
            </a:r>
            <a:r>
              <a:rPr lang="zh-CN" altLang="en-US" sz="2800" b="1" smtClean="0">
                <a:latin typeface="楷体" pitchFamily="49" charset="-122"/>
                <a:ea typeface="楷体" pitchFamily="49" charset="-122"/>
              </a:rPr>
              <a:t>举手投足总关情</a:t>
            </a:r>
          </a:p>
          <a:p>
            <a:pPr marL="0" indent="0" defTabSz="914400">
              <a:buFont typeface="Arial" charset="0"/>
              <a:buNone/>
            </a:pPr>
            <a:r>
              <a:rPr lang="zh-CN" altLang="en-US" sz="2800" b="1" smtClean="0">
                <a:latin typeface="楷体" pitchFamily="49" charset="-122"/>
                <a:ea typeface="楷体" pitchFamily="49" charset="-122"/>
              </a:rPr>
              <a:t>    细节描写就是对生活中细微而又具体的典型情节进行细腻刻画,如对人物的一举一动、事物发展的具体环节、环境中的细小物体进行细致描摹。</a:t>
            </a:r>
          </a:p>
          <a:p>
            <a:pPr marL="0" indent="0" defTabSz="914400">
              <a:buFont typeface="Arial" charset="0"/>
              <a:buNone/>
            </a:pPr>
            <a:r>
              <a:rPr lang="zh-CN" altLang="en-US" sz="2800" b="1" smtClean="0">
                <a:latin typeface="楷体" pitchFamily="49" charset="-122"/>
                <a:ea typeface="楷体" pitchFamily="49" charset="-122"/>
              </a:rPr>
              <a:t>    细节描写的主要作用是刻画人物性格,塑造人物形象。文章少了细节描写,人物形象就失去了血肉和神采。</a:t>
            </a:r>
          </a:p>
          <a:p>
            <a:pPr marL="0" indent="0" defTabSz="914400">
              <a:buFont typeface="Arial" charset="0"/>
              <a:buNone/>
            </a:pPr>
            <a:r>
              <a:rPr lang="zh-CN" altLang="en-US" sz="2800" b="1" smtClean="0">
                <a:latin typeface="楷体" pitchFamily="49" charset="-122"/>
                <a:ea typeface="楷体" pitchFamily="49" charset="-122"/>
              </a:rPr>
              <a:t>    《百合花》中多处运用细节描写来刻画人物形象，展现人物内心世界。</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additive="base">
                                        <p:cTn id="6" dur="1" fill="hold">
                                          <p:stCondLst>
                                            <p:cond delay="0"/>
                                          </p:stCondLst>
                                        </p:cTn>
                                        <p:tgtEl>
                                          <p:spTgt spid="70658">
                                            <p:txEl>
                                              <p:pRg st="0" end="0"/>
                                            </p:txEl>
                                          </p:spTgt>
                                        </p:tgtEl>
                                        <p:attrNameLst>
                                          <p:attrName>style.visibility</p:attrName>
                                        </p:attrNameLst>
                                      </p:cBhvr>
                                      <p:to>
                                        <p:strVal val="visible"/>
                                      </p:to>
                                    </p:set>
                                    <p:animEffect transition="in" filter="blinds(horizontal)">
                                      <p:cBhvr additive="base">
                                        <p:cTn id="7" dur="500" fill="hold"/>
                                        <p:tgtEl>
                                          <p:spTgt spid="7065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3" presetClass="entr" presetSubtype="10" fill="hold" grpId="0" nodeType="clickEffect">
                                  <p:stCondLst>
                                    <p:cond delay="0"/>
                                  </p:stCondLst>
                                  <p:childTnLst>
                                    <p:set>
                                      <p:cBhvr additive="base">
                                        <p:cTn id="12" dur="1" fill="hold">
                                          <p:stCondLst>
                                            <p:cond delay="0"/>
                                          </p:stCondLst>
                                        </p:cTn>
                                        <p:tgtEl>
                                          <p:spTgt spid="70658">
                                            <p:txEl>
                                              <p:pRg st="1" end="1"/>
                                            </p:txEl>
                                          </p:spTgt>
                                        </p:tgtEl>
                                        <p:attrNameLst>
                                          <p:attrName>style.visibility</p:attrName>
                                        </p:attrNameLst>
                                      </p:cBhvr>
                                      <p:to>
                                        <p:strVal val="visible"/>
                                      </p:to>
                                    </p:set>
                                    <p:animEffect transition="in" filter="blinds(horizontal)">
                                      <p:cBhvr additive="base">
                                        <p:cTn id="13" dur="500" fill="hold"/>
                                        <p:tgtEl>
                                          <p:spTgt spid="70658">
                                            <p:txEl>
                                              <p:pRg st="1" end="1"/>
                                            </p:txEl>
                                          </p:spTgt>
                                        </p:tgtEl>
                                      </p:cBhvr>
                                    </p:animEffect>
                                  </p:childTnLst>
                                </p:cTn>
                              </p:par>
                            </p:childTnLst>
                          </p:cTn>
                        </p:par>
                      </p:childTnLst>
                    </p:cTn>
                  </p:par>
                  <p:par>
                    <p:cTn id="14" fill="hold" nodeType="clickPar">
                      <p:stCondLst>
                        <p:cond delay="indefinite"/>
                      </p:stCondLst>
                      <p:childTnLst>
                        <p:par>
                          <p:cTn id="15" fill="hold" nodeType="withGroup">
                            <p:stCondLst>
                              <p:cond delay="indefinite"/>
                            </p:stCondLst>
                          </p:cTn>
                        </p:par>
                        <p:par>
                          <p:cTn id="16" fill="hold" nodeType="afterGroup">
                            <p:stCondLst>
                              <p:cond delay="0"/>
                            </p:stCondLst>
                            <p:childTnLst>
                              <p:par>
                                <p:cTn id="17" presetID="3" presetClass="entr" presetSubtype="10" fill="hold" grpId="0" nodeType="clickEffect">
                                  <p:stCondLst>
                                    <p:cond delay="0"/>
                                  </p:stCondLst>
                                  <p:childTnLst>
                                    <p:set>
                                      <p:cBhvr additive="base">
                                        <p:cTn id="18" dur="1" fill="hold">
                                          <p:stCondLst>
                                            <p:cond delay="0"/>
                                          </p:stCondLst>
                                        </p:cTn>
                                        <p:tgtEl>
                                          <p:spTgt spid="70658">
                                            <p:txEl>
                                              <p:pRg st="2" end="2"/>
                                            </p:txEl>
                                          </p:spTgt>
                                        </p:tgtEl>
                                        <p:attrNameLst>
                                          <p:attrName>style.visibility</p:attrName>
                                        </p:attrNameLst>
                                      </p:cBhvr>
                                      <p:to>
                                        <p:strVal val="visible"/>
                                      </p:to>
                                    </p:set>
                                    <p:animEffect transition="in" filter="blinds(horizontal)">
                                      <p:cBhvr additive="base">
                                        <p:cTn id="19" dur="500" fill="hold"/>
                                        <p:tgtEl>
                                          <p:spTgt spid="70658">
                                            <p:txEl>
                                              <p:pRg st="2" end="2"/>
                                            </p:txEl>
                                          </p:spTgt>
                                        </p:tgtEl>
                                      </p:cBhvr>
                                    </p:animEffect>
                                  </p:childTnLst>
                                </p:cTn>
                              </p:par>
                            </p:childTnLst>
                          </p:cTn>
                        </p:par>
                      </p:childTnLst>
                    </p:cTn>
                  </p:par>
                  <p:par>
                    <p:cTn id="20" fill="hold" nodeType="clickPar">
                      <p:stCondLst>
                        <p:cond delay="indefinite"/>
                      </p:stCondLst>
                      <p:childTnLst>
                        <p:par>
                          <p:cTn id="21" fill="hold" nodeType="withGroup">
                            <p:stCondLst>
                              <p:cond delay="indefinite"/>
                            </p:stCondLst>
                          </p:cTn>
                        </p:par>
                        <p:par>
                          <p:cTn id="22" fill="hold" nodeType="afterGroup">
                            <p:stCondLst>
                              <p:cond delay="0"/>
                            </p:stCondLst>
                            <p:childTnLst>
                              <p:par>
                                <p:cTn id="23" presetID="3" presetClass="entr" presetSubtype="10" fill="hold" grpId="0" nodeType="clickEffect">
                                  <p:stCondLst>
                                    <p:cond delay="0"/>
                                  </p:stCondLst>
                                  <p:childTnLst>
                                    <p:set>
                                      <p:cBhvr additive="base">
                                        <p:cTn id="24" dur="1" fill="hold">
                                          <p:stCondLst>
                                            <p:cond delay="0"/>
                                          </p:stCondLst>
                                        </p:cTn>
                                        <p:tgtEl>
                                          <p:spTgt spid="70658">
                                            <p:txEl>
                                              <p:pRg st="3" end="3"/>
                                            </p:txEl>
                                          </p:spTgt>
                                        </p:tgtEl>
                                        <p:attrNameLst>
                                          <p:attrName>style.visibility</p:attrName>
                                        </p:attrNameLst>
                                      </p:cBhvr>
                                      <p:to>
                                        <p:strVal val="visible"/>
                                      </p:to>
                                    </p:set>
                                    <p:animEffect transition="in" filter="blinds(horizontal)">
                                      <p:cBhvr additive="base">
                                        <p:cTn id="25" dur="500" fill="hold"/>
                                        <p:tgtEl>
                                          <p:spTgt spid="70658">
                                            <p:txEl>
                                              <p:pRg st="3" end="3"/>
                                            </p:txEl>
                                          </p:spTgt>
                                        </p:tgtEl>
                                      </p:cBhvr>
                                    </p:animEffect>
                                  </p:childTnLst>
                                </p:cTn>
                              </p:par>
                            </p:childTnLst>
                          </p:cTn>
                        </p:par>
                      </p:childTnLst>
                    </p:cTn>
                  </p:par>
                  <p:par>
                    <p:cTn id="26" fill="hold" nodeType="clickPar">
                      <p:stCondLst>
                        <p:cond delay="indefinite"/>
                      </p:stCondLst>
                      <p:childTnLst>
                        <p:par>
                          <p:cTn id="27" fill="hold" nodeType="withGroup">
                            <p:stCondLst>
                              <p:cond delay="indefinite"/>
                            </p:stCondLst>
                          </p:cTn>
                        </p:par>
                        <p:par>
                          <p:cTn id="28" fill="hold" nodeType="afterGroup">
                            <p:stCondLst>
                              <p:cond delay="0"/>
                            </p:stCondLst>
                            <p:childTnLst>
                              <p:par>
                                <p:cTn id="29" presetID="3" presetClass="entr" presetSubtype="10" fill="hold" grpId="0" nodeType="clickEffect">
                                  <p:stCondLst>
                                    <p:cond delay="0"/>
                                  </p:stCondLst>
                                  <p:childTnLst>
                                    <p:set>
                                      <p:cBhvr additive="base">
                                        <p:cTn id="30" dur="1" fill="hold">
                                          <p:stCondLst>
                                            <p:cond delay="0"/>
                                          </p:stCondLst>
                                        </p:cTn>
                                        <p:tgtEl>
                                          <p:spTgt spid="70658">
                                            <p:txEl>
                                              <p:pRg st="4" end="4"/>
                                            </p:txEl>
                                          </p:spTgt>
                                        </p:tgtEl>
                                        <p:attrNameLst>
                                          <p:attrName>style.visibility</p:attrName>
                                        </p:attrNameLst>
                                      </p:cBhvr>
                                      <p:to>
                                        <p:strVal val="visible"/>
                                      </p:to>
                                    </p:set>
                                    <p:animEffect transition="in" filter="blinds(horizontal)">
                                      <p:cBhvr additive="base">
                                        <p:cTn id="31" dur="500" fill="hold"/>
                                        <p:tgtEl>
                                          <p:spTgt spid="706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5" name="图片 3" descr="百合花3"/>
          <p:cNvPicPr>
            <a:picLocks noChangeAspect="1"/>
          </p:cNvPicPr>
          <p:nvPr/>
        </p:nvPicPr>
        <p:blipFill>
          <a:blip r:embed="rId3"/>
          <a:srcRect r="340" b="4007"/>
          <a:stretch>
            <a:fillRect/>
          </a:stretch>
        </p:blipFill>
        <p:spPr bwMode="auto">
          <a:xfrm>
            <a:off x="0" y="3390900"/>
            <a:ext cx="9118600" cy="3467100"/>
          </a:xfrm>
          <a:prstGeom prst="rect">
            <a:avLst/>
          </a:prstGeom>
          <a:noFill/>
          <a:ln w="9525">
            <a:noFill/>
            <a:miter lim="800000"/>
            <a:headEnd/>
            <a:tailEnd/>
          </a:ln>
        </p:spPr>
      </p:pic>
      <p:sp>
        <p:nvSpPr>
          <p:cNvPr id="41986" name="文本框 99"/>
          <p:cNvSpPr txBox="1">
            <a:spLocks noChangeArrowheads="1"/>
          </p:cNvSpPr>
          <p:nvPr/>
        </p:nvSpPr>
        <p:spPr bwMode="auto">
          <a:xfrm>
            <a:off x="366713" y="601663"/>
            <a:ext cx="8164512" cy="1076325"/>
          </a:xfrm>
          <a:prstGeom prst="rect">
            <a:avLst/>
          </a:prstGeom>
          <a:noFill/>
          <a:ln w="9525">
            <a:noFill/>
            <a:miter lim="800000"/>
            <a:headEnd/>
            <a:tailEnd/>
          </a:ln>
        </p:spPr>
        <p:txBody>
          <a:bodyPr>
            <a:spAutoFit/>
          </a:bodyPr>
          <a:lstStyle/>
          <a:p>
            <a:r>
              <a:rPr lang="en-US" altLang="zh-CN" sz="3200" b="1"/>
              <a:t>     </a:t>
            </a:r>
            <a:r>
              <a:rPr lang="zh-CN" altLang="en-US" sz="3200" b="1"/>
              <a:t>前后呼应的细节刻画，在全篇中有几处？请找出文中的细节描写，分析其作用。</a:t>
            </a:r>
          </a:p>
        </p:txBody>
      </p:sp>
      <p:sp>
        <p:nvSpPr>
          <p:cNvPr id="3" name="文本框 2"/>
          <p:cNvSpPr txBox="1">
            <a:spLocks noChangeArrowheads="1"/>
          </p:cNvSpPr>
          <p:nvPr/>
        </p:nvSpPr>
        <p:spPr bwMode="auto">
          <a:xfrm>
            <a:off x="323850" y="1700213"/>
            <a:ext cx="7872413" cy="4478337"/>
          </a:xfrm>
          <a:prstGeom prst="rect">
            <a:avLst/>
          </a:prstGeom>
          <a:noFill/>
          <a:ln w="9525">
            <a:noFill/>
            <a:miter lim="800000"/>
            <a:headEnd/>
            <a:tailEnd/>
          </a:ln>
        </p:spPr>
        <p:txBody>
          <a:bodyPr>
            <a:spAutoFit/>
          </a:bodyPr>
          <a:lstStyle/>
          <a:p>
            <a:pPr>
              <a:lnSpc>
                <a:spcPct val="200000"/>
              </a:lnSpc>
            </a:pPr>
            <a:r>
              <a:rPr lang="zh-CN" altLang="en-US" sz="3200" b="1">
                <a:solidFill>
                  <a:srgbClr val="7030A0"/>
                </a:solidFill>
                <a:latin typeface="华文楷体"/>
                <a:ea typeface="华文楷体"/>
                <a:cs typeface="华文楷体"/>
              </a:rPr>
              <a:t>（</a:t>
            </a:r>
            <a:r>
              <a:rPr lang="en-US" altLang="zh-CN" sz="3200" b="1">
                <a:solidFill>
                  <a:srgbClr val="7030A0"/>
                </a:solidFill>
                <a:latin typeface="华文楷体"/>
                <a:ea typeface="华文楷体"/>
                <a:cs typeface="华文楷体"/>
              </a:rPr>
              <a:t>1</a:t>
            </a:r>
            <a:r>
              <a:rPr lang="zh-CN" altLang="en-US" sz="3200" b="1">
                <a:solidFill>
                  <a:srgbClr val="7030A0"/>
                </a:solidFill>
                <a:latin typeface="华文楷体"/>
                <a:ea typeface="华文楷体"/>
                <a:cs typeface="华文楷体"/>
              </a:rPr>
              <a:t>）通讯员枪筒插的树枝和野菊花（</a:t>
            </a:r>
            <a:r>
              <a:rPr lang="en-US" altLang="zh-CN" sz="3200" b="1">
                <a:solidFill>
                  <a:srgbClr val="7030A0"/>
                </a:solidFill>
                <a:latin typeface="华文楷体"/>
                <a:ea typeface="华文楷体"/>
                <a:cs typeface="华文楷体"/>
              </a:rPr>
              <a:t>2</a:t>
            </a:r>
            <a:r>
              <a:rPr lang="zh-CN" altLang="en-US" sz="3200" b="1">
                <a:solidFill>
                  <a:srgbClr val="7030A0"/>
                </a:solidFill>
                <a:latin typeface="华文楷体"/>
                <a:ea typeface="华文楷体"/>
                <a:cs typeface="华文楷体"/>
              </a:rPr>
              <a:t>次）</a:t>
            </a:r>
          </a:p>
          <a:p>
            <a:pPr>
              <a:lnSpc>
                <a:spcPct val="200000"/>
              </a:lnSpc>
            </a:pPr>
            <a:r>
              <a:rPr lang="zh-CN" altLang="en-US" sz="3200" b="1">
                <a:solidFill>
                  <a:srgbClr val="7030A0"/>
                </a:solidFill>
                <a:latin typeface="华文楷体"/>
                <a:ea typeface="华文楷体"/>
                <a:cs typeface="华文楷体"/>
              </a:rPr>
              <a:t>（</a:t>
            </a:r>
            <a:r>
              <a:rPr lang="en-US" altLang="zh-CN" sz="3200" b="1">
                <a:solidFill>
                  <a:srgbClr val="7030A0"/>
                </a:solidFill>
                <a:latin typeface="华文楷体"/>
                <a:ea typeface="华文楷体"/>
                <a:cs typeface="华文楷体"/>
              </a:rPr>
              <a:t>2</a:t>
            </a:r>
            <a:r>
              <a:rPr lang="zh-CN" altLang="en-US" sz="3200" b="1">
                <a:solidFill>
                  <a:srgbClr val="7030A0"/>
                </a:solidFill>
                <a:latin typeface="华文楷体"/>
                <a:ea typeface="华文楷体"/>
                <a:cs typeface="华文楷体"/>
              </a:rPr>
              <a:t>）通讯员给“我”的两个馒头（</a:t>
            </a:r>
            <a:r>
              <a:rPr lang="en-US" altLang="zh-CN" sz="3200" b="1">
                <a:solidFill>
                  <a:srgbClr val="7030A0"/>
                </a:solidFill>
                <a:latin typeface="华文楷体"/>
                <a:ea typeface="华文楷体"/>
                <a:cs typeface="华文楷体"/>
              </a:rPr>
              <a:t>2</a:t>
            </a:r>
            <a:r>
              <a:rPr lang="zh-CN" altLang="en-US" sz="3200" b="1">
                <a:solidFill>
                  <a:srgbClr val="7030A0"/>
                </a:solidFill>
                <a:latin typeface="华文楷体"/>
                <a:ea typeface="华文楷体"/>
                <a:cs typeface="华文楷体"/>
              </a:rPr>
              <a:t>次）</a:t>
            </a:r>
          </a:p>
          <a:p>
            <a:pPr>
              <a:buSzPct val="100000"/>
            </a:pPr>
            <a:r>
              <a:rPr lang="zh-CN" altLang="en-US" sz="3200" b="1">
                <a:solidFill>
                  <a:srgbClr val="9900FF"/>
                </a:solidFill>
                <a:latin typeface="华文楷体"/>
              </a:rPr>
              <a:t>（</a:t>
            </a:r>
            <a:r>
              <a:rPr lang="en-US" altLang="zh-CN" sz="3200" b="1">
                <a:solidFill>
                  <a:srgbClr val="9900FF"/>
                </a:solidFill>
                <a:latin typeface="华文楷体"/>
              </a:rPr>
              <a:t>3</a:t>
            </a:r>
            <a:r>
              <a:rPr lang="zh-CN" altLang="en-US" sz="3200" b="1">
                <a:solidFill>
                  <a:srgbClr val="9900FF"/>
                </a:solidFill>
                <a:latin typeface="华文楷体"/>
              </a:rPr>
              <a:t>）写新媳妇的印有百合花的被子（</a:t>
            </a:r>
            <a:r>
              <a:rPr lang="en-US" altLang="zh-CN" sz="3200" b="1">
                <a:solidFill>
                  <a:srgbClr val="9900FF"/>
                </a:solidFill>
                <a:latin typeface="华文楷体"/>
              </a:rPr>
              <a:t>3</a:t>
            </a:r>
            <a:r>
              <a:rPr lang="zh-CN" altLang="en-US" sz="3200" b="1">
                <a:solidFill>
                  <a:srgbClr val="9900FF"/>
                </a:solidFill>
                <a:latin typeface="华文楷体"/>
              </a:rPr>
              <a:t>次）</a:t>
            </a:r>
            <a:endParaRPr lang="zh-CN" altLang="en-US" sz="3200" b="1">
              <a:solidFill>
                <a:srgbClr val="9900FF"/>
              </a:solidFill>
              <a:latin typeface="华文楷体"/>
              <a:ea typeface="华文楷体"/>
              <a:cs typeface="华文楷体"/>
            </a:endParaRPr>
          </a:p>
          <a:p>
            <a:pPr>
              <a:lnSpc>
                <a:spcPct val="200000"/>
              </a:lnSpc>
            </a:pPr>
            <a:r>
              <a:rPr lang="zh-CN" altLang="en-US" sz="3200" b="1">
                <a:solidFill>
                  <a:srgbClr val="7030A0"/>
                </a:solidFill>
                <a:latin typeface="华文楷体"/>
                <a:ea typeface="华文楷体"/>
                <a:cs typeface="华文楷体"/>
              </a:rPr>
              <a:t>（</a:t>
            </a:r>
            <a:r>
              <a:rPr lang="en-US" altLang="zh-CN" sz="3200" b="1">
                <a:solidFill>
                  <a:srgbClr val="7030A0"/>
                </a:solidFill>
                <a:latin typeface="华文楷体"/>
                <a:ea typeface="华文楷体"/>
                <a:cs typeface="华文楷体"/>
              </a:rPr>
              <a:t>4</a:t>
            </a:r>
            <a:r>
              <a:rPr lang="zh-CN" altLang="en-US" sz="3200" b="1">
                <a:solidFill>
                  <a:srgbClr val="7030A0"/>
                </a:solidFill>
                <a:latin typeface="华文楷体"/>
                <a:ea typeface="华文楷体"/>
                <a:cs typeface="华文楷体"/>
              </a:rPr>
              <a:t>）通讯员衣服上撕破的大洞（</a:t>
            </a:r>
            <a:r>
              <a:rPr lang="en-US" altLang="zh-CN" sz="3200" b="1">
                <a:solidFill>
                  <a:srgbClr val="7030A0"/>
                </a:solidFill>
                <a:latin typeface="华文楷体"/>
                <a:ea typeface="华文楷体"/>
                <a:cs typeface="华文楷体"/>
              </a:rPr>
              <a:t>4</a:t>
            </a:r>
            <a:r>
              <a:rPr lang="zh-CN" altLang="en-US" sz="3200" b="1">
                <a:solidFill>
                  <a:srgbClr val="7030A0"/>
                </a:solidFill>
                <a:latin typeface="华文楷体"/>
                <a:ea typeface="华文楷体"/>
                <a:cs typeface="华文楷体"/>
              </a:rPr>
              <a:t>次）</a:t>
            </a:r>
          </a:p>
          <a:p>
            <a:pPr>
              <a:lnSpc>
                <a:spcPct val="200000"/>
              </a:lnSpc>
            </a:pPr>
            <a:endParaRPr lang="zh-CN" altLang="en-US" sz="3200" b="1">
              <a:solidFill>
                <a:srgbClr val="7030A0"/>
              </a:solidFill>
              <a:latin typeface="华文楷体"/>
              <a:ea typeface="华文楷体"/>
              <a:cs typeface="华文楷体"/>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09" name="图片 4" descr="百合花3"/>
          <p:cNvPicPr>
            <a:picLocks noChangeAspect="1"/>
          </p:cNvPicPr>
          <p:nvPr/>
        </p:nvPicPr>
        <p:blipFill>
          <a:blip r:embed="rId3"/>
          <a:srcRect r="340" b="4007"/>
          <a:stretch>
            <a:fillRect/>
          </a:stretch>
        </p:blipFill>
        <p:spPr bwMode="auto">
          <a:xfrm>
            <a:off x="12700" y="3416300"/>
            <a:ext cx="9118600" cy="3467100"/>
          </a:xfrm>
          <a:prstGeom prst="rect">
            <a:avLst/>
          </a:prstGeom>
          <a:noFill/>
          <a:ln w="9525">
            <a:noFill/>
            <a:miter lim="800000"/>
            <a:headEnd/>
            <a:tailEnd/>
          </a:ln>
        </p:spPr>
      </p:pic>
      <p:sp>
        <p:nvSpPr>
          <p:cNvPr id="43010" name="文本框 2"/>
          <p:cNvSpPr txBox="1">
            <a:spLocks noChangeArrowheads="1"/>
          </p:cNvSpPr>
          <p:nvPr/>
        </p:nvSpPr>
        <p:spPr bwMode="auto">
          <a:xfrm>
            <a:off x="239713" y="744538"/>
            <a:ext cx="8524875" cy="1076325"/>
          </a:xfrm>
          <a:prstGeom prst="rect">
            <a:avLst/>
          </a:prstGeom>
          <a:noFill/>
          <a:ln w="9525">
            <a:noFill/>
            <a:miter lim="800000"/>
            <a:headEnd/>
            <a:tailEnd/>
          </a:ln>
        </p:spPr>
        <p:txBody>
          <a:bodyPr>
            <a:spAutoFit/>
          </a:bodyPr>
          <a:lstStyle/>
          <a:p>
            <a:r>
              <a:rPr lang="en-US" altLang="zh-CN" sz="3200" b="1"/>
              <a:t>     </a:t>
            </a:r>
            <a:r>
              <a:rPr lang="zh-CN" altLang="en-US" sz="3200" b="1"/>
              <a:t>找出小说中描写“百合花”的句子（两处），分析“百合花”在小说中的作用。</a:t>
            </a:r>
          </a:p>
        </p:txBody>
      </p:sp>
      <p:sp>
        <p:nvSpPr>
          <p:cNvPr id="4" name="文本框 3"/>
          <p:cNvSpPr txBox="1">
            <a:spLocks noChangeArrowheads="1"/>
          </p:cNvSpPr>
          <p:nvPr/>
        </p:nvSpPr>
        <p:spPr bwMode="auto">
          <a:xfrm>
            <a:off x="241300" y="2413000"/>
            <a:ext cx="8243888" cy="3241675"/>
          </a:xfrm>
          <a:prstGeom prst="rect">
            <a:avLst/>
          </a:prstGeom>
          <a:noFill/>
          <a:ln w="9525">
            <a:noFill/>
            <a:miter lim="800000"/>
            <a:headEnd/>
            <a:tailEnd/>
          </a:ln>
        </p:spPr>
        <p:txBody>
          <a:bodyPr>
            <a:spAutoFit/>
          </a:bodyPr>
          <a:lstStyle/>
          <a:p>
            <a:pPr>
              <a:lnSpc>
                <a:spcPct val="160000"/>
              </a:lnSpc>
            </a:pPr>
            <a:r>
              <a:rPr lang="en-US" altLang="zh-CN" sz="3200" b="1">
                <a:solidFill>
                  <a:srgbClr val="7030A0"/>
                </a:solidFill>
              </a:rPr>
              <a:t>    </a:t>
            </a:r>
            <a:r>
              <a:rPr lang="zh-CN" altLang="en-US" sz="3200" b="1">
                <a:solidFill>
                  <a:srgbClr val="7030A0"/>
                </a:solidFill>
                <a:latin typeface="华文楷体"/>
                <a:ea typeface="华文楷体"/>
                <a:cs typeface="华文楷体"/>
              </a:rPr>
              <a:t>推动小说情节的发展，在“借被”“献被”的过程中凸现新媳妇纯洁高尚的人物形象。在“盖被”中提示小通讯员的心灵纯洁美好就像一朵洁白无暇的百合花。 </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3" name="图片 4" descr="百合花3"/>
          <p:cNvPicPr>
            <a:picLocks noChangeAspect="1"/>
          </p:cNvPicPr>
          <p:nvPr/>
        </p:nvPicPr>
        <p:blipFill>
          <a:blip r:embed="rId3"/>
          <a:srcRect r="340" b="4007"/>
          <a:stretch>
            <a:fillRect/>
          </a:stretch>
        </p:blipFill>
        <p:spPr bwMode="auto">
          <a:xfrm>
            <a:off x="12700" y="3416300"/>
            <a:ext cx="9118600" cy="3467100"/>
          </a:xfrm>
          <a:prstGeom prst="rect">
            <a:avLst/>
          </a:prstGeom>
          <a:noFill/>
          <a:ln w="9525">
            <a:noFill/>
            <a:miter lim="800000"/>
            <a:headEnd/>
            <a:tailEnd/>
          </a:ln>
        </p:spPr>
      </p:pic>
      <p:sp>
        <p:nvSpPr>
          <p:cNvPr id="44034" name="文本框 2"/>
          <p:cNvSpPr txBox="1">
            <a:spLocks noChangeArrowheads="1"/>
          </p:cNvSpPr>
          <p:nvPr/>
        </p:nvSpPr>
        <p:spPr bwMode="auto">
          <a:xfrm>
            <a:off x="311150" y="433388"/>
            <a:ext cx="8442325" cy="1568450"/>
          </a:xfrm>
          <a:prstGeom prst="rect">
            <a:avLst/>
          </a:prstGeom>
          <a:noFill/>
          <a:ln w="9525">
            <a:noFill/>
            <a:miter lim="800000"/>
            <a:headEnd/>
            <a:tailEnd/>
          </a:ln>
        </p:spPr>
        <p:txBody>
          <a:bodyPr>
            <a:spAutoFit/>
          </a:bodyPr>
          <a:lstStyle/>
          <a:p>
            <a:r>
              <a:rPr lang="en-US" altLang="zh-CN" sz="3200" b="1"/>
              <a:t>    </a:t>
            </a:r>
            <a:r>
              <a:rPr lang="zh-CN" altLang="en-US" sz="3200" b="1"/>
              <a:t>“这象征纯洁的感情的花，盖上了这位平常的、拖毛竹的青年人的脸”中“纯洁的感情”是指谁与谁之间的感情？为什么说是纯洁的？</a:t>
            </a:r>
          </a:p>
        </p:txBody>
      </p:sp>
      <p:sp>
        <p:nvSpPr>
          <p:cNvPr id="4" name="文本框 3"/>
          <p:cNvSpPr txBox="1">
            <a:spLocks noChangeArrowheads="1"/>
          </p:cNvSpPr>
          <p:nvPr/>
        </p:nvSpPr>
        <p:spPr bwMode="auto">
          <a:xfrm>
            <a:off x="311150" y="2968625"/>
            <a:ext cx="7929563" cy="1763713"/>
          </a:xfrm>
          <a:prstGeom prst="rect">
            <a:avLst/>
          </a:prstGeom>
          <a:noFill/>
          <a:ln w="9525">
            <a:noFill/>
            <a:miter lim="800000"/>
            <a:headEnd/>
            <a:tailEnd/>
          </a:ln>
        </p:spPr>
        <p:txBody>
          <a:bodyPr>
            <a:spAutoFit/>
          </a:bodyPr>
          <a:lstStyle/>
          <a:p>
            <a:pPr>
              <a:lnSpc>
                <a:spcPct val="170000"/>
              </a:lnSpc>
            </a:pPr>
            <a:r>
              <a:rPr lang="en-US" altLang="zh-CN" sz="3200" b="1">
                <a:solidFill>
                  <a:srgbClr val="7030A0"/>
                </a:solidFill>
              </a:rPr>
              <a:t>     </a:t>
            </a:r>
            <a:r>
              <a:rPr lang="zh-CN" altLang="en-US" sz="3200" b="1">
                <a:solidFill>
                  <a:srgbClr val="7030A0"/>
                </a:solidFill>
                <a:latin typeface="华文楷体"/>
                <a:ea typeface="华文楷体"/>
                <a:cs typeface="华文楷体"/>
              </a:rPr>
              <a:t>指小通讯员与新媳妇之间的感情，因为它是高尚美好的军民之情。</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7" name="图片 4" descr="百合花3"/>
          <p:cNvPicPr>
            <a:picLocks noChangeAspect="1"/>
          </p:cNvPicPr>
          <p:nvPr/>
        </p:nvPicPr>
        <p:blipFill>
          <a:blip r:embed="rId3"/>
          <a:srcRect r="340" b="4007"/>
          <a:stretch>
            <a:fillRect/>
          </a:stretch>
        </p:blipFill>
        <p:spPr bwMode="auto">
          <a:xfrm>
            <a:off x="12700" y="3416300"/>
            <a:ext cx="9118600" cy="3467100"/>
          </a:xfrm>
          <a:prstGeom prst="rect">
            <a:avLst/>
          </a:prstGeom>
          <a:noFill/>
          <a:ln w="9525">
            <a:noFill/>
            <a:miter lim="800000"/>
            <a:headEnd/>
            <a:tailEnd/>
          </a:ln>
        </p:spPr>
      </p:pic>
      <p:sp>
        <p:nvSpPr>
          <p:cNvPr id="3" name="文本框 2"/>
          <p:cNvSpPr txBox="1">
            <a:spLocks noChangeArrowheads="1"/>
          </p:cNvSpPr>
          <p:nvPr/>
        </p:nvSpPr>
        <p:spPr bwMode="auto">
          <a:xfrm>
            <a:off x="344488" y="2359025"/>
            <a:ext cx="8453437" cy="4524375"/>
          </a:xfrm>
          <a:prstGeom prst="rect">
            <a:avLst/>
          </a:prstGeom>
          <a:noFill/>
          <a:ln w="9525">
            <a:noFill/>
            <a:miter lim="800000"/>
            <a:headEnd/>
            <a:tailEnd/>
          </a:ln>
        </p:spPr>
        <p:txBody>
          <a:bodyPr>
            <a:spAutoFit/>
          </a:bodyPr>
          <a:lstStyle/>
          <a:p>
            <a:pPr>
              <a:lnSpc>
                <a:spcPct val="150000"/>
              </a:lnSpc>
            </a:pPr>
            <a:r>
              <a:rPr lang="en-US" altLang="zh-CN" sz="3200" b="1">
                <a:solidFill>
                  <a:srgbClr val="7030A0"/>
                </a:solidFill>
              </a:rPr>
              <a:t>      </a:t>
            </a:r>
            <a:r>
              <a:rPr lang="zh-CN" altLang="en-US" sz="3200" b="1">
                <a:solidFill>
                  <a:srgbClr val="7030A0"/>
                </a:solidFill>
                <a:latin typeface="华文楷体"/>
                <a:ea typeface="华文楷体"/>
                <a:cs typeface="华文楷体"/>
              </a:rPr>
              <a:t>作者赋予了它丰富的象征意义——小通讯员和新媳妇他们都有百合花一样高尚纯洁美好的心灵，军民之间的感情也像百合花一样纯洁高尚美好，战士和战士之间的情感也像百合花一样纯洁高尚美好。一句话，百合花象征着人性美，人情美。</a:t>
            </a:r>
          </a:p>
        </p:txBody>
      </p:sp>
      <p:sp>
        <p:nvSpPr>
          <p:cNvPr id="45059" name="文本框 3"/>
          <p:cNvSpPr txBox="1">
            <a:spLocks noChangeArrowheads="1"/>
          </p:cNvSpPr>
          <p:nvPr/>
        </p:nvSpPr>
        <p:spPr bwMode="auto">
          <a:xfrm>
            <a:off x="450850" y="361950"/>
            <a:ext cx="8394700" cy="1568450"/>
          </a:xfrm>
          <a:prstGeom prst="rect">
            <a:avLst/>
          </a:prstGeom>
          <a:noFill/>
          <a:ln w="9525">
            <a:noFill/>
            <a:miter lim="800000"/>
            <a:headEnd/>
            <a:tailEnd/>
          </a:ln>
        </p:spPr>
        <p:txBody>
          <a:bodyPr>
            <a:spAutoFit/>
          </a:bodyPr>
          <a:lstStyle/>
          <a:p>
            <a:r>
              <a:rPr lang="en-US" altLang="zh-CN" sz="3200" b="1"/>
              <a:t>     </a:t>
            </a:r>
            <a:r>
              <a:rPr lang="zh-CN" altLang="en-US" sz="3200" b="1"/>
              <a:t>文中的“百合花”象征通讯员和新媳妇高尚、纯洁的美好心灵。除此，作者还赋予了它别的象征意义吗？</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1" name="图片 3" descr="百合花3"/>
          <p:cNvPicPr>
            <a:picLocks noChangeAspect="1"/>
          </p:cNvPicPr>
          <p:nvPr/>
        </p:nvPicPr>
        <p:blipFill>
          <a:blip r:embed="rId6"/>
          <a:srcRect r="340" b="4007"/>
          <a:stretch>
            <a:fillRect/>
          </a:stretch>
        </p:blipFill>
        <p:spPr bwMode="auto">
          <a:xfrm>
            <a:off x="-25400" y="3438525"/>
            <a:ext cx="9118600" cy="3468688"/>
          </a:xfrm>
          <a:prstGeom prst="rect">
            <a:avLst/>
          </a:prstGeom>
          <a:noFill/>
          <a:ln w="9525">
            <a:noFill/>
            <a:miter lim="800000"/>
            <a:headEnd/>
            <a:tailEnd/>
          </a:ln>
        </p:spPr>
      </p:pic>
      <p:sp>
        <p:nvSpPr>
          <p:cNvPr id="100354" name="Text Box 2"/>
          <p:cNvSpPr>
            <a:spLocks noChangeArrowheads="1"/>
          </p:cNvSpPr>
          <p:nvPr>
            <p:custDataLst>
              <p:tags r:id="rId2"/>
            </p:custDataLst>
          </p:nvPr>
        </p:nvSpPr>
        <p:spPr bwMode="auto">
          <a:xfrm>
            <a:off x="300038" y="2227263"/>
            <a:ext cx="8542337" cy="3784600"/>
          </a:xfrm>
          <a:prstGeom prst="rect">
            <a:avLst/>
          </a:prstGeom>
          <a:noFill/>
          <a:ln w="57150">
            <a:solidFill>
              <a:srgbClr val="FF66CC"/>
            </a:solidFill>
            <a:miter lim="800000"/>
            <a:headEnd/>
            <a:tailEnd/>
          </a:ln>
        </p:spPr>
        <p:txBody>
          <a:bodyPr>
            <a:spAutoFit/>
          </a:bodyPr>
          <a:lstStyle/>
          <a:p>
            <a:pPr>
              <a:lnSpc>
                <a:spcPct val="150000"/>
              </a:lnSpc>
              <a:spcBef>
                <a:spcPct val="50000"/>
              </a:spcBef>
            </a:pPr>
            <a:r>
              <a:rPr lang="en-US" altLang="zh-CN" sz="2400" b="1">
                <a:solidFill>
                  <a:srgbClr val="000000"/>
                </a:solidFill>
                <a:latin typeface="楷体_GB2312"/>
                <a:ea typeface="楷体_GB2312"/>
                <a:cs typeface="楷体_GB2312"/>
              </a:rPr>
              <a:t>  </a:t>
            </a:r>
            <a:r>
              <a:rPr lang="zh-CN" altLang="en-US" sz="3200" b="1"/>
              <a:t> </a:t>
            </a:r>
            <a:r>
              <a:rPr lang="zh-CN" altLang="en-US" sz="3200" b="1">
                <a:latin typeface="华文楷体"/>
                <a:ea typeface="华文楷体"/>
                <a:cs typeface="华文楷体"/>
              </a:rPr>
              <a:t>小说撷取了革命战争时期人民斗争生活中的一朵小小的浪花，刻画了有着百合花一样纯洁高尚美好心灵的小通讯员和新媳妇的形象，表现了纯洁深厚的军民之情和战友之情，传达了高尚的人情美和人性美。</a:t>
            </a:r>
            <a:r>
              <a:rPr lang="zh-CN" altLang="en-US" sz="2400" b="1">
                <a:latin typeface="华文楷体"/>
                <a:ea typeface="华文楷体"/>
                <a:cs typeface="华文楷体"/>
              </a:rPr>
              <a:t> </a:t>
            </a:r>
          </a:p>
        </p:txBody>
      </p:sp>
      <p:sp>
        <p:nvSpPr>
          <p:cNvPr id="46083" name="WordArt 3"/>
          <p:cNvSpPr>
            <a:spLocks noTextEdit="1"/>
          </p:cNvSpPr>
          <p:nvPr>
            <p:custDataLst>
              <p:tags r:id="rId3"/>
            </p:custDataLst>
          </p:nvPr>
        </p:nvSpPr>
        <p:spPr bwMode="auto">
          <a:xfrm>
            <a:off x="477838" y="301625"/>
            <a:ext cx="2209800" cy="1028700"/>
          </a:xfrm>
          <a:prstGeom prst="rect">
            <a:avLst/>
          </a:prstGeom>
        </p:spPr>
        <p:txBody>
          <a:bodyPr wrap="none" fromWordArt="1">
            <a:prstTxWarp prst="textPlain">
              <a:avLst>
                <a:gd name="adj" fmla="val 50000"/>
              </a:avLst>
            </a:prstTxWarp>
          </a:bodyPr>
          <a:lstStyle/>
          <a:p>
            <a:pPr algn="ctr"/>
            <a:r>
              <a:rPr lang="zh-CN" altLang="en-US" sz="27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0819FB"/>
                    </a:gs>
                  </a:gsLst>
                  <a:lin ang="0" scaled="1"/>
                </a:gradFill>
                <a:effectLst>
                  <a:outerShdw dist="35921" dir="2700000" sy="50000" kx="2115830" algn="bl" rotWithShape="0">
                    <a:srgbClr val="C0C0C0"/>
                  </a:outerShdw>
                </a:effectLst>
                <a:latin typeface="宋体"/>
                <a:ea typeface="宋体"/>
              </a:rPr>
              <a:t>主题主题</a:t>
            </a:r>
          </a:p>
        </p:txBody>
      </p:sp>
      <p:pic>
        <p:nvPicPr>
          <p:cNvPr id="46084" name="New picture" hidden="1"/>
          <p:cNvPicPr>
            <a:picLocks noChangeAspect="1"/>
          </p:cNvPicPr>
          <p:nvPr>
            <p:custDataLst>
              <p:tags r:id="rId4"/>
            </p:custDataLst>
          </p:nvPr>
        </p:nvPicPr>
        <p:blipFill>
          <a:blip r:embed="rId7"/>
          <a:srcRect/>
          <a:stretch>
            <a:fillRect/>
          </a:stretch>
        </p:blipFill>
        <p:spPr bwMode="auto">
          <a:xfrm>
            <a:off x="8067675" y="9439275"/>
            <a:ext cx="228600" cy="285750"/>
          </a:xfrm>
          <a:prstGeom prst="rect">
            <a:avLst/>
          </a:prstGeom>
          <a:noFill/>
          <a:ln w="9525">
            <a:noFill/>
            <a:miter lim="800000"/>
            <a:headEnd/>
            <a:tailEnd/>
          </a:ln>
        </p:spPr>
      </p:pic>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dissolve">
                                      <p:cBhvr>
                                        <p:cTn id="7" dur="500"/>
                                        <p:tgtEl>
                                          <p:spTgt spid="100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bldLvl="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14350"/>
            <a:ext cx="9144000" cy="6094476"/>
          </a:xfrm>
          <a:prstGeom prst="rect">
            <a:avLst/>
          </a:prstGeom>
        </p:spPr>
      </p:pic>
      <p:sp>
        <p:nvSpPr>
          <p:cNvPr id="6" name="矩形 5"/>
          <p:cNvSpPr/>
          <p:nvPr/>
        </p:nvSpPr>
        <p:spPr>
          <a:xfrm>
            <a:off x="0" y="2564130"/>
            <a:ext cx="9335453" cy="1754326"/>
          </a:xfrm>
          <a:prstGeom prst="rect">
            <a:avLst/>
          </a:prstGeom>
          <a:noFill/>
          <a:ln>
            <a:noFill/>
          </a:ln>
        </p:spPr>
        <p:txBody>
          <a:bodyPr wrap="square" rtlCol="0" anchor="t">
            <a:spAutoFit/>
          </a:bodyPr>
          <a:lstStyle/>
          <a:p>
            <a:pPr algn="ctr"/>
            <a:r>
              <a:rPr lang="zh-CN" altLang="en-US" sz="5400" b="1">
                <a:ln w="22225">
                  <a:solidFill>
                    <a:schemeClr val="accent2"/>
                  </a:solidFill>
                  <a:prstDash val="solid"/>
                </a:ln>
                <a:solidFill>
                  <a:srgbClr val="FF0000"/>
                </a:solidFill>
                <a:latin typeface="微软雅黑" panose="020B0503020204020204" charset="-122"/>
                <a:ea typeface="微软雅黑" panose="020B0503020204020204" charset="-122"/>
              </a:rPr>
              <a:t>青春的价值不仅在于流血奉献</a:t>
            </a:r>
          </a:p>
          <a:p>
            <a:pPr algn="ctr"/>
            <a:r>
              <a:rPr lang="zh-CN" altLang="en-US" sz="5400" b="1">
                <a:ln w="22225">
                  <a:solidFill>
                    <a:schemeClr val="accent2"/>
                  </a:solidFill>
                  <a:prstDash val="solid"/>
                </a:ln>
                <a:solidFill>
                  <a:srgbClr val="FF0000"/>
                </a:solidFill>
                <a:latin typeface="微软雅黑" panose="020B0503020204020204" charset="-122"/>
                <a:ea typeface="微软雅黑" panose="020B0503020204020204" charset="-122"/>
              </a:rPr>
              <a:t>还有赤诚的友谊 纯真的爱</a:t>
            </a:r>
          </a:p>
        </p:txBody>
      </p:sp>
    </p:spTree>
    <p:extLst>
      <p:ext uri="{BB962C8B-B14F-4D97-AF65-F5344CB8AC3E}">
        <p14:creationId xmlns:p14="http://schemas.microsoft.com/office/powerpoint/2010/main" val="1310117907"/>
      </p:ext>
    </p:extLst>
  </p:cSld>
  <p:clrMapOvr>
    <a:masterClrMapping/>
  </p:clrMapOvr>
  <p:transition spd="med" advClick="0">
    <p:check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0-#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7106" name="图片 3" descr="百合花3"/>
          <p:cNvPicPr>
            <a:picLocks noChangeAspect="1"/>
          </p:cNvPicPr>
          <p:nvPr/>
        </p:nvPicPr>
        <p:blipFill>
          <a:blip r:embed="rId3"/>
          <a:srcRect r="340" b="4007"/>
          <a:stretch>
            <a:fillRect/>
          </a:stretch>
        </p:blipFill>
        <p:spPr bwMode="auto">
          <a:xfrm>
            <a:off x="-25400" y="3438525"/>
            <a:ext cx="9118600" cy="3468688"/>
          </a:xfrm>
          <a:prstGeom prst="rect">
            <a:avLst/>
          </a:prstGeom>
          <a:noFill/>
          <a:ln w="9525">
            <a:noFill/>
            <a:miter lim="800000"/>
            <a:headEnd/>
            <a:tailEnd/>
          </a:ln>
        </p:spPr>
      </p:pic>
      <p:sp>
        <p:nvSpPr>
          <p:cNvPr id="47107" name="文本框 1"/>
          <p:cNvSpPr txBox="1">
            <a:spLocks noChangeArrowheads="1"/>
          </p:cNvSpPr>
          <p:nvPr/>
        </p:nvSpPr>
        <p:spPr bwMode="auto">
          <a:xfrm>
            <a:off x="306388" y="371475"/>
            <a:ext cx="2536825" cy="768350"/>
          </a:xfrm>
          <a:prstGeom prst="rect">
            <a:avLst/>
          </a:prstGeom>
          <a:noFill/>
          <a:ln w="9525">
            <a:noFill/>
            <a:miter lim="800000"/>
            <a:headEnd/>
            <a:tailEnd/>
          </a:ln>
        </p:spPr>
        <p:txBody>
          <a:bodyPr>
            <a:spAutoFit/>
          </a:bodyPr>
          <a:lstStyle/>
          <a:p>
            <a:r>
              <a:rPr lang="zh-CN" altLang="en-US" sz="4400" b="1">
                <a:solidFill>
                  <a:srgbClr val="FF0000"/>
                </a:solidFill>
              </a:rPr>
              <a:t>谱 曲</a:t>
            </a:r>
          </a:p>
        </p:txBody>
      </p:sp>
      <p:sp>
        <p:nvSpPr>
          <p:cNvPr id="5" name="文本框 4"/>
          <p:cNvSpPr txBox="1">
            <a:spLocks noChangeArrowheads="1"/>
          </p:cNvSpPr>
          <p:nvPr/>
        </p:nvSpPr>
        <p:spPr bwMode="auto">
          <a:xfrm>
            <a:off x="3538538" y="5835650"/>
            <a:ext cx="6786562" cy="584200"/>
          </a:xfrm>
          <a:prstGeom prst="rect">
            <a:avLst/>
          </a:prstGeom>
          <a:noFill/>
          <a:ln w="9525">
            <a:noFill/>
            <a:miter lim="800000"/>
            <a:headEnd/>
            <a:tailEnd/>
          </a:ln>
        </p:spPr>
        <p:txBody>
          <a:bodyPr>
            <a:spAutoFit/>
          </a:bodyPr>
          <a:lstStyle/>
          <a:p>
            <a:r>
              <a:rPr lang="zh-CN" altLang="en-US" sz="3200" b="1">
                <a:solidFill>
                  <a:srgbClr val="FF0000"/>
                </a:solidFill>
              </a:rPr>
              <a:t>表达你对他们的敬意！</a:t>
            </a:r>
          </a:p>
        </p:txBody>
      </p:sp>
      <p:pic>
        <p:nvPicPr>
          <p:cNvPr id="6" name="图片 5" descr="百合花22"/>
          <p:cNvPicPr>
            <a:picLocks noChangeAspect="1"/>
          </p:cNvPicPr>
          <p:nvPr/>
        </p:nvPicPr>
        <p:blipFill>
          <a:blip r:embed="rId4"/>
          <a:srcRect l="4120" t="4987" r="4919" b="7158"/>
          <a:stretch>
            <a:fillRect/>
          </a:stretch>
        </p:blipFill>
        <p:spPr bwMode="auto">
          <a:xfrm>
            <a:off x="5000625" y="-22225"/>
            <a:ext cx="3860800" cy="2954338"/>
          </a:xfrm>
          <a:prstGeom prst="rect">
            <a:avLst/>
          </a:prstGeom>
          <a:noFill/>
          <a:ln w="9525">
            <a:noFill/>
            <a:miter lim="800000"/>
            <a:headEnd/>
            <a:tailEnd/>
          </a:ln>
        </p:spPr>
      </p:pic>
      <p:pic>
        <p:nvPicPr>
          <p:cNvPr id="7" name="图片 6" descr="百合花24"/>
          <p:cNvPicPr>
            <a:picLocks noChangeAspect="1"/>
          </p:cNvPicPr>
          <p:nvPr/>
        </p:nvPicPr>
        <p:blipFill>
          <a:blip r:embed="rId5"/>
          <a:srcRect/>
          <a:stretch>
            <a:fillRect/>
          </a:stretch>
        </p:blipFill>
        <p:spPr bwMode="auto">
          <a:xfrm>
            <a:off x="5559425" y="3190875"/>
            <a:ext cx="3568700" cy="2533650"/>
          </a:xfrm>
          <a:prstGeom prst="rect">
            <a:avLst/>
          </a:prstGeom>
          <a:noFill/>
          <a:ln w="9525">
            <a:noFill/>
            <a:miter lim="800000"/>
            <a:headEnd/>
            <a:tailEnd/>
          </a:ln>
        </p:spPr>
      </p:pic>
      <p:pic>
        <p:nvPicPr>
          <p:cNvPr id="9" name="图片 8" descr="白荷花26"/>
          <p:cNvPicPr>
            <a:picLocks noChangeAspect="1"/>
          </p:cNvPicPr>
          <p:nvPr/>
        </p:nvPicPr>
        <p:blipFill>
          <a:blip r:embed="rId6"/>
          <a:srcRect l="-1723" t="5762" r="1270" b="10406"/>
          <a:stretch>
            <a:fillRect/>
          </a:stretch>
        </p:blipFill>
        <p:spPr bwMode="auto">
          <a:xfrm>
            <a:off x="-11113" y="2889250"/>
            <a:ext cx="3516313" cy="3929063"/>
          </a:xfrm>
          <a:prstGeom prst="rect">
            <a:avLst/>
          </a:prstGeom>
          <a:noFill/>
          <a:ln w="9525">
            <a:noFill/>
            <a:miter lim="800000"/>
            <a:headEnd/>
            <a:tailEnd/>
          </a:ln>
        </p:spPr>
      </p:pic>
      <p:pic>
        <p:nvPicPr>
          <p:cNvPr id="10" name="图片 9" descr="百合花25"/>
          <p:cNvPicPr>
            <a:picLocks noChangeAspect="1"/>
          </p:cNvPicPr>
          <p:nvPr/>
        </p:nvPicPr>
        <p:blipFill>
          <a:blip r:embed="rId7"/>
          <a:srcRect/>
          <a:stretch>
            <a:fillRect/>
          </a:stretch>
        </p:blipFill>
        <p:spPr bwMode="auto">
          <a:xfrm>
            <a:off x="1689100" y="107950"/>
            <a:ext cx="2732088" cy="2824163"/>
          </a:xfrm>
          <a:prstGeom prst="rect">
            <a:avLst/>
          </a:prstGeom>
          <a:noFill/>
          <a:ln w="9525">
            <a:noFill/>
            <a:miter lim="800000"/>
            <a:headEnd/>
            <a:tailEnd/>
          </a:ln>
        </p:spPr>
      </p:pic>
      <p:sp>
        <p:nvSpPr>
          <p:cNvPr id="11" name="文本框 10"/>
          <p:cNvSpPr txBox="1">
            <a:spLocks noChangeArrowheads="1"/>
          </p:cNvSpPr>
          <p:nvPr/>
        </p:nvSpPr>
        <p:spPr bwMode="auto">
          <a:xfrm>
            <a:off x="3462338" y="4592638"/>
            <a:ext cx="2219325" cy="522287"/>
          </a:xfrm>
          <a:prstGeom prst="rect">
            <a:avLst/>
          </a:prstGeom>
          <a:noFill/>
          <a:ln w="9525">
            <a:noFill/>
            <a:miter lim="800000"/>
            <a:headEnd/>
            <a:tailEnd/>
          </a:ln>
        </p:spPr>
        <p:txBody>
          <a:bodyPr>
            <a:spAutoFit/>
          </a:bodyPr>
          <a:lstStyle/>
          <a:p>
            <a:r>
              <a:rPr lang="zh-CN" altLang="en-US" sz="2800" b="1"/>
              <a:t>写一首小诗</a:t>
            </a:r>
          </a:p>
        </p:txBody>
      </p:sp>
      <p:pic>
        <p:nvPicPr>
          <p:cNvPr id="12" name="New picture" hidden="1"/>
          <p:cNvPicPr/>
          <p:nvPr/>
        </p:nvPicPr>
        <p:blipFill>
          <a:blip r:embed="rId8"/>
          <a:stretch>
            <a:fillRect/>
          </a:stretch>
        </p:blipFill>
        <p:spPr>
          <a:xfrm>
            <a:off x="10960100" y="12458700"/>
            <a:ext cx="330200" cy="482600"/>
          </a:xfrm>
          <a:prstGeom prst="cube">
            <a:avLst/>
          </a:prstGeom>
        </p:spPr>
      </p:pic>
      <p:pic>
        <p:nvPicPr>
          <p:cNvPr id="13" name="New picture"/>
          <p:cNvPicPr/>
          <p:nvPr/>
        </p:nvPicPr>
        <p:blipFill>
          <a:blip r:embed="rId9"/>
          <a:stretch>
            <a:fillRect/>
          </a:stretch>
        </p:blipFill>
        <p:spPr>
          <a:xfrm>
            <a:off x="11557000" y="12242800"/>
            <a:ext cx="317500" cy="228600"/>
          </a:xfrm>
          <a:prstGeom prst="cube">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3000" fill="hold">
                                          <p:stCondLst>
                                            <p:cond delay="0"/>
                                          </p:stCondLst>
                                        </p:cTn>
                                        <p:tgtEl>
                                          <p:spTgt spid="10"/>
                                        </p:tgtEl>
                                        <p:attrNameLst>
                                          <p:attrName>style.visibility</p:attrName>
                                        </p:attrNameLst>
                                      </p:cBhvr>
                                      <p:to>
                                        <p:strVal val="visible"/>
                                      </p:to>
                                    </p:set>
                                    <p:anim calcmode="lin" valueType="num">
                                      <p:cBhvr additive="base">
                                        <p:cTn id="7" dur="3000" fill="hold"/>
                                        <p:tgtEl>
                                          <p:spTgt spid="10"/>
                                        </p:tgtEl>
                                        <p:attrNameLst>
                                          <p:attrName>ppt_x</p:attrName>
                                        </p:attrNameLst>
                                      </p:cBhvr>
                                      <p:tavLst>
                                        <p:tav tm="0">
                                          <p:val>
                                            <p:strVal val="#ppt_x"/>
                                          </p:val>
                                        </p:tav>
                                        <p:tav tm="100000">
                                          <p:val>
                                            <p:strVal val="#ppt_x"/>
                                          </p:val>
                                        </p:tav>
                                      </p:tavLst>
                                    </p:anim>
                                    <p:anim calcmode="lin" valueType="num">
                                      <p:cBhvr additive="base">
                                        <p:cTn id="8" dur="3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8" fill="hold" nodeType="clickEffect">
                                  <p:stCondLst>
                                    <p:cond delay="0"/>
                                  </p:stCondLst>
                                  <p:childTnLst>
                                    <p:set>
                                      <p:cBhvr>
                                        <p:cTn id="12" dur="2000" fill="hold">
                                          <p:stCondLst>
                                            <p:cond delay="0"/>
                                          </p:stCondLst>
                                        </p:cTn>
                                        <p:tgtEl>
                                          <p:spTgt spid="7"/>
                                        </p:tgtEl>
                                        <p:attrNameLst>
                                          <p:attrName>style.visibility</p:attrName>
                                        </p:attrNameLst>
                                      </p:cBhvr>
                                      <p:to>
                                        <p:strVal val="visible"/>
                                      </p:to>
                                    </p:set>
                                    <p:anim calcmode="lin" valueType="num">
                                      <p:cBhvr additive="base">
                                        <p:cTn id="13" dur="2000" fill="hold"/>
                                        <p:tgtEl>
                                          <p:spTgt spid="7"/>
                                        </p:tgtEl>
                                        <p:attrNameLst>
                                          <p:attrName>ppt_x</p:attrName>
                                        </p:attrNameLst>
                                      </p:cBhvr>
                                      <p:tavLst>
                                        <p:tav tm="0">
                                          <p:val>
                                            <p:strVal val="0-#ppt_w/2"/>
                                          </p:val>
                                        </p:tav>
                                        <p:tav tm="100000">
                                          <p:val>
                                            <p:strVal val="#ppt_x"/>
                                          </p:val>
                                        </p:tav>
                                      </p:tavLst>
                                    </p:anim>
                                    <p:anim calcmode="lin" valueType="num">
                                      <p:cBhvr additive="base">
                                        <p:cTn id="14" dur="2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nodeType="clickEffect">
                                  <p:stCondLst>
                                    <p:cond delay="0"/>
                                  </p:stCondLst>
                                  <p:childTnLst>
                                    <p:set>
                                      <p:cBhvr>
                                        <p:cTn id="18" dur="2000" fill="hold">
                                          <p:stCondLst>
                                            <p:cond delay="0"/>
                                          </p:stCondLst>
                                        </p:cTn>
                                        <p:tgtEl>
                                          <p:spTgt spid="6"/>
                                        </p:tgtEl>
                                        <p:attrNameLst>
                                          <p:attrName>style.visibility</p:attrName>
                                        </p:attrNameLst>
                                      </p:cBhvr>
                                      <p:to>
                                        <p:strVal val="visible"/>
                                      </p:to>
                                    </p:set>
                                    <p:anim calcmode="lin" valueType="num">
                                      <p:cBhvr additive="base">
                                        <p:cTn id="19" dur="2000" fill="hold"/>
                                        <p:tgtEl>
                                          <p:spTgt spid="6"/>
                                        </p:tgtEl>
                                        <p:attrNameLst>
                                          <p:attrName>ppt_x</p:attrName>
                                        </p:attrNameLst>
                                      </p:cBhvr>
                                      <p:tavLst>
                                        <p:tav tm="0">
                                          <p:val>
                                            <p:strVal val="#ppt_x"/>
                                          </p:val>
                                        </p:tav>
                                        <p:tav tm="100000">
                                          <p:val>
                                            <p:strVal val="#ppt_x"/>
                                          </p:val>
                                        </p:tav>
                                      </p:tavLst>
                                    </p:anim>
                                    <p:anim calcmode="lin" valueType="num">
                                      <p:cBhvr additive="base">
                                        <p:cTn id="20" dur="2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nodeType="clickEffect">
                                  <p:stCondLst>
                                    <p:cond delay="0"/>
                                  </p:stCondLst>
                                  <p:childTnLst>
                                    <p:set>
                                      <p:cBhvr>
                                        <p:cTn id="24" dur="2000" fill="hold">
                                          <p:stCondLst>
                                            <p:cond delay="0"/>
                                          </p:stCondLst>
                                        </p:cTn>
                                        <p:tgtEl>
                                          <p:spTgt spid="9"/>
                                        </p:tgtEl>
                                        <p:attrNameLst>
                                          <p:attrName>style.visibility</p:attrName>
                                        </p:attrNameLst>
                                      </p:cBhvr>
                                      <p:to>
                                        <p:strVal val="visible"/>
                                      </p:to>
                                    </p:set>
                                    <p:anim calcmode="lin" valueType="num">
                                      <p:cBhvr additive="base">
                                        <p:cTn id="25" dur="2000" fill="hold"/>
                                        <p:tgtEl>
                                          <p:spTgt spid="9"/>
                                        </p:tgtEl>
                                        <p:attrNameLst>
                                          <p:attrName>ppt_x</p:attrName>
                                        </p:attrNameLst>
                                      </p:cBhvr>
                                      <p:tavLst>
                                        <p:tav tm="0">
                                          <p:val>
                                            <p:strVal val="#ppt_x"/>
                                          </p:val>
                                        </p:tav>
                                        <p:tav tm="100000">
                                          <p:val>
                                            <p:strVal val="#ppt_x"/>
                                          </p:val>
                                        </p:tav>
                                      </p:tavLst>
                                    </p:anim>
                                    <p:anim calcmode="lin" valueType="num">
                                      <p:cBhvr additive="base">
                                        <p:cTn id="26" dur="2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 calcmode="lin" valueType="num">
                                      <p:cBhvr additive="base">
                                        <p:cTn id="3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图片 3" descr="百合花3"/>
          <p:cNvPicPr>
            <a:picLocks noChangeAspect="1"/>
          </p:cNvPicPr>
          <p:nvPr/>
        </p:nvPicPr>
        <p:blipFill>
          <a:blip r:embed="rId5"/>
          <a:srcRect r="340" b="4007"/>
          <a:stretch>
            <a:fillRect/>
          </a:stretch>
        </p:blipFill>
        <p:spPr bwMode="auto">
          <a:xfrm>
            <a:off x="12700" y="3416300"/>
            <a:ext cx="9118600" cy="3467100"/>
          </a:xfrm>
          <a:prstGeom prst="rect">
            <a:avLst/>
          </a:prstGeom>
          <a:noFill/>
          <a:ln w="9525">
            <a:noFill/>
            <a:miter lim="800000"/>
            <a:headEnd/>
            <a:tailEnd/>
          </a:ln>
        </p:spPr>
      </p:pic>
      <p:sp>
        <p:nvSpPr>
          <p:cNvPr id="104449" name="Rectangle 7"/>
          <p:cNvSpPr/>
          <p:nvPr>
            <p:custDataLst>
              <p:tags r:id="rId2"/>
            </p:custDataLst>
          </p:nvPr>
        </p:nvSpPr>
        <p:spPr>
          <a:xfrm>
            <a:off x="3119200" y="1032391"/>
            <a:ext cx="6011465" cy="5851525"/>
          </a:xfrm>
          <a:prstGeom prst="rect">
            <a:avLst/>
          </a:prstGeom>
          <a:noFill/>
          <a:ln w="9525">
            <a:noFill/>
          </a:ln>
        </p:spPr>
        <p:txBody>
          <a:bodyPr anchor="ctr">
            <a:spAutoFit/>
          </a:bodyPr>
          <a:lstStyle/>
          <a:p>
            <a:pPr>
              <a:lnSpc>
                <a:spcPct val="120000"/>
              </a:lnSpc>
              <a:defRPr/>
            </a:pPr>
            <a:r>
              <a:rPr lang="en-US" altLang="zh-CN" sz="2100" b="1">
                <a:solidFill>
                  <a:srgbClr val="0000CC"/>
                </a:solidFill>
                <a:latin typeface="黑体" panose="02010609060101010101" pitchFamily="2" charset="-122"/>
                <a:ea typeface="黑体" panose="02010609060101010101" pitchFamily="2" charset="-122"/>
              </a:rPr>
              <a:t>  </a:t>
            </a:r>
            <a:r>
              <a:rPr lang="en-US" altLang="zh-CN" sz="2400" b="1">
                <a:solidFill>
                  <a:srgbClr val="0000CC"/>
                </a:solidFill>
                <a:latin typeface="黑体" panose="02010609060101010101" pitchFamily="2" charset="-122"/>
                <a:ea typeface="黑体" panose="02010609060101010101" pitchFamily="2" charset="-122"/>
              </a:rPr>
              <a:t> </a:t>
            </a:r>
            <a:r>
              <a:rPr lang="zh-CN" altLang="en-US" sz="2400" b="1">
                <a:gradFill>
                  <a:gsLst>
                    <a:gs pos="0">
                      <a:srgbClr val="7B32B2"/>
                    </a:gs>
                    <a:gs pos="100000">
                      <a:srgbClr val="401A5D"/>
                    </a:gs>
                  </a:gsLst>
                  <a:lin scaled="0"/>
                </a:gradFill>
                <a:latin typeface="黑体" panose="02010609060101010101" pitchFamily="2" charset="-122"/>
                <a:ea typeface="黑体" panose="02010609060101010101" pitchFamily="2" charset="-122"/>
              </a:rPr>
              <a:t>茹志鹃，当代著名女作家。</a:t>
            </a:r>
            <a:r>
              <a:rPr lang="zh-CN" altLang="en-US" sz="2400">
                <a:gradFill>
                  <a:gsLst>
                    <a:gs pos="0">
                      <a:srgbClr val="7B32B2"/>
                    </a:gs>
                    <a:gs pos="100000">
                      <a:srgbClr val="401A5D"/>
                    </a:gs>
                  </a:gsLst>
                  <a:lin scaled="0"/>
                </a:gradFill>
                <a:latin typeface="黑体" panose="02010609060101010101" pitchFamily="2" charset="-122"/>
                <a:ea typeface="黑体" panose="02010609060101010101" pitchFamily="2" charset="-122"/>
              </a:rPr>
              <a:t>祖籍杭州市，</a:t>
            </a:r>
            <a:r>
              <a:rPr lang="en-US" altLang="zh-CN" sz="2400">
                <a:gradFill>
                  <a:gsLst>
                    <a:gs pos="0">
                      <a:srgbClr val="7B32B2"/>
                    </a:gs>
                    <a:gs pos="100000">
                      <a:srgbClr val="401A5D"/>
                    </a:gs>
                  </a:gsLst>
                  <a:lin scaled="0"/>
                </a:gradFill>
                <a:latin typeface="黑体" panose="02010609060101010101" pitchFamily="2" charset="-122"/>
                <a:ea typeface="黑体" panose="02010609060101010101" pitchFamily="2" charset="-122"/>
              </a:rPr>
              <a:t>1925</a:t>
            </a:r>
            <a:r>
              <a:rPr lang="zh-CN" altLang="en-US" sz="2400">
                <a:gradFill>
                  <a:gsLst>
                    <a:gs pos="0">
                      <a:srgbClr val="7B32B2"/>
                    </a:gs>
                    <a:gs pos="100000">
                      <a:srgbClr val="401A5D"/>
                    </a:gs>
                  </a:gsLst>
                  <a:lin scaled="0"/>
                </a:gradFill>
                <a:latin typeface="黑体" panose="02010609060101010101" pitchFamily="2" charset="-122"/>
                <a:ea typeface="黑体" panose="02010609060101010101" pitchFamily="2" charset="-122"/>
              </a:rPr>
              <a:t>年出生于上海一个贫民家庭，小时候进过孤儿院。</a:t>
            </a:r>
            <a:r>
              <a:rPr lang="en-US" altLang="zh-CN" sz="2400">
                <a:gradFill>
                  <a:gsLst>
                    <a:gs pos="0">
                      <a:srgbClr val="7B32B2"/>
                    </a:gs>
                    <a:gs pos="100000">
                      <a:srgbClr val="401A5D"/>
                    </a:gs>
                  </a:gsLst>
                  <a:lin scaled="0"/>
                </a:gradFill>
                <a:latin typeface="黑体" panose="02010609060101010101" pitchFamily="2" charset="-122"/>
                <a:ea typeface="黑体" panose="02010609060101010101" pitchFamily="2" charset="-122"/>
              </a:rPr>
              <a:t>1942</a:t>
            </a:r>
            <a:r>
              <a:rPr lang="zh-CN" altLang="en-US" sz="2400">
                <a:gradFill>
                  <a:gsLst>
                    <a:gs pos="0">
                      <a:srgbClr val="7B32B2"/>
                    </a:gs>
                    <a:gs pos="100000">
                      <a:srgbClr val="401A5D"/>
                    </a:gs>
                  </a:gsLst>
                  <a:lin scaled="0"/>
                </a:gradFill>
                <a:latin typeface="黑体" panose="02010609060101010101" pitchFamily="2" charset="-122"/>
                <a:ea typeface="黑体" panose="02010609060101010101" pitchFamily="2" charset="-122"/>
              </a:rPr>
              <a:t>年在浙江武康县初中毕业。次年参加新四军，后在部队文工团当演员和创作干部。</a:t>
            </a:r>
            <a:r>
              <a:rPr lang="en-US" altLang="zh-CN" sz="2400">
                <a:gradFill>
                  <a:gsLst>
                    <a:gs pos="0">
                      <a:srgbClr val="7B32B2"/>
                    </a:gs>
                    <a:gs pos="100000">
                      <a:srgbClr val="401A5D"/>
                    </a:gs>
                  </a:gsLst>
                  <a:lin scaled="0"/>
                </a:gradFill>
                <a:latin typeface="黑体" panose="02010609060101010101" pitchFamily="2" charset="-122"/>
                <a:ea typeface="黑体" panose="02010609060101010101" pitchFamily="2" charset="-122"/>
              </a:rPr>
              <a:t>1955</a:t>
            </a:r>
            <a:r>
              <a:rPr lang="zh-CN" altLang="en-US" sz="2400">
                <a:gradFill>
                  <a:gsLst>
                    <a:gs pos="0">
                      <a:srgbClr val="7B32B2"/>
                    </a:gs>
                    <a:gs pos="100000">
                      <a:srgbClr val="401A5D"/>
                    </a:gs>
                  </a:gsLst>
                  <a:lin scaled="0"/>
                </a:gradFill>
                <a:latin typeface="黑体" panose="02010609060101010101" pitchFamily="2" charset="-122"/>
                <a:ea typeface="黑体" panose="02010609060101010101" pitchFamily="2" charset="-122"/>
              </a:rPr>
              <a:t>年从部队转业，任上海</a:t>
            </a:r>
            <a:r>
              <a:rPr lang="en-US" altLang="zh-CN" sz="2400">
                <a:gradFill>
                  <a:gsLst>
                    <a:gs pos="0">
                      <a:srgbClr val="7B32B2"/>
                    </a:gs>
                    <a:gs pos="100000">
                      <a:srgbClr val="401A5D"/>
                    </a:gs>
                  </a:gsLst>
                  <a:lin scaled="0"/>
                </a:gradFill>
                <a:latin typeface="黑体" panose="02010609060101010101" pitchFamily="2" charset="-122"/>
                <a:ea typeface="黑体" panose="02010609060101010101" pitchFamily="2" charset="-122"/>
              </a:rPr>
              <a:t>《</a:t>
            </a:r>
            <a:r>
              <a:rPr lang="zh-CN" altLang="en-US" sz="2400">
                <a:gradFill>
                  <a:gsLst>
                    <a:gs pos="0">
                      <a:srgbClr val="7B32B2"/>
                    </a:gs>
                    <a:gs pos="100000">
                      <a:srgbClr val="401A5D"/>
                    </a:gs>
                  </a:gsLst>
                  <a:lin scaled="0"/>
                </a:gradFill>
                <a:latin typeface="黑体" panose="02010609060101010101" pitchFamily="2" charset="-122"/>
                <a:ea typeface="黑体" panose="02010609060101010101" pitchFamily="2" charset="-122"/>
              </a:rPr>
              <a:t>文艺月报</a:t>
            </a:r>
            <a:r>
              <a:rPr lang="en-US" altLang="zh-CN" sz="2400">
                <a:gradFill>
                  <a:gsLst>
                    <a:gs pos="0">
                      <a:srgbClr val="7B32B2"/>
                    </a:gs>
                    <a:gs pos="100000">
                      <a:srgbClr val="401A5D"/>
                    </a:gs>
                  </a:gsLst>
                  <a:lin scaled="0"/>
                </a:gradFill>
                <a:latin typeface="黑体" panose="02010609060101010101" pitchFamily="2" charset="-122"/>
                <a:ea typeface="黑体" panose="02010609060101010101" pitchFamily="2" charset="-122"/>
              </a:rPr>
              <a:t>》</a:t>
            </a:r>
            <a:r>
              <a:rPr lang="zh-CN" altLang="en-US" sz="2400">
                <a:gradFill>
                  <a:gsLst>
                    <a:gs pos="0">
                      <a:srgbClr val="7B32B2"/>
                    </a:gs>
                    <a:gs pos="100000">
                      <a:srgbClr val="401A5D"/>
                    </a:gs>
                  </a:gsLst>
                  <a:lin scaled="0"/>
                </a:gradFill>
                <a:latin typeface="黑体" panose="02010609060101010101" pitchFamily="2" charset="-122"/>
                <a:ea typeface="黑体" panose="02010609060101010101" pitchFamily="2" charset="-122"/>
              </a:rPr>
              <a:t>编辑。她在文工团时即已从事文学创作活动，写过一些获得好评的歌词，话剧。</a:t>
            </a:r>
            <a:r>
              <a:rPr lang="en-US" altLang="zh-CN" sz="2400">
                <a:gradFill>
                  <a:gsLst>
                    <a:gs pos="0">
                      <a:srgbClr val="7B32B2"/>
                    </a:gs>
                    <a:gs pos="100000">
                      <a:srgbClr val="401A5D"/>
                    </a:gs>
                  </a:gsLst>
                  <a:lin scaled="0"/>
                </a:gradFill>
                <a:latin typeface="黑体" panose="02010609060101010101" pitchFamily="2" charset="-122"/>
                <a:ea typeface="黑体" panose="02010609060101010101" pitchFamily="2" charset="-122"/>
              </a:rPr>
              <a:t>1950</a:t>
            </a:r>
            <a:r>
              <a:rPr lang="zh-CN" altLang="en-US" sz="2400">
                <a:gradFill>
                  <a:gsLst>
                    <a:gs pos="0">
                      <a:srgbClr val="7B32B2"/>
                    </a:gs>
                    <a:gs pos="100000">
                      <a:srgbClr val="401A5D"/>
                    </a:gs>
                  </a:gsLst>
                  <a:lin scaled="0"/>
                </a:gradFill>
                <a:latin typeface="黑体" panose="02010609060101010101" pitchFamily="2" charset="-122"/>
                <a:ea typeface="黑体" panose="02010609060101010101" pitchFamily="2" charset="-122"/>
              </a:rPr>
              <a:t>年起，陆续在报刊上发表短篇小说和特写，后来结集出版了</a:t>
            </a:r>
            <a:r>
              <a:rPr lang="en-US" altLang="zh-CN" sz="2400">
                <a:gradFill>
                  <a:gsLst>
                    <a:gs pos="0">
                      <a:srgbClr val="7B32B2"/>
                    </a:gs>
                    <a:gs pos="100000">
                      <a:srgbClr val="401A5D"/>
                    </a:gs>
                  </a:gsLst>
                  <a:lin scaled="0"/>
                </a:gradFill>
                <a:latin typeface="黑体" panose="02010609060101010101" pitchFamily="2" charset="-122"/>
                <a:ea typeface="黑体" panose="02010609060101010101" pitchFamily="2" charset="-122"/>
              </a:rPr>
              <a:t>《</a:t>
            </a:r>
            <a:r>
              <a:rPr lang="zh-CN" altLang="en-US" sz="2400">
                <a:gradFill>
                  <a:gsLst>
                    <a:gs pos="0">
                      <a:srgbClr val="7B32B2"/>
                    </a:gs>
                    <a:gs pos="100000">
                      <a:srgbClr val="401A5D"/>
                    </a:gs>
                  </a:gsLst>
                  <a:lin scaled="0"/>
                </a:gradFill>
                <a:latin typeface="黑体" panose="02010609060101010101" pitchFamily="2" charset="-122"/>
                <a:ea typeface="黑体" panose="02010609060101010101" pitchFamily="2" charset="-122"/>
              </a:rPr>
              <a:t>高高的白杨树</a:t>
            </a:r>
            <a:r>
              <a:rPr lang="en-US" altLang="zh-CN" sz="2400">
                <a:gradFill>
                  <a:gsLst>
                    <a:gs pos="0">
                      <a:srgbClr val="7B32B2"/>
                    </a:gs>
                    <a:gs pos="100000">
                      <a:srgbClr val="401A5D"/>
                    </a:gs>
                  </a:gsLst>
                  <a:lin scaled="0"/>
                </a:gradFill>
                <a:latin typeface="黑体" panose="02010609060101010101" pitchFamily="2" charset="-122"/>
                <a:ea typeface="黑体" panose="02010609060101010101" pitchFamily="2" charset="-122"/>
              </a:rPr>
              <a:t>》</a:t>
            </a:r>
            <a:r>
              <a:rPr lang="zh-CN" altLang="en-US" sz="2400">
                <a:gradFill>
                  <a:gsLst>
                    <a:gs pos="0">
                      <a:srgbClr val="7B32B2"/>
                    </a:gs>
                    <a:gs pos="100000">
                      <a:srgbClr val="401A5D"/>
                    </a:gs>
                  </a:gsLst>
                  <a:lin scaled="0"/>
                </a:gradFill>
                <a:latin typeface="黑体" panose="02010609060101010101" pitchFamily="2" charset="-122"/>
                <a:ea typeface="黑体" panose="02010609060101010101" pitchFamily="2" charset="-122"/>
              </a:rPr>
              <a:t>、</a:t>
            </a:r>
            <a:r>
              <a:rPr lang="en-US" altLang="zh-CN" sz="2400">
                <a:gradFill>
                  <a:gsLst>
                    <a:gs pos="0">
                      <a:srgbClr val="7B32B2"/>
                    </a:gs>
                    <a:gs pos="100000">
                      <a:srgbClr val="401A5D"/>
                    </a:gs>
                  </a:gsLst>
                  <a:lin scaled="0"/>
                </a:gradFill>
                <a:latin typeface="黑体" panose="02010609060101010101" pitchFamily="2" charset="-122"/>
                <a:ea typeface="黑体" panose="02010609060101010101" pitchFamily="2" charset="-122"/>
              </a:rPr>
              <a:t>《</a:t>
            </a:r>
            <a:r>
              <a:rPr lang="zh-CN" altLang="en-US" sz="2400">
                <a:gradFill>
                  <a:gsLst>
                    <a:gs pos="0">
                      <a:srgbClr val="7B32B2"/>
                    </a:gs>
                    <a:gs pos="100000">
                      <a:srgbClr val="401A5D"/>
                    </a:gs>
                  </a:gsLst>
                  <a:lin scaled="0"/>
                </a:gradFill>
                <a:latin typeface="黑体" panose="02010609060101010101" pitchFamily="2" charset="-122"/>
                <a:ea typeface="黑体" panose="02010609060101010101" pitchFamily="2" charset="-122"/>
              </a:rPr>
              <a:t>静静的禅院</a:t>
            </a:r>
            <a:r>
              <a:rPr lang="en-US" altLang="zh-CN" sz="2400">
                <a:gradFill>
                  <a:gsLst>
                    <a:gs pos="0">
                      <a:srgbClr val="7B32B2"/>
                    </a:gs>
                    <a:gs pos="100000">
                      <a:srgbClr val="401A5D"/>
                    </a:gs>
                  </a:gsLst>
                  <a:lin scaled="0"/>
                </a:gradFill>
                <a:latin typeface="黑体" panose="02010609060101010101" pitchFamily="2" charset="-122"/>
                <a:ea typeface="黑体" panose="02010609060101010101" pitchFamily="2" charset="-122"/>
              </a:rPr>
              <a:t>》</a:t>
            </a:r>
            <a:r>
              <a:rPr lang="zh-CN" altLang="en-US" sz="2400">
                <a:gradFill>
                  <a:gsLst>
                    <a:gs pos="0">
                      <a:srgbClr val="7B32B2"/>
                    </a:gs>
                    <a:gs pos="100000">
                      <a:srgbClr val="401A5D"/>
                    </a:gs>
                  </a:gsLst>
                  <a:lin scaled="0"/>
                </a:gradFill>
                <a:latin typeface="黑体" panose="02010609060101010101" pitchFamily="2" charset="-122"/>
                <a:ea typeface="黑体" panose="02010609060101010101" pitchFamily="2" charset="-122"/>
              </a:rPr>
              <a:t>和</a:t>
            </a:r>
            <a:r>
              <a:rPr lang="en-US" altLang="zh-CN" sz="2400">
                <a:gradFill>
                  <a:gsLst>
                    <a:gs pos="0">
                      <a:srgbClr val="7B32B2"/>
                    </a:gs>
                    <a:gs pos="100000">
                      <a:srgbClr val="401A5D"/>
                    </a:gs>
                  </a:gsLst>
                  <a:lin scaled="0"/>
                </a:gradFill>
                <a:latin typeface="黑体" panose="02010609060101010101" pitchFamily="2" charset="-122"/>
                <a:ea typeface="黑体" panose="02010609060101010101" pitchFamily="2" charset="-122"/>
              </a:rPr>
              <a:t>《</a:t>
            </a:r>
            <a:r>
              <a:rPr lang="zh-CN" altLang="en-US" sz="2400">
                <a:gradFill>
                  <a:gsLst>
                    <a:gs pos="0">
                      <a:srgbClr val="7B32B2"/>
                    </a:gs>
                    <a:gs pos="100000">
                      <a:srgbClr val="401A5D"/>
                    </a:gs>
                  </a:gsLst>
                  <a:lin scaled="0"/>
                </a:gradFill>
                <a:latin typeface="黑体" panose="02010609060101010101" pitchFamily="2" charset="-122"/>
                <a:ea typeface="黑体" panose="02010609060101010101" pitchFamily="2" charset="-122"/>
              </a:rPr>
              <a:t>百合花</a:t>
            </a:r>
            <a:r>
              <a:rPr lang="en-US" altLang="zh-CN" sz="2400">
                <a:gradFill>
                  <a:gsLst>
                    <a:gs pos="0">
                      <a:srgbClr val="7B32B2"/>
                    </a:gs>
                    <a:gs pos="100000">
                      <a:srgbClr val="401A5D"/>
                    </a:gs>
                  </a:gsLst>
                  <a:lin scaled="0"/>
                </a:gradFill>
                <a:latin typeface="黑体" panose="02010609060101010101" pitchFamily="2" charset="-122"/>
                <a:ea typeface="黑体" panose="02010609060101010101" pitchFamily="2" charset="-122"/>
              </a:rPr>
              <a:t>》</a:t>
            </a:r>
            <a:r>
              <a:rPr lang="zh-CN" altLang="en-US" sz="2400">
                <a:gradFill>
                  <a:gsLst>
                    <a:gs pos="0">
                      <a:srgbClr val="7B32B2"/>
                    </a:gs>
                    <a:gs pos="100000">
                      <a:srgbClr val="401A5D"/>
                    </a:gs>
                  </a:gsLst>
                  <a:lin scaled="0"/>
                </a:gradFill>
                <a:latin typeface="黑体" panose="02010609060101010101" pitchFamily="2" charset="-122"/>
                <a:ea typeface="黑体" panose="02010609060101010101" pitchFamily="2" charset="-122"/>
              </a:rPr>
              <a:t>等短篇集。其中好些名篇曾被译成日、英、法、俄、越等国文字。今天我们学习的</a:t>
            </a:r>
            <a:r>
              <a:rPr lang="en-US" altLang="zh-CN" sz="2400">
                <a:gradFill>
                  <a:gsLst>
                    <a:gs pos="0">
                      <a:srgbClr val="7B32B2"/>
                    </a:gs>
                    <a:gs pos="100000">
                      <a:srgbClr val="401A5D"/>
                    </a:gs>
                  </a:gsLst>
                  <a:lin scaled="0"/>
                </a:gradFill>
                <a:latin typeface="黑体" panose="02010609060101010101" pitchFamily="2" charset="-122"/>
                <a:ea typeface="黑体" panose="02010609060101010101" pitchFamily="2" charset="-122"/>
              </a:rPr>
              <a:t>《</a:t>
            </a:r>
            <a:r>
              <a:rPr lang="zh-CN" altLang="en-US" sz="2400">
                <a:gradFill>
                  <a:gsLst>
                    <a:gs pos="0">
                      <a:srgbClr val="7B32B2"/>
                    </a:gs>
                    <a:gs pos="100000">
                      <a:srgbClr val="401A5D"/>
                    </a:gs>
                  </a:gsLst>
                  <a:lin scaled="0"/>
                </a:gradFill>
                <a:latin typeface="黑体" panose="02010609060101010101" pitchFamily="2" charset="-122"/>
                <a:ea typeface="黑体" panose="02010609060101010101" pitchFamily="2" charset="-122"/>
              </a:rPr>
              <a:t>百合花</a:t>
            </a:r>
            <a:r>
              <a:rPr lang="en-US" altLang="zh-CN" sz="2400">
                <a:gradFill>
                  <a:gsLst>
                    <a:gs pos="0">
                      <a:srgbClr val="7B32B2"/>
                    </a:gs>
                    <a:gs pos="100000">
                      <a:srgbClr val="401A5D"/>
                    </a:gs>
                  </a:gsLst>
                  <a:lin scaled="0"/>
                </a:gradFill>
                <a:latin typeface="黑体" panose="02010609060101010101" pitchFamily="2" charset="-122"/>
                <a:ea typeface="黑体" panose="02010609060101010101" pitchFamily="2" charset="-122"/>
              </a:rPr>
              <a:t>》</a:t>
            </a:r>
            <a:r>
              <a:rPr lang="zh-CN" altLang="en-US" sz="2400">
                <a:gradFill>
                  <a:gsLst>
                    <a:gs pos="0">
                      <a:srgbClr val="7B32B2"/>
                    </a:gs>
                    <a:gs pos="100000">
                      <a:srgbClr val="401A5D"/>
                    </a:gs>
                  </a:gsLst>
                  <a:lin scaled="0"/>
                </a:gradFill>
                <a:latin typeface="黑体" panose="02010609060101010101" pitchFamily="2" charset="-122"/>
                <a:ea typeface="黑体" panose="02010609060101010101" pitchFamily="2" charset="-122"/>
              </a:rPr>
              <a:t>是她的代表作。</a:t>
            </a:r>
          </a:p>
        </p:txBody>
      </p:sp>
      <p:pic>
        <p:nvPicPr>
          <p:cNvPr id="24579" name="图片 6152" descr="01300000100329121566900150014_s"/>
          <p:cNvPicPr>
            <a:picLocks noChangeAspect="1"/>
          </p:cNvPicPr>
          <p:nvPr>
            <p:custDataLst>
              <p:tags r:id="rId3"/>
            </p:custDataLst>
          </p:nvPr>
        </p:nvPicPr>
        <p:blipFill>
          <a:blip r:embed="rId6"/>
          <a:srcRect/>
          <a:stretch>
            <a:fillRect/>
          </a:stretch>
        </p:blipFill>
        <p:spPr bwMode="auto">
          <a:xfrm>
            <a:off x="166688" y="2239963"/>
            <a:ext cx="2909887" cy="3133725"/>
          </a:xfrm>
          <a:prstGeom prst="rect">
            <a:avLst/>
          </a:prstGeom>
          <a:noFill/>
          <a:ln w="9525">
            <a:noFill/>
            <a:miter lim="800000"/>
            <a:headEnd/>
            <a:tailEnd/>
          </a:ln>
        </p:spPr>
      </p:pic>
      <p:sp>
        <p:nvSpPr>
          <p:cNvPr id="2" name="矩形 1"/>
          <p:cNvSpPr/>
          <p:nvPr/>
        </p:nvSpPr>
        <p:spPr>
          <a:xfrm>
            <a:off x="13335" y="72390"/>
            <a:ext cx="3855720" cy="1198880"/>
          </a:xfrm>
          <a:prstGeom prst="rect">
            <a:avLst/>
          </a:prstGeom>
          <a:noFill/>
          <a:ln>
            <a:noFill/>
          </a:ln>
        </p:spPr>
        <p:txBody>
          <a:bodyPr wrap="none">
            <a:spAutoFit/>
          </a:bodyPr>
          <a:lstStyle/>
          <a:p>
            <a:pPr algn="ctr">
              <a:defRPr/>
            </a:pPr>
            <a:r>
              <a:rPr lang="zh-CN" altLang="en-US" sz="7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panose="020B0604020202020204" pitchFamily="34" charset="0"/>
                <a:ea typeface="宋体" panose="02010600030101010101" pitchFamily="2" charset="-122"/>
              </a:rPr>
              <a:t>作者介绍</a:t>
            </a:r>
          </a:p>
        </p:txBody>
      </p:sp>
    </p:spTree>
    <p:custDataLst>
      <p:tags r:id="rId1"/>
    </p:custDataLst>
  </p:cSld>
  <p:clrMapOvr>
    <a:masterClrMapping/>
  </p:clrMapOvr>
  <p:transition spd="slow">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图片 3" descr="百合花3"/>
          <p:cNvPicPr>
            <a:picLocks noChangeAspect="1"/>
          </p:cNvPicPr>
          <p:nvPr/>
        </p:nvPicPr>
        <p:blipFill>
          <a:blip r:embed="rId4"/>
          <a:srcRect r="340" b="4007"/>
          <a:stretch>
            <a:fillRect/>
          </a:stretch>
        </p:blipFill>
        <p:spPr bwMode="auto">
          <a:xfrm>
            <a:off x="12700" y="3416300"/>
            <a:ext cx="9118600" cy="3467100"/>
          </a:xfrm>
          <a:prstGeom prst="rect">
            <a:avLst/>
          </a:prstGeom>
          <a:noFill/>
          <a:ln w="9525">
            <a:noFill/>
            <a:miter lim="800000"/>
            <a:headEnd/>
            <a:tailEnd/>
          </a:ln>
        </p:spPr>
      </p:pic>
      <p:sp>
        <p:nvSpPr>
          <p:cNvPr id="449538" name="Rectangle 2"/>
          <p:cNvSpPr/>
          <p:nvPr>
            <p:custDataLst>
              <p:tags r:id="rId2"/>
            </p:custDataLst>
          </p:nvPr>
        </p:nvSpPr>
        <p:spPr>
          <a:xfrm>
            <a:off x="317500" y="2057400"/>
            <a:ext cx="8813165" cy="4742815"/>
          </a:xfrm>
          <a:prstGeom prst="rect">
            <a:avLst/>
          </a:prstGeom>
          <a:noFill/>
          <a:ln>
            <a:solidFill>
              <a:srgbClr val="FFFFFF"/>
            </a:solidFill>
            <a:miter lim="800000"/>
          </a:ln>
        </p:spPr>
        <p:txBody>
          <a:bodyPr>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Calibri" panose="020F050202020403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Calibri" panose="020F050202020403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Calibri" panose="020F050202020403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Calibri" panose="020F050202020403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Calibri" panose="020F0502020204030204" pitchFamily="34" charset="0"/>
                <a:ea typeface="宋体" panose="02010600030101010101" pitchFamily="2" charset="-122"/>
              </a:defRPr>
            </a:lvl5pPr>
          </a:lstStyle>
          <a:p>
            <a:pPr>
              <a:lnSpc>
                <a:spcPct val="120000"/>
              </a:lnSpc>
              <a:spcBef>
                <a:spcPct val="50000"/>
              </a:spcBef>
              <a:defRPr/>
            </a:pPr>
            <a:r>
              <a:rPr kumimoji="1" lang="en-US" altLang="zh-CN" sz="2800" b="1">
                <a:ln w="9525" cap="flat" cmpd="sng" algn="ctr">
                  <a:noFill/>
                  <a:prstDash val="solid"/>
                  <a:round/>
                  <a:headEnd type="none" w="med" len="med"/>
                  <a:tailEnd type="none" w="med" len="med"/>
                </a:ln>
                <a:gradFill>
                  <a:gsLst>
                    <a:gs pos="0">
                      <a:srgbClr val="7B32B2"/>
                    </a:gs>
                    <a:gs pos="100000">
                      <a:srgbClr val="401A5D"/>
                    </a:gs>
                  </a:gsLst>
                  <a:lin scaled="0"/>
                </a:gradFill>
                <a:latin typeface="楷体_GB2312" pitchFamily="49" charset="-122"/>
                <a:ea typeface="楷体_GB2312" pitchFamily="49" charset="-122"/>
                <a:cs typeface="Arial" panose="020B0604020202020204"/>
                <a:sym typeface="Wingdings" panose="05000000000000000000"/>
              </a:rPr>
              <a:t>《</a:t>
            </a:r>
            <a:r>
              <a:rPr kumimoji="1" sz="2800" b="1">
                <a:ln w="9525" cap="flat" cmpd="sng" algn="ctr">
                  <a:noFill/>
                  <a:prstDash val="solid"/>
                  <a:round/>
                  <a:headEnd type="none" w="med" len="med"/>
                  <a:tailEnd type="none" w="med" len="med"/>
                </a:ln>
                <a:gradFill>
                  <a:gsLst>
                    <a:gs pos="0">
                      <a:srgbClr val="7B32B2"/>
                    </a:gs>
                    <a:gs pos="100000">
                      <a:srgbClr val="401A5D"/>
                    </a:gs>
                  </a:gsLst>
                  <a:lin scaled="0"/>
                </a:gradFill>
                <a:latin typeface="楷体_GB2312" pitchFamily="49" charset="-122"/>
                <a:ea typeface="楷体_GB2312" pitchFamily="49" charset="-122"/>
                <a:cs typeface="Arial" panose="020B0604020202020204"/>
                <a:sym typeface="Wingdings" panose="05000000000000000000"/>
              </a:rPr>
              <a:t>百合花</a:t>
            </a:r>
            <a:r>
              <a:rPr kumimoji="1" lang="en-US" altLang="zh-CN" sz="2800" b="1">
                <a:ln w="9525" cap="flat" cmpd="sng" algn="ctr">
                  <a:noFill/>
                  <a:prstDash val="solid"/>
                  <a:round/>
                  <a:headEnd type="none" w="med" len="med"/>
                  <a:tailEnd type="none" w="med" len="med"/>
                </a:ln>
                <a:gradFill>
                  <a:gsLst>
                    <a:gs pos="0">
                      <a:srgbClr val="7B32B2"/>
                    </a:gs>
                    <a:gs pos="100000">
                      <a:srgbClr val="401A5D"/>
                    </a:gs>
                  </a:gsLst>
                  <a:lin scaled="0"/>
                </a:gradFill>
                <a:latin typeface="楷体_GB2312" pitchFamily="49" charset="-122"/>
                <a:ea typeface="楷体_GB2312" pitchFamily="49" charset="-122"/>
                <a:cs typeface="Arial" panose="020B0604020202020204"/>
                <a:sym typeface="Wingdings" panose="05000000000000000000"/>
              </a:rPr>
              <a:t>》</a:t>
            </a:r>
            <a:r>
              <a:rPr kumimoji="1" sz="2800" b="1">
                <a:ln w="9525" cap="flat" cmpd="sng" algn="ctr">
                  <a:noFill/>
                  <a:prstDash val="solid"/>
                  <a:round/>
                  <a:headEnd type="none" w="med" len="med"/>
                  <a:tailEnd type="none" w="med" len="med"/>
                </a:ln>
                <a:gradFill>
                  <a:gsLst>
                    <a:gs pos="0">
                      <a:srgbClr val="7B32B2"/>
                    </a:gs>
                    <a:gs pos="100000">
                      <a:srgbClr val="401A5D"/>
                    </a:gs>
                  </a:gsLst>
                  <a:lin scaled="0"/>
                </a:gradFill>
                <a:latin typeface="楷体_GB2312" pitchFamily="49" charset="-122"/>
                <a:ea typeface="楷体_GB2312" pitchFamily="49" charset="-122"/>
                <a:cs typeface="Arial" panose="020B0604020202020204"/>
                <a:sym typeface="Wingdings" panose="05000000000000000000"/>
              </a:rPr>
              <a:t>是茹志鹃前期的代表作。她写这篇小说时，正是反右斗争后不久，她的家庭成员是这场扩大化运动的受害者。冷峻的现实生活使她</a:t>
            </a:r>
            <a:r>
              <a:rPr kumimoji="1" sz="2800" b="1">
                <a:ln w="9525" cap="flat" cmpd="sng" algn="ctr">
                  <a:noFill/>
                  <a:prstDash val="solid"/>
                  <a:round/>
                  <a:headEnd type="none" w="med" len="med"/>
                  <a:tailEnd type="none" w="med" len="med"/>
                </a:ln>
                <a:gradFill>
                  <a:gsLst>
                    <a:gs pos="0">
                      <a:srgbClr val="7B32B2"/>
                    </a:gs>
                    <a:gs pos="100000">
                      <a:srgbClr val="401A5D"/>
                    </a:gs>
                  </a:gsLst>
                  <a:lin scaled="0"/>
                </a:gradFill>
                <a:latin typeface="Times New Roman" panose="02020603050405020304" pitchFamily="18" charset="0"/>
                <a:ea typeface="楷体_GB2312" pitchFamily="49" charset="-122"/>
                <a:cs typeface="Arial" panose="020B0604020202020204"/>
                <a:sym typeface="Wingdings" panose="05000000000000000000"/>
              </a:rPr>
              <a:t>“</a:t>
            </a:r>
            <a:r>
              <a:rPr kumimoji="1" sz="2800" b="1">
                <a:ln w="9525" cap="flat" cmpd="sng" algn="ctr">
                  <a:noFill/>
                  <a:prstDash val="solid"/>
                  <a:round/>
                  <a:headEnd type="none" w="med" len="med"/>
                  <a:tailEnd type="none" w="med" len="med"/>
                </a:ln>
                <a:gradFill>
                  <a:gsLst>
                    <a:gs pos="0">
                      <a:srgbClr val="7B32B2"/>
                    </a:gs>
                    <a:gs pos="100000">
                      <a:srgbClr val="401A5D"/>
                    </a:gs>
                  </a:gsLst>
                  <a:lin scaled="0"/>
                </a:gradFill>
                <a:latin typeface="楷体_GB2312" pitchFamily="49" charset="-122"/>
                <a:ea typeface="楷体_GB2312" pitchFamily="49" charset="-122"/>
                <a:cs typeface="Arial" panose="020B0604020202020204"/>
                <a:sym typeface="Wingdings" panose="05000000000000000000"/>
              </a:rPr>
              <a:t>不无悲凉地思念起战时的生活，那时的同志关系</a:t>
            </a:r>
            <a:r>
              <a:rPr kumimoji="1" sz="2800" b="1">
                <a:ln w="9525" cap="flat" cmpd="sng" algn="ctr">
                  <a:noFill/>
                  <a:prstDash val="solid"/>
                  <a:round/>
                  <a:headEnd type="none" w="med" len="med"/>
                  <a:tailEnd type="none" w="med" len="med"/>
                </a:ln>
                <a:gradFill>
                  <a:gsLst>
                    <a:gs pos="0">
                      <a:srgbClr val="7B32B2"/>
                    </a:gs>
                    <a:gs pos="100000">
                      <a:srgbClr val="401A5D"/>
                    </a:gs>
                  </a:gsLst>
                  <a:lin scaled="0"/>
                </a:gradFill>
                <a:latin typeface="Times New Roman" panose="02020603050405020304" pitchFamily="18" charset="0"/>
                <a:ea typeface="楷体_GB2312" pitchFamily="49" charset="-122"/>
                <a:cs typeface="Arial" panose="020B0604020202020204"/>
                <a:sym typeface="Wingdings" panose="05000000000000000000"/>
              </a:rPr>
              <a:t>”</a:t>
            </a:r>
            <a:r>
              <a:rPr kumimoji="1" sz="2800" b="1">
                <a:ln w="9525" cap="flat" cmpd="sng" algn="ctr">
                  <a:noFill/>
                  <a:prstDash val="solid"/>
                  <a:round/>
                  <a:headEnd type="none" w="med" len="med"/>
                  <a:tailEnd type="none" w="med" len="med"/>
                </a:ln>
                <a:gradFill>
                  <a:gsLst>
                    <a:gs pos="0">
                      <a:srgbClr val="7B32B2"/>
                    </a:gs>
                    <a:gs pos="100000">
                      <a:srgbClr val="401A5D"/>
                    </a:gs>
                  </a:gsLst>
                  <a:lin scaled="0"/>
                </a:gradFill>
                <a:latin typeface="楷体_GB2312" pitchFamily="49" charset="-122"/>
                <a:ea typeface="楷体_GB2312" pitchFamily="49" charset="-122"/>
                <a:cs typeface="Arial" panose="020B0604020202020204"/>
                <a:sym typeface="Wingdings" panose="05000000000000000000"/>
              </a:rPr>
              <a:t>。她说：</a:t>
            </a:r>
            <a:r>
              <a:rPr kumimoji="1" sz="2800" b="1">
                <a:ln w="9525" cap="flat" cmpd="sng" algn="ctr">
                  <a:noFill/>
                  <a:prstDash val="solid"/>
                  <a:round/>
                  <a:headEnd type="none" w="med" len="med"/>
                  <a:tailEnd type="none" w="med" len="med"/>
                </a:ln>
                <a:gradFill>
                  <a:gsLst>
                    <a:gs pos="0">
                      <a:srgbClr val="7B32B2"/>
                    </a:gs>
                    <a:gs pos="100000">
                      <a:srgbClr val="401A5D"/>
                    </a:gs>
                  </a:gsLst>
                  <a:lin scaled="0"/>
                </a:gradFill>
                <a:latin typeface="Times New Roman" panose="02020603050405020304" pitchFamily="18" charset="0"/>
                <a:ea typeface="楷体_GB2312" pitchFamily="49" charset="-122"/>
                <a:cs typeface="Arial" panose="020B0604020202020204"/>
                <a:sym typeface="Wingdings" panose="05000000000000000000"/>
              </a:rPr>
              <a:t>“</a:t>
            </a:r>
            <a:r>
              <a:rPr kumimoji="1" sz="2800" b="1">
                <a:ln w="9525" cap="flat" cmpd="sng" algn="ctr">
                  <a:noFill/>
                  <a:prstDash val="solid"/>
                  <a:round/>
                  <a:headEnd type="none" w="med" len="med"/>
                  <a:tailEnd type="none" w="med" len="med"/>
                </a:ln>
                <a:gradFill>
                  <a:gsLst>
                    <a:gs pos="0">
                      <a:srgbClr val="7B32B2"/>
                    </a:gs>
                    <a:gs pos="100000">
                      <a:srgbClr val="401A5D"/>
                    </a:gs>
                  </a:gsLst>
                  <a:lin scaled="0"/>
                </a:gradFill>
                <a:latin typeface="楷体_GB2312" pitchFamily="49" charset="-122"/>
                <a:ea typeface="楷体_GB2312" pitchFamily="49" charset="-122"/>
                <a:cs typeface="Arial" panose="020B0604020202020204"/>
                <a:sym typeface="Wingdings" panose="05000000000000000000"/>
              </a:rPr>
              <a:t>战争使人不能有长谈的机会，但战争却能使人深交，有时仅几十分钟，甚至只来得及瞥一眼，便一闪而过，然而人与人之间，就在这一刹那里，便能胆肝相照，生死与共。</a:t>
            </a:r>
            <a:r>
              <a:rPr kumimoji="1" sz="2800" b="1">
                <a:ln w="9525" cap="flat" cmpd="sng" algn="ctr">
                  <a:noFill/>
                  <a:prstDash val="solid"/>
                  <a:round/>
                  <a:headEnd type="none" w="med" len="med"/>
                  <a:tailEnd type="none" w="med" len="med"/>
                </a:ln>
                <a:gradFill>
                  <a:gsLst>
                    <a:gs pos="0">
                      <a:srgbClr val="7B32B2"/>
                    </a:gs>
                    <a:gs pos="100000">
                      <a:srgbClr val="401A5D"/>
                    </a:gs>
                  </a:gsLst>
                  <a:lin scaled="0"/>
                </a:gradFill>
                <a:latin typeface="Times New Roman" panose="02020603050405020304" pitchFamily="18" charset="0"/>
                <a:ea typeface="楷体_GB2312" pitchFamily="49" charset="-122"/>
                <a:cs typeface="Arial" panose="020B0604020202020204"/>
                <a:sym typeface="Wingdings" panose="05000000000000000000"/>
              </a:rPr>
              <a:t>”</a:t>
            </a:r>
            <a:r>
              <a:rPr kumimoji="1" sz="2800" b="1">
                <a:ln w="9525" cap="flat" cmpd="sng" algn="ctr">
                  <a:noFill/>
                  <a:prstDash val="solid"/>
                  <a:round/>
                  <a:headEnd type="none" w="med" len="med"/>
                  <a:tailEnd type="none" w="med" len="med"/>
                </a:ln>
                <a:gradFill>
                  <a:gsLst>
                    <a:gs pos="0">
                      <a:srgbClr val="7B32B2"/>
                    </a:gs>
                    <a:gs pos="100000">
                      <a:srgbClr val="401A5D"/>
                    </a:gs>
                  </a:gsLst>
                  <a:lin scaled="0"/>
                </a:gradFill>
                <a:latin typeface="楷体_GB2312" pitchFamily="49" charset="-122"/>
                <a:ea typeface="楷体_GB2312" pitchFamily="49" charset="-122"/>
                <a:cs typeface="Arial" panose="020B0604020202020204"/>
                <a:sym typeface="Wingdings" panose="05000000000000000000"/>
              </a:rPr>
              <a:t>所以，</a:t>
            </a:r>
            <a:r>
              <a:rPr kumimoji="1" lang="en-US" altLang="zh-CN" sz="2800" b="1">
                <a:ln w="9525" cap="flat" cmpd="sng" algn="ctr">
                  <a:noFill/>
                  <a:prstDash val="solid"/>
                  <a:round/>
                  <a:headEnd type="none" w="med" len="med"/>
                  <a:tailEnd type="none" w="med" len="med"/>
                </a:ln>
                <a:gradFill>
                  <a:gsLst>
                    <a:gs pos="0">
                      <a:srgbClr val="7B32B2"/>
                    </a:gs>
                    <a:gs pos="100000">
                      <a:srgbClr val="401A5D"/>
                    </a:gs>
                  </a:gsLst>
                  <a:lin scaled="0"/>
                </a:gradFill>
                <a:latin typeface="楷体_GB2312" pitchFamily="49" charset="-122"/>
                <a:ea typeface="楷体_GB2312" pitchFamily="49" charset="-122"/>
                <a:cs typeface="Arial" panose="020B0604020202020204"/>
                <a:sym typeface="Wingdings" panose="05000000000000000000"/>
              </a:rPr>
              <a:t>《</a:t>
            </a:r>
            <a:r>
              <a:rPr kumimoji="1" sz="2800" b="1">
                <a:ln w="9525" cap="flat" cmpd="sng" algn="ctr">
                  <a:noFill/>
                  <a:prstDash val="solid"/>
                  <a:round/>
                  <a:headEnd type="none" w="med" len="med"/>
                  <a:tailEnd type="none" w="med" len="med"/>
                </a:ln>
                <a:gradFill>
                  <a:gsLst>
                    <a:gs pos="0">
                      <a:srgbClr val="7B32B2"/>
                    </a:gs>
                    <a:gs pos="100000">
                      <a:srgbClr val="401A5D"/>
                    </a:gs>
                  </a:gsLst>
                  <a:lin scaled="0"/>
                </a:gradFill>
                <a:latin typeface="楷体_GB2312" pitchFamily="49" charset="-122"/>
                <a:ea typeface="楷体_GB2312" pitchFamily="49" charset="-122"/>
                <a:cs typeface="Arial" panose="020B0604020202020204"/>
                <a:sym typeface="Wingdings" panose="05000000000000000000"/>
              </a:rPr>
              <a:t>百合花</a:t>
            </a:r>
            <a:r>
              <a:rPr kumimoji="1" lang="en-US" altLang="zh-CN" sz="2800" b="1">
                <a:ln w="9525" cap="flat" cmpd="sng" algn="ctr">
                  <a:noFill/>
                  <a:prstDash val="solid"/>
                  <a:round/>
                  <a:headEnd type="none" w="med" len="med"/>
                  <a:tailEnd type="none" w="med" len="med"/>
                </a:ln>
                <a:gradFill>
                  <a:gsLst>
                    <a:gs pos="0">
                      <a:srgbClr val="7B32B2"/>
                    </a:gs>
                    <a:gs pos="100000">
                      <a:srgbClr val="401A5D"/>
                    </a:gs>
                  </a:gsLst>
                  <a:lin scaled="0"/>
                </a:gradFill>
                <a:latin typeface="楷体_GB2312" pitchFamily="49" charset="-122"/>
                <a:ea typeface="楷体_GB2312" pitchFamily="49" charset="-122"/>
                <a:cs typeface="Arial" panose="020B0604020202020204"/>
                <a:sym typeface="Wingdings" panose="05000000000000000000"/>
              </a:rPr>
              <a:t>》</a:t>
            </a:r>
            <a:r>
              <a:rPr kumimoji="1" sz="2800" b="1">
                <a:ln w="9525" cap="flat" cmpd="sng" algn="ctr">
                  <a:noFill/>
                  <a:prstDash val="solid"/>
                  <a:round/>
                  <a:headEnd type="none" w="med" len="med"/>
                  <a:tailEnd type="none" w="med" len="med"/>
                </a:ln>
                <a:gradFill>
                  <a:gsLst>
                    <a:gs pos="0">
                      <a:srgbClr val="7B32B2"/>
                    </a:gs>
                    <a:gs pos="100000">
                      <a:srgbClr val="401A5D"/>
                    </a:gs>
                  </a:gsLst>
                  <a:lin scaled="0"/>
                </a:gradFill>
                <a:latin typeface="楷体_GB2312" pitchFamily="49" charset="-122"/>
                <a:ea typeface="楷体_GB2312" pitchFamily="49" charset="-122"/>
                <a:cs typeface="Arial" panose="020B0604020202020204"/>
                <a:sym typeface="Wingdings" panose="05000000000000000000"/>
              </a:rPr>
              <a:t>是她</a:t>
            </a:r>
            <a:r>
              <a:rPr kumimoji="1" sz="2800" b="1">
                <a:ln w="9525" cap="flat" cmpd="sng" algn="ctr">
                  <a:noFill/>
                  <a:prstDash val="solid"/>
                  <a:round/>
                  <a:headEnd type="none" w="med" len="med"/>
                  <a:tailEnd type="none" w="med" len="med"/>
                </a:ln>
                <a:gradFill>
                  <a:gsLst>
                    <a:gs pos="0">
                      <a:srgbClr val="7B32B2"/>
                    </a:gs>
                    <a:gs pos="100000">
                      <a:srgbClr val="401A5D"/>
                    </a:gs>
                  </a:gsLst>
                  <a:lin scaled="0"/>
                </a:gradFill>
                <a:latin typeface="Times New Roman" panose="02020603050405020304" pitchFamily="18" charset="0"/>
                <a:ea typeface="楷体_GB2312" pitchFamily="49" charset="-122"/>
                <a:cs typeface="Arial" panose="020B0604020202020204"/>
                <a:sym typeface="Wingdings" panose="05000000000000000000"/>
              </a:rPr>
              <a:t>“</a:t>
            </a:r>
            <a:r>
              <a:rPr kumimoji="1" sz="2800" b="1">
                <a:ln w="9525" cap="flat" cmpd="sng" algn="ctr">
                  <a:noFill/>
                  <a:prstDash val="solid"/>
                  <a:round/>
                  <a:headEnd type="none" w="med" len="med"/>
                  <a:tailEnd type="none" w="med" len="med"/>
                </a:ln>
                <a:gradFill>
                  <a:gsLst>
                    <a:gs pos="0">
                      <a:srgbClr val="7B32B2"/>
                    </a:gs>
                    <a:gs pos="100000">
                      <a:srgbClr val="401A5D"/>
                    </a:gs>
                  </a:gsLst>
                  <a:lin scaled="0"/>
                </a:gradFill>
                <a:latin typeface="楷体_GB2312" pitchFamily="49" charset="-122"/>
                <a:ea typeface="楷体_GB2312" pitchFamily="49" charset="-122"/>
                <a:cs typeface="Arial" panose="020B0604020202020204"/>
                <a:sym typeface="Wingdings" panose="05000000000000000000"/>
              </a:rPr>
              <a:t>在匝匝忧虑之中，缅怀追念时得来的产物</a:t>
            </a:r>
            <a:r>
              <a:rPr kumimoji="1" sz="2800" b="1">
                <a:ln w="9525" cap="flat" cmpd="sng" algn="ctr">
                  <a:noFill/>
                  <a:prstDash val="solid"/>
                  <a:round/>
                  <a:headEnd type="none" w="med" len="med"/>
                  <a:tailEnd type="none" w="med" len="med"/>
                </a:ln>
                <a:gradFill>
                  <a:gsLst>
                    <a:gs pos="0">
                      <a:srgbClr val="7B32B2"/>
                    </a:gs>
                    <a:gs pos="100000">
                      <a:srgbClr val="401A5D"/>
                    </a:gs>
                  </a:gsLst>
                  <a:lin scaled="0"/>
                </a:gradFill>
                <a:latin typeface="Times New Roman" panose="02020603050405020304" pitchFamily="18" charset="0"/>
                <a:ea typeface="楷体_GB2312" pitchFamily="49" charset="-122"/>
                <a:cs typeface="Arial" panose="020B0604020202020204"/>
                <a:sym typeface="Wingdings" panose="05000000000000000000"/>
              </a:rPr>
              <a:t>”</a:t>
            </a:r>
            <a:r>
              <a:rPr kumimoji="1" sz="2800" b="1">
                <a:ln w="9525" cap="flat" cmpd="sng" algn="ctr">
                  <a:noFill/>
                  <a:prstDash val="solid"/>
                  <a:round/>
                  <a:headEnd type="none" w="med" len="med"/>
                  <a:tailEnd type="none" w="med" len="med"/>
                </a:ln>
                <a:gradFill>
                  <a:gsLst>
                    <a:gs pos="0">
                      <a:srgbClr val="7B32B2"/>
                    </a:gs>
                    <a:gs pos="100000">
                      <a:srgbClr val="401A5D"/>
                    </a:gs>
                  </a:gsLst>
                  <a:lin scaled="0"/>
                </a:gradFill>
                <a:latin typeface="楷体_GB2312" pitchFamily="49" charset="-122"/>
                <a:ea typeface="楷体_GB2312" pitchFamily="49" charset="-122"/>
                <a:cs typeface="Arial" panose="020B0604020202020204"/>
                <a:sym typeface="Wingdings" panose="05000000000000000000"/>
              </a:rPr>
              <a:t>。 </a:t>
            </a:r>
          </a:p>
        </p:txBody>
      </p:sp>
      <p:sp>
        <p:nvSpPr>
          <p:cNvPr id="2" name="矩形 1"/>
          <p:cNvSpPr/>
          <p:nvPr/>
        </p:nvSpPr>
        <p:spPr>
          <a:xfrm>
            <a:off x="163830" y="209550"/>
            <a:ext cx="3855720" cy="1198880"/>
          </a:xfrm>
          <a:prstGeom prst="rect">
            <a:avLst/>
          </a:prstGeom>
          <a:noFill/>
          <a:ln>
            <a:noFill/>
          </a:ln>
        </p:spPr>
        <p:txBody>
          <a:bodyPr wrap="none">
            <a:spAutoFit/>
          </a:bodyPr>
          <a:lstStyle/>
          <a:p>
            <a:pPr algn="ctr">
              <a:defRPr/>
            </a:pPr>
            <a:r>
              <a:rPr lang="zh-CN" altLang="en-US" sz="7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panose="020B0604020202020204" pitchFamily="34" charset="0"/>
                <a:ea typeface="宋体" panose="02010600030101010101" pitchFamily="2" charset="-122"/>
              </a:rPr>
              <a:t>写作背景</a:t>
            </a:r>
          </a:p>
        </p:txBody>
      </p: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49538"/>
                                        </p:tgtEl>
                                        <p:attrNameLst>
                                          <p:attrName>style.visibility</p:attrName>
                                        </p:attrNameLst>
                                      </p:cBhvr>
                                      <p:to>
                                        <p:strVal val="visible"/>
                                      </p:to>
                                    </p:set>
                                    <p:animEffect transition="in" filter="dissolve">
                                      <p:cBhvr>
                                        <p:cTn id="7" dur="500"/>
                                        <p:tgtEl>
                                          <p:spTgt spid="4495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图片 3" descr="百合花3"/>
          <p:cNvPicPr>
            <a:picLocks noChangeAspect="1"/>
          </p:cNvPicPr>
          <p:nvPr/>
        </p:nvPicPr>
        <p:blipFill>
          <a:blip r:embed="rId3"/>
          <a:srcRect r="340" b="4007"/>
          <a:stretch>
            <a:fillRect/>
          </a:stretch>
        </p:blipFill>
        <p:spPr bwMode="auto">
          <a:xfrm>
            <a:off x="12700" y="3416300"/>
            <a:ext cx="9118600" cy="3467100"/>
          </a:xfrm>
          <a:prstGeom prst="rect">
            <a:avLst/>
          </a:prstGeom>
          <a:noFill/>
          <a:ln w="9525">
            <a:noFill/>
            <a:miter lim="800000"/>
            <a:headEnd/>
            <a:tailEnd/>
          </a:ln>
        </p:spPr>
      </p:pic>
      <p:sp>
        <p:nvSpPr>
          <p:cNvPr id="2" name="文本框 1"/>
          <p:cNvSpPr txBox="1"/>
          <p:nvPr/>
        </p:nvSpPr>
        <p:spPr>
          <a:xfrm>
            <a:off x="123190" y="1385570"/>
            <a:ext cx="8652510" cy="5107940"/>
          </a:xfrm>
          <a:prstGeom prst="rect">
            <a:avLst/>
          </a:prstGeom>
          <a:noFill/>
        </p:spPr>
        <p:txBody>
          <a:bodyPr>
            <a:spAutoFit/>
          </a:bodyPr>
          <a:lstStyle/>
          <a:p>
            <a:pPr>
              <a:defRPr/>
            </a:pPr>
            <a:endParaRPr lang="zh-CN" altLang="en-US">
              <a:latin typeface="Arial" panose="020B0604020202020204" pitchFamily="34" charset="0"/>
              <a:ea typeface="宋体" panose="02010600030101010101" pitchFamily="2" charset="-122"/>
            </a:endParaRPr>
          </a:p>
          <a:p>
            <a:pPr>
              <a:lnSpc>
                <a:spcPct val="110000"/>
              </a:lnSpc>
              <a:defRPr/>
            </a:pPr>
            <a:r>
              <a:rPr lang="zh-CN" altLang="en-US" sz="4000" b="1">
                <a:latin typeface="宋体" panose="02010600030101010101" pitchFamily="2" charset="-122"/>
                <a:ea typeface="宋体" panose="02010600030101010101" pitchFamily="2" charset="-122"/>
                <a:cs typeface="宋体" panose="02010600030101010101" pitchFamily="2" charset="-122"/>
              </a:rPr>
              <a:t>  </a:t>
            </a:r>
            <a:r>
              <a:rPr lang="zh-CN" altLang="en-US" sz="4000" b="1">
                <a:solidFill>
                  <a:srgbClr val="FF0000"/>
                </a:solidFill>
                <a:latin typeface="华文琥珀" panose="02010800040101010101" charset="-122"/>
                <a:ea typeface="华文琥珀" panose="02010800040101010101" charset="-122"/>
                <a:cs typeface="宋体" panose="02010600030101010101" pitchFamily="2" charset="-122"/>
              </a:rPr>
              <a:t>小说</a:t>
            </a:r>
            <a:r>
              <a:rPr lang="zh-CN" altLang="en-US" sz="4000" b="1">
                <a:gradFill>
                  <a:gsLst>
                    <a:gs pos="0">
                      <a:srgbClr val="7B32B2"/>
                    </a:gs>
                    <a:gs pos="100000">
                      <a:srgbClr val="401A5D"/>
                    </a:gs>
                  </a:gsLst>
                  <a:lin scaled="0"/>
                </a:gradFill>
                <a:latin typeface="宋体" panose="02010600030101010101" pitchFamily="2" charset="-122"/>
                <a:ea typeface="宋体" panose="02010600030101010101" pitchFamily="2" charset="-122"/>
                <a:cs typeface="宋体" panose="02010600030101010101" pitchFamily="2" charset="-122"/>
              </a:rPr>
              <a:t>是以刻画人物为中心，通过完整的故事情节和具体的环境描写反映社会生活的一种文学体裁,或通过情节的展开和环境的渲染反映社会生活的一种文学体裁。</a:t>
            </a:r>
          </a:p>
          <a:p>
            <a:pPr>
              <a:lnSpc>
                <a:spcPct val="110000"/>
              </a:lnSpc>
              <a:defRPr/>
            </a:pPr>
            <a:r>
              <a:rPr lang="zh-CN" altLang="en-US" sz="4000" b="1">
                <a:gradFill>
                  <a:gsLst>
                    <a:gs pos="0">
                      <a:srgbClr val="7B32B2"/>
                    </a:gs>
                    <a:gs pos="100000">
                      <a:srgbClr val="401A5D"/>
                    </a:gs>
                  </a:gsLst>
                  <a:lin scaled="0"/>
                </a:gradFill>
                <a:latin typeface="宋体" panose="02010600030101010101" pitchFamily="2" charset="-122"/>
                <a:ea typeface="宋体" panose="02010600030101010101" pitchFamily="2" charset="-122"/>
                <a:cs typeface="宋体" panose="02010600030101010101" pitchFamily="2" charset="-122"/>
              </a:rPr>
              <a:t>  小说有三个要素:</a:t>
            </a:r>
            <a:r>
              <a:rPr lang="zh-CN" altLang="en-US" sz="4000" b="1">
                <a:solidFill>
                  <a:srgbClr val="FF0000"/>
                </a:solidFill>
                <a:latin typeface="宋体" panose="02010600030101010101" pitchFamily="2" charset="-122"/>
                <a:ea typeface="宋体" panose="02010600030101010101" pitchFamily="2" charset="-122"/>
                <a:cs typeface="宋体" panose="02010600030101010101" pitchFamily="2" charset="-122"/>
              </a:rPr>
              <a:t>人物形象、故事情节、典型环境</a:t>
            </a:r>
            <a:r>
              <a:rPr lang="zh-CN" altLang="en-US" sz="4000" b="1">
                <a:gradFill>
                  <a:gsLst>
                    <a:gs pos="0">
                      <a:srgbClr val="7B32B2"/>
                    </a:gs>
                    <a:gs pos="100000">
                      <a:srgbClr val="401A5D"/>
                    </a:gs>
                  </a:gsLst>
                  <a:lin scaled="0"/>
                </a:gradFill>
                <a:latin typeface="宋体" panose="02010600030101010101" pitchFamily="2" charset="-122"/>
                <a:ea typeface="宋体" panose="02010600030101010101" pitchFamily="2" charset="-122"/>
                <a:cs typeface="宋体" panose="02010600030101010101" pitchFamily="2" charset="-122"/>
              </a:rPr>
              <a:t>(自然环境和社会环境)。</a:t>
            </a:r>
          </a:p>
        </p:txBody>
      </p:sp>
      <p:sp>
        <p:nvSpPr>
          <p:cNvPr id="3" name="矩形 2"/>
          <p:cNvSpPr/>
          <p:nvPr/>
        </p:nvSpPr>
        <p:spPr>
          <a:xfrm>
            <a:off x="257810" y="186690"/>
            <a:ext cx="3855720" cy="1198880"/>
          </a:xfrm>
          <a:prstGeom prst="rect">
            <a:avLst/>
          </a:prstGeom>
          <a:noFill/>
          <a:ln>
            <a:noFill/>
          </a:ln>
        </p:spPr>
        <p:txBody>
          <a:bodyPr wrap="none">
            <a:spAutoFit/>
          </a:bodyPr>
          <a:lstStyle/>
          <a:p>
            <a:pPr algn="ctr">
              <a:defRPr/>
            </a:pPr>
            <a:r>
              <a:rPr lang="zh-CN" altLang="en-US" sz="7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panose="020B0604020202020204" pitchFamily="34" charset="0"/>
                <a:ea typeface="宋体" panose="02010600030101010101" pitchFamily="2" charset="-122"/>
              </a:rPr>
              <a:t>文体知识</a:t>
            </a: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图片 3" descr="百合花3"/>
          <p:cNvPicPr>
            <a:picLocks noChangeAspect="1"/>
          </p:cNvPicPr>
          <p:nvPr/>
        </p:nvPicPr>
        <p:blipFill>
          <a:blip r:embed="rId3"/>
          <a:srcRect r="340" b="4007"/>
          <a:stretch>
            <a:fillRect/>
          </a:stretch>
        </p:blipFill>
        <p:spPr bwMode="auto">
          <a:xfrm>
            <a:off x="12700" y="3416300"/>
            <a:ext cx="9118600" cy="3467100"/>
          </a:xfrm>
          <a:prstGeom prst="rect">
            <a:avLst/>
          </a:prstGeom>
          <a:noFill/>
          <a:ln w="9525">
            <a:noFill/>
            <a:miter lim="800000"/>
            <a:headEnd/>
            <a:tailEnd/>
          </a:ln>
        </p:spPr>
      </p:pic>
      <p:sp>
        <p:nvSpPr>
          <p:cNvPr id="2" name="矩形 1"/>
          <p:cNvSpPr/>
          <p:nvPr/>
        </p:nvSpPr>
        <p:spPr>
          <a:xfrm>
            <a:off x="185420" y="174625"/>
            <a:ext cx="7165975" cy="922020"/>
          </a:xfrm>
          <a:prstGeom prst="rect">
            <a:avLst/>
          </a:prstGeom>
          <a:noFill/>
          <a:ln>
            <a:noFill/>
          </a:ln>
        </p:spPr>
        <p:txBody>
          <a:bodyPr>
            <a:spAutoFit/>
          </a:bodyPr>
          <a:lstStyle/>
          <a:p>
            <a:pPr>
              <a:defRPr/>
            </a:pPr>
            <a:r>
              <a:rPr lang="zh-CN" altLang="en-US" sz="54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panose="020B0604020202020204" pitchFamily="34" charset="0"/>
                <a:ea typeface="宋体" panose="02010600030101010101" pitchFamily="2" charset="-122"/>
              </a:rPr>
              <a:t>小说描写人物的方法</a:t>
            </a:r>
          </a:p>
        </p:txBody>
      </p:sp>
      <p:sp>
        <p:nvSpPr>
          <p:cNvPr id="3" name="文本框 2"/>
          <p:cNvSpPr txBox="1">
            <a:spLocks noChangeArrowheads="1"/>
          </p:cNvSpPr>
          <p:nvPr/>
        </p:nvSpPr>
        <p:spPr bwMode="auto">
          <a:xfrm>
            <a:off x="12700" y="2741613"/>
            <a:ext cx="2727325" cy="768350"/>
          </a:xfrm>
          <a:prstGeom prst="rect">
            <a:avLst/>
          </a:prstGeom>
          <a:noFill/>
          <a:ln w="9525">
            <a:noFill/>
            <a:miter lim="800000"/>
            <a:headEnd/>
            <a:tailEnd/>
          </a:ln>
        </p:spPr>
        <p:txBody>
          <a:bodyPr>
            <a:spAutoFit/>
          </a:bodyPr>
          <a:lstStyle/>
          <a:p>
            <a:r>
              <a:rPr lang="zh-CN" altLang="en-US" sz="4400">
                <a:latin typeface="华文琥珀"/>
                <a:ea typeface="华文琥珀"/>
                <a:cs typeface="华文琥珀"/>
              </a:rPr>
              <a:t>正面描写</a:t>
            </a:r>
          </a:p>
        </p:txBody>
      </p:sp>
      <p:sp>
        <p:nvSpPr>
          <p:cNvPr id="5" name="文本框 4"/>
          <p:cNvSpPr txBox="1">
            <a:spLocks noChangeArrowheads="1"/>
          </p:cNvSpPr>
          <p:nvPr/>
        </p:nvSpPr>
        <p:spPr bwMode="auto">
          <a:xfrm>
            <a:off x="185738" y="5367338"/>
            <a:ext cx="2655887" cy="768350"/>
          </a:xfrm>
          <a:prstGeom prst="rect">
            <a:avLst/>
          </a:prstGeom>
          <a:noFill/>
          <a:ln w="9525">
            <a:noFill/>
            <a:miter lim="800000"/>
            <a:headEnd/>
            <a:tailEnd/>
          </a:ln>
        </p:spPr>
        <p:txBody>
          <a:bodyPr>
            <a:spAutoFit/>
          </a:bodyPr>
          <a:lstStyle/>
          <a:p>
            <a:r>
              <a:rPr lang="zh-CN" altLang="en-US" sz="4400">
                <a:latin typeface="华文琥珀"/>
                <a:ea typeface="华文琥珀"/>
                <a:cs typeface="华文琥珀"/>
              </a:rPr>
              <a:t>侧面烘托</a:t>
            </a:r>
            <a:endParaRPr lang="zh-CN" altLang="en-US"/>
          </a:p>
        </p:txBody>
      </p:sp>
      <p:sp>
        <p:nvSpPr>
          <p:cNvPr id="6" name="左大括号 5"/>
          <p:cNvSpPr/>
          <p:nvPr/>
        </p:nvSpPr>
        <p:spPr>
          <a:xfrm>
            <a:off x="2266950" y="1470025"/>
            <a:ext cx="574675" cy="3311525"/>
          </a:xfrm>
          <a:prstGeom prst="lef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zh-CN" altLang="en-US"/>
          </a:p>
        </p:txBody>
      </p:sp>
      <p:sp>
        <p:nvSpPr>
          <p:cNvPr id="7" name="文本框 6"/>
          <p:cNvSpPr txBox="1">
            <a:spLocks noChangeArrowheads="1"/>
          </p:cNvSpPr>
          <p:nvPr/>
        </p:nvSpPr>
        <p:spPr bwMode="auto">
          <a:xfrm>
            <a:off x="3343275" y="1101725"/>
            <a:ext cx="2728913" cy="582613"/>
          </a:xfrm>
          <a:prstGeom prst="rect">
            <a:avLst/>
          </a:prstGeom>
          <a:noFill/>
          <a:ln w="9525">
            <a:noFill/>
            <a:miter lim="800000"/>
            <a:headEnd/>
            <a:tailEnd/>
          </a:ln>
        </p:spPr>
        <p:txBody>
          <a:bodyPr>
            <a:spAutoFit/>
          </a:bodyPr>
          <a:lstStyle/>
          <a:p>
            <a:r>
              <a:rPr lang="zh-CN" altLang="en-US" sz="3200" b="1"/>
              <a:t>动作描写</a:t>
            </a:r>
          </a:p>
        </p:txBody>
      </p:sp>
      <p:sp>
        <p:nvSpPr>
          <p:cNvPr id="8" name="文本框 7"/>
          <p:cNvSpPr txBox="1">
            <a:spLocks noChangeArrowheads="1"/>
          </p:cNvSpPr>
          <p:nvPr/>
        </p:nvSpPr>
        <p:spPr bwMode="auto">
          <a:xfrm>
            <a:off x="3343275" y="1684338"/>
            <a:ext cx="2182813" cy="584200"/>
          </a:xfrm>
          <a:prstGeom prst="rect">
            <a:avLst/>
          </a:prstGeom>
          <a:noFill/>
          <a:ln w="9525">
            <a:noFill/>
            <a:miter lim="800000"/>
            <a:headEnd/>
            <a:tailEnd/>
          </a:ln>
        </p:spPr>
        <p:txBody>
          <a:bodyPr>
            <a:spAutoFit/>
          </a:bodyPr>
          <a:lstStyle/>
          <a:p>
            <a:r>
              <a:rPr lang="zh-CN" altLang="en-US" sz="3200" b="1"/>
              <a:t>语言描写</a:t>
            </a:r>
            <a:endParaRPr lang="zh-CN" altLang="en-US"/>
          </a:p>
        </p:txBody>
      </p:sp>
      <p:sp>
        <p:nvSpPr>
          <p:cNvPr id="9" name="文本框 8"/>
          <p:cNvSpPr txBox="1">
            <a:spLocks noChangeArrowheads="1"/>
          </p:cNvSpPr>
          <p:nvPr/>
        </p:nvSpPr>
        <p:spPr bwMode="auto">
          <a:xfrm>
            <a:off x="3422650" y="2365375"/>
            <a:ext cx="2022475" cy="584200"/>
          </a:xfrm>
          <a:prstGeom prst="rect">
            <a:avLst/>
          </a:prstGeom>
          <a:noFill/>
          <a:ln w="9525">
            <a:noFill/>
            <a:miter lim="800000"/>
            <a:headEnd/>
            <a:tailEnd/>
          </a:ln>
        </p:spPr>
        <p:txBody>
          <a:bodyPr>
            <a:spAutoFit/>
          </a:bodyPr>
          <a:lstStyle/>
          <a:p>
            <a:r>
              <a:rPr lang="zh-CN" altLang="en-US" sz="3200" b="1"/>
              <a:t>心理描写</a:t>
            </a:r>
            <a:endParaRPr lang="zh-CN" altLang="en-US"/>
          </a:p>
        </p:txBody>
      </p:sp>
      <p:sp>
        <p:nvSpPr>
          <p:cNvPr id="10" name="文本框 9"/>
          <p:cNvSpPr txBox="1">
            <a:spLocks noChangeArrowheads="1"/>
          </p:cNvSpPr>
          <p:nvPr/>
        </p:nvSpPr>
        <p:spPr bwMode="auto">
          <a:xfrm>
            <a:off x="3487738" y="3035300"/>
            <a:ext cx="2166937" cy="584200"/>
          </a:xfrm>
          <a:prstGeom prst="rect">
            <a:avLst/>
          </a:prstGeom>
          <a:noFill/>
          <a:ln w="9525">
            <a:noFill/>
            <a:miter lim="800000"/>
            <a:headEnd/>
            <a:tailEnd/>
          </a:ln>
        </p:spPr>
        <p:txBody>
          <a:bodyPr>
            <a:spAutoFit/>
          </a:bodyPr>
          <a:lstStyle/>
          <a:p>
            <a:r>
              <a:rPr lang="zh-CN" altLang="en-US" sz="3200" b="1"/>
              <a:t>外貌描写</a:t>
            </a:r>
            <a:endParaRPr lang="zh-CN" altLang="en-US"/>
          </a:p>
        </p:txBody>
      </p:sp>
      <p:sp>
        <p:nvSpPr>
          <p:cNvPr id="11" name="文本框 10"/>
          <p:cNvSpPr txBox="1">
            <a:spLocks noChangeArrowheads="1"/>
          </p:cNvSpPr>
          <p:nvPr/>
        </p:nvSpPr>
        <p:spPr bwMode="auto">
          <a:xfrm>
            <a:off x="3506788" y="3619500"/>
            <a:ext cx="2020887" cy="584200"/>
          </a:xfrm>
          <a:prstGeom prst="rect">
            <a:avLst/>
          </a:prstGeom>
          <a:noFill/>
          <a:ln w="9525">
            <a:noFill/>
            <a:miter lim="800000"/>
            <a:headEnd/>
            <a:tailEnd/>
          </a:ln>
        </p:spPr>
        <p:txBody>
          <a:bodyPr>
            <a:spAutoFit/>
          </a:bodyPr>
          <a:lstStyle/>
          <a:p>
            <a:r>
              <a:rPr lang="zh-CN" altLang="en-US" sz="3200" b="1"/>
              <a:t>神态描写</a:t>
            </a:r>
            <a:endParaRPr lang="zh-CN" altLang="en-US"/>
          </a:p>
        </p:txBody>
      </p:sp>
      <p:sp>
        <p:nvSpPr>
          <p:cNvPr id="12" name="文本框 11"/>
          <p:cNvSpPr txBox="1">
            <a:spLocks noChangeArrowheads="1"/>
          </p:cNvSpPr>
          <p:nvPr/>
        </p:nvSpPr>
        <p:spPr bwMode="auto">
          <a:xfrm>
            <a:off x="3546475" y="4378325"/>
            <a:ext cx="2049463" cy="584200"/>
          </a:xfrm>
          <a:prstGeom prst="rect">
            <a:avLst/>
          </a:prstGeom>
          <a:noFill/>
          <a:ln w="9525">
            <a:noFill/>
            <a:miter lim="800000"/>
            <a:headEnd/>
            <a:tailEnd/>
          </a:ln>
        </p:spPr>
        <p:txBody>
          <a:bodyPr>
            <a:spAutoFit/>
          </a:bodyPr>
          <a:lstStyle/>
          <a:p>
            <a:r>
              <a:rPr lang="zh-CN" altLang="en-US" sz="3200" b="1"/>
              <a:t>细节描写</a:t>
            </a:r>
            <a:endParaRPr lang="zh-CN" altLang="en-US"/>
          </a:p>
        </p:txBody>
      </p:sp>
      <p:sp>
        <p:nvSpPr>
          <p:cNvPr id="13" name="文本框 12"/>
          <p:cNvSpPr txBox="1">
            <a:spLocks noChangeArrowheads="1"/>
          </p:cNvSpPr>
          <p:nvPr/>
        </p:nvSpPr>
        <p:spPr bwMode="auto">
          <a:xfrm>
            <a:off x="2740025" y="5305425"/>
            <a:ext cx="5727700" cy="1568450"/>
          </a:xfrm>
          <a:prstGeom prst="rect">
            <a:avLst/>
          </a:prstGeom>
          <a:noFill/>
          <a:ln w="9525">
            <a:noFill/>
            <a:miter lim="800000"/>
            <a:headEnd/>
            <a:tailEnd/>
          </a:ln>
        </p:spPr>
        <p:txBody>
          <a:bodyPr>
            <a:spAutoFit/>
          </a:bodyPr>
          <a:lstStyle/>
          <a:p>
            <a:r>
              <a:rPr lang="zh-CN" altLang="en-US" sz="4800" b="1"/>
              <a:t>（环境、其他人物、情节）</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animBg="1"/>
      <p:bldP spid="7" grpId="0"/>
      <p:bldP spid="8" grpId="0"/>
      <p:bldP spid="9" grpId="0"/>
      <p:bldP spid="10" grpId="0"/>
      <p:bldP spid="11"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28674" name="图片 3" descr="百合花3"/>
          <p:cNvPicPr>
            <a:picLocks noChangeAspect="1"/>
          </p:cNvPicPr>
          <p:nvPr/>
        </p:nvPicPr>
        <p:blipFill>
          <a:blip r:embed="rId3"/>
          <a:srcRect r="340" b="4007"/>
          <a:stretch>
            <a:fillRect/>
          </a:stretch>
        </p:blipFill>
        <p:spPr bwMode="auto">
          <a:xfrm>
            <a:off x="12700" y="3416300"/>
            <a:ext cx="9118600" cy="3467100"/>
          </a:xfrm>
          <a:prstGeom prst="rect">
            <a:avLst/>
          </a:prstGeom>
          <a:noFill/>
          <a:ln w="9525">
            <a:noFill/>
            <a:miter lim="800000"/>
            <a:headEnd/>
            <a:tailEnd/>
          </a:ln>
        </p:spPr>
      </p:pic>
      <p:sp>
        <p:nvSpPr>
          <p:cNvPr id="28675" name="日期占位符 1"/>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fld id="{C1305B45-9A34-4BDA-B588-2AB962E4780A}" type="datetime1">
              <a:rPr lang="zh-CN" altLang="en-US" sz="1400">
                <a:solidFill>
                  <a:schemeClr val="tx1"/>
                </a:solidFill>
                <a:latin typeface="Arial" charset="0"/>
                <a:ea typeface="宋体" charset="-122"/>
              </a:rPr>
              <a:pPr/>
              <a:t>2020/10/20</a:t>
            </a:fld>
            <a:endParaRPr lang="zh-CN" altLang="en-US" sz="1400">
              <a:solidFill>
                <a:schemeClr val="tx1"/>
              </a:solidFill>
              <a:latin typeface="Arial" charset="0"/>
              <a:ea typeface="宋体" charset="-122"/>
            </a:endParaRPr>
          </a:p>
        </p:txBody>
      </p:sp>
      <p:sp>
        <p:nvSpPr>
          <p:cNvPr id="32777" name="Text Box 9"/>
          <p:cNvSpPr txBox="1">
            <a:spLocks noChangeArrowheads="1"/>
          </p:cNvSpPr>
          <p:nvPr/>
        </p:nvSpPr>
        <p:spPr bwMode="auto">
          <a:xfrm>
            <a:off x="800100" y="1743075"/>
            <a:ext cx="1131888" cy="830263"/>
          </a:xfrm>
          <a:prstGeom prst="rect">
            <a:avLst/>
          </a:prstGeom>
          <a:noFill/>
          <a:ln w="9525">
            <a:noFill/>
            <a:miter lim="800000"/>
            <a:headEnd/>
            <a:tailEnd/>
          </a:ln>
        </p:spPr>
        <p:txBody>
          <a:bodyPr wrap="none">
            <a:spAutoFit/>
          </a:bodyPr>
          <a:lstStyle/>
          <a:p>
            <a:r>
              <a:rPr lang="en-US" altLang="zh-CN" sz="4800" b="1">
                <a:solidFill>
                  <a:srgbClr val="FF0000"/>
                </a:solidFill>
                <a:latin typeface="Times New Roman" pitchFamily="18" charset="0"/>
              </a:rPr>
              <a:t>liào</a:t>
            </a:r>
            <a:r>
              <a:rPr lang="en-US" altLang="zh-CN" sz="4800">
                <a:solidFill>
                  <a:srgbClr val="000000"/>
                </a:solidFill>
                <a:latin typeface="黑体" pitchFamily="49" charset="-122"/>
                <a:ea typeface="黑体" pitchFamily="49" charset="-122"/>
              </a:rPr>
              <a:t> </a:t>
            </a:r>
            <a:endParaRPr lang="en-US" altLang="zh-CN" sz="4800" b="1">
              <a:solidFill>
                <a:srgbClr val="FF0000"/>
              </a:solidFill>
              <a:latin typeface="Times New Roman" pitchFamily="18" charset="0"/>
            </a:endParaRPr>
          </a:p>
        </p:txBody>
      </p:sp>
      <p:sp>
        <p:nvSpPr>
          <p:cNvPr id="32778" name="Text Box 10"/>
          <p:cNvSpPr txBox="1">
            <a:spLocks noChangeArrowheads="1"/>
          </p:cNvSpPr>
          <p:nvPr/>
        </p:nvSpPr>
        <p:spPr bwMode="auto">
          <a:xfrm>
            <a:off x="1704975" y="5124450"/>
            <a:ext cx="1335088" cy="830263"/>
          </a:xfrm>
          <a:prstGeom prst="rect">
            <a:avLst/>
          </a:prstGeom>
          <a:noFill/>
          <a:ln w="9525">
            <a:noFill/>
            <a:miter lim="800000"/>
            <a:headEnd/>
            <a:tailEnd/>
          </a:ln>
        </p:spPr>
        <p:txBody>
          <a:bodyPr wrap="none">
            <a:spAutoFit/>
          </a:bodyPr>
          <a:lstStyle/>
          <a:p>
            <a:r>
              <a:rPr lang="en-US" altLang="zh-CN" sz="4800" b="1">
                <a:solidFill>
                  <a:srgbClr val="FF0000"/>
                </a:solidFill>
                <a:latin typeface="Times New Roman" pitchFamily="18" charset="0"/>
              </a:rPr>
              <a:t>qián </a:t>
            </a:r>
          </a:p>
        </p:txBody>
      </p:sp>
      <p:sp>
        <p:nvSpPr>
          <p:cNvPr id="28678" name="Text Box 11"/>
          <p:cNvSpPr txBox="1">
            <a:spLocks noChangeArrowheads="1"/>
          </p:cNvSpPr>
          <p:nvPr/>
        </p:nvSpPr>
        <p:spPr bwMode="auto">
          <a:xfrm>
            <a:off x="3348038" y="3573463"/>
            <a:ext cx="309562" cy="830262"/>
          </a:xfrm>
          <a:prstGeom prst="rect">
            <a:avLst/>
          </a:prstGeom>
          <a:noFill/>
          <a:ln w="9525">
            <a:noFill/>
            <a:miter lim="800000"/>
            <a:headEnd/>
            <a:tailEnd/>
          </a:ln>
        </p:spPr>
        <p:txBody>
          <a:bodyPr wrap="none">
            <a:spAutoFit/>
          </a:bodyPr>
          <a:lstStyle/>
          <a:p>
            <a:r>
              <a:rPr lang="en-US" altLang="zh-CN" sz="4800" b="1">
                <a:solidFill>
                  <a:srgbClr val="FF0000"/>
                </a:solidFill>
                <a:latin typeface="Times New Roman" pitchFamily="18" charset="0"/>
              </a:rPr>
              <a:t> </a:t>
            </a:r>
          </a:p>
        </p:txBody>
      </p:sp>
      <p:sp>
        <p:nvSpPr>
          <p:cNvPr id="32780" name="Text Box 12"/>
          <p:cNvSpPr txBox="1">
            <a:spLocks noChangeArrowheads="1"/>
          </p:cNvSpPr>
          <p:nvPr/>
        </p:nvSpPr>
        <p:spPr bwMode="auto">
          <a:xfrm>
            <a:off x="4200525" y="1773238"/>
            <a:ext cx="741363" cy="768350"/>
          </a:xfrm>
          <a:prstGeom prst="rect">
            <a:avLst/>
          </a:prstGeom>
          <a:noFill/>
          <a:ln w="9525">
            <a:noFill/>
            <a:miter lim="800000"/>
            <a:headEnd/>
            <a:tailEnd/>
          </a:ln>
        </p:spPr>
        <p:txBody>
          <a:bodyPr wrap="none">
            <a:spAutoFit/>
          </a:bodyPr>
          <a:lstStyle/>
          <a:p>
            <a:r>
              <a:rPr lang="en-US" altLang="zh-CN" sz="4400" b="1">
                <a:solidFill>
                  <a:srgbClr val="FF0000"/>
                </a:solidFill>
                <a:latin typeface="Times New Roman" pitchFamily="18" charset="0"/>
              </a:rPr>
              <a:t>nè</a:t>
            </a:r>
          </a:p>
        </p:txBody>
      </p:sp>
      <p:sp>
        <p:nvSpPr>
          <p:cNvPr id="32781" name="Text Box 13"/>
          <p:cNvSpPr txBox="1">
            <a:spLocks noChangeArrowheads="1"/>
          </p:cNvSpPr>
          <p:nvPr/>
        </p:nvSpPr>
        <p:spPr bwMode="auto">
          <a:xfrm>
            <a:off x="5219700" y="2592388"/>
            <a:ext cx="1030288" cy="828675"/>
          </a:xfrm>
          <a:prstGeom prst="rect">
            <a:avLst/>
          </a:prstGeom>
          <a:noFill/>
          <a:ln w="9525">
            <a:noFill/>
            <a:miter lim="800000"/>
            <a:headEnd/>
            <a:tailEnd/>
          </a:ln>
        </p:spPr>
        <p:txBody>
          <a:bodyPr wrap="none">
            <a:spAutoFit/>
          </a:bodyPr>
          <a:lstStyle/>
          <a:p>
            <a:r>
              <a:rPr lang="en-US" altLang="zh-CN" sz="4800" b="1">
                <a:solidFill>
                  <a:srgbClr val="FF0000"/>
                </a:solidFill>
                <a:latin typeface="Times New Roman" pitchFamily="18" charset="0"/>
              </a:rPr>
              <a:t>niù </a:t>
            </a:r>
          </a:p>
        </p:txBody>
      </p:sp>
      <p:sp>
        <p:nvSpPr>
          <p:cNvPr id="28681" name="Text Box 15"/>
          <p:cNvSpPr txBox="1">
            <a:spLocks noChangeArrowheads="1"/>
          </p:cNvSpPr>
          <p:nvPr/>
        </p:nvSpPr>
        <p:spPr bwMode="auto">
          <a:xfrm>
            <a:off x="323850" y="188913"/>
            <a:ext cx="2871788" cy="706437"/>
          </a:xfrm>
          <a:prstGeom prst="rect">
            <a:avLst/>
          </a:prstGeom>
          <a:solidFill>
            <a:srgbClr val="CCFFFF"/>
          </a:solidFill>
          <a:ln w="76200">
            <a:solidFill>
              <a:srgbClr val="FF6600"/>
            </a:solidFill>
            <a:miter lim="800000"/>
            <a:headEnd/>
            <a:tailEnd/>
          </a:ln>
        </p:spPr>
        <p:txBody>
          <a:bodyPr>
            <a:spAutoFit/>
          </a:bodyPr>
          <a:lstStyle/>
          <a:p>
            <a:r>
              <a:rPr lang="en-US" altLang="zh-CN" sz="4000">
                <a:solidFill>
                  <a:srgbClr val="0000CC"/>
                </a:solidFill>
                <a:latin typeface="Times New Roman" pitchFamily="18" charset="0"/>
                <a:ea typeface="方正姚体"/>
                <a:cs typeface="方正姚体"/>
              </a:rPr>
              <a:t> </a:t>
            </a:r>
            <a:r>
              <a:rPr lang="zh-CN" altLang="en-US" sz="4000">
                <a:solidFill>
                  <a:srgbClr val="0000CC"/>
                </a:solidFill>
                <a:latin typeface="Times New Roman" pitchFamily="18" charset="0"/>
                <a:ea typeface="方正姚体"/>
                <a:cs typeface="方正姚体"/>
              </a:rPr>
              <a:t>预习检测</a:t>
            </a:r>
          </a:p>
        </p:txBody>
      </p:sp>
      <p:sp>
        <p:nvSpPr>
          <p:cNvPr id="28682" name="Text Box 16"/>
          <p:cNvSpPr txBox="1">
            <a:spLocks noChangeArrowheads="1"/>
          </p:cNvSpPr>
          <p:nvPr/>
        </p:nvSpPr>
        <p:spPr bwMode="auto">
          <a:xfrm>
            <a:off x="120650" y="958850"/>
            <a:ext cx="9010650" cy="5632450"/>
          </a:xfrm>
          <a:prstGeom prst="rect">
            <a:avLst/>
          </a:prstGeom>
          <a:noFill/>
          <a:ln w="9525">
            <a:noFill/>
            <a:miter lim="800000"/>
            <a:headEnd/>
            <a:tailEnd/>
          </a:ln>
        </p:spPr>
        <p:txBody>
          <a:bodyPr>
            <a:spAutoFit/>
          </a:bodyPr>
          <a:lstStyle/>
          <a:p>
            <a:pPr>
              <a:spcBef>
                <a:spcPct val="50000"/>
              </a:spcBef>
            </a:pPr>
            <a:r>
              <a:rPr lang="zh-CN" altLang="en-US" sz="3600" b="1">
                <a:solidFill>
                  <a:srgbClr val="000000"/>
                </a:solidFill>
                <a:latin typeface="黑体" pitchFamily="49" charset="-122"/>
                <a:ea typeface="黑体" pitchFamily="49" charset="-122"/>
              </a:rPr>
              <a:t>读准划横线字的音。</a:t>
            </a:r>
          </a:p>
          <a:p>
            <a:pPr>
              <a:spcBef>
                <a:spcPct val="50000"/>
              </a:spcBef>
            </a:pPr>
            <a:r>
              <a:rPr lang="zh-CN" altLang="en-US" sz="3600" b="1" u="sng">
                <a:solidFill>
                  <a:srgbClr val="000000"/>
                </a:solidFill>
                <a:latin typeface="黑体" pitchFamily="49" charset="-122"/>
                <a:ea typeface="黑体" pitchFamily="49" charset="-122"/>
                <a:sym typeface="+mn-ea"/>
              </a:rPr>
              <a:t>撂</a:t>
            </a:r>
            <a:r>
              <a:rPr lang="en-US" altLang="zh-CN" sz="3600" b="1">
                <a:solidFill>
                  <a:srgbClr val="000000"/>
                </a:solidFill>
                <a:latin typeface="黑体" pitchFamily="49" charset="-122"/>
                <a:ea typeface="黑体" pitchFamily="49" charset="-122"/>
              </a:rPr>
              <a:t>(     )</a:t>
            </a:r>
            <a:r>
              <a:rPr lang="zh-CN" altLang="en-US" sz="3600" b="1">
                <a:solidFill>
                  <a:srgbClr val="000000"/>
                </a:solidFill>
                <a:latin typeface="黑体" pitchFamily="49" charset="-122"/>
                <a:ea typeface="黑体" pitchFamily="49" charset="-122"/>
              </a:rPr>
              <a:t> 　</a:t>
            </a:r>
            <a:r>
              <a:rPr lang="zh-CN" altLang="en-US" sz="3600" b="1" u="sng">
                <a:solidFill>
                  <a:srgbClr val="000000"/>
                </a:solidFill>
                <a:latin typeface="黑体" pitchFamily="49" charset="-122"/>
                <a:ea typeface="黑体" pitchFamily="49" charset="-122"/>
              </a:rPr>
              <a:t>讷讷</a:t>
            </a:r>
            <a:r>
              <a:rPr lang="zh-CN" altLang="en-US" sz="3600" b="1">
                <a:solidFill>
                  <a:srgbClr val="000000"/>
                </a:solidFill>
                <a:latin typeface="黑体" pitchFamily="49" charset="-122"/>
                <a:ea typeface="黑体" pitchFamily="49" charset="-122"/>
              </a:rPr>
              <a:t>(     ） </a:t>
            </a:r>
            <a:r>
              <a:rPr lang="zh-CN" altLang="en-US" sz="3600" b="1" u="sng">
                <a:solidFill>
                  <a:srgbClr val="000000"/>
                </a:solidFill>
                <a:latin typeface="黑体" pitchFamily="49" charset="-122"/>
                <a:ea typeface="黑体" pitchFamily="49" charset="-122"/>
                <a:sym typeface="+mn-ea"/>
              </a:rPr>
              <a:t>忸怩</a:t>
            </a:r>
            <a:r>
              <a:rPr lang="zh-CN" altLang="en-US" sz="3600" b="1">
                <a:solidFill>
                  <a:srgbClr val="000000"/>
                </a:solidFill>
                <a:latin typeface="黑体" pitchFamily="49" charset="-122"/>
                <a:ea typeface="黑体" pitchFamily="49" charset="-122"/>
                <a:sym typeface="+mn-ea"/>
              </a:rPr>
              <a:t>（    ）</a:t>
            </a:r>
            <a:endParaRPr lang="zh-CN" altLang="en-US" sz="3600" b="1">
              <a:solidFill>
                <a:srgbClr val="000000"/>
              </a:solidFill>
              <a:latin typeface="黑体" pitchFamily="49" charset="-122"/>
              <a:ea typeface="黑体" pitchFamily="49" charset="-122"/>
            </a:endParaRPr>
          </a:p>
          <a:p>
            <a:pPr>
              <a:spcBef>
                <a:spcPct val="50000"/>
              </a:spcBef>
            </a:pPr>
            <a:r>
              <a:rPr lang="zh-CN" altLang="en-US" sz="3600" b="1" u="sng">
                <a:solidFill>
                  <a:srgbClr val="000000"/>
                </a:solidFill>
                <a:latin typeface="黑体" pitchFamily="49" charset="-122"/>
                <a:ea typeface="黑体" pitchFamily="49" charset="-122"/>
              </a:rPr>
              <a:t>憨憨</a:t>
            </a:r>
            <a:r>
              <a:rPr lang="zh-CN" altLang="en-US" sz="3600" b="1">
                <a:solidFill>
                  <a:srgbClr val="000000"/>
                </a:solidFill>
                <a:latin typeface="黑体" pitchFamily="49" charset="-122"/>
                <a:ea typeface="黑体" pitchFamily="49" charset="-122"/>
              </a:rPr>
              <a:t>（      ）   </a:t>
            </a:r>
            <a:r>
              <a:rPr lang="zh-CN" altLang="en-US" sz="3600" b="1">
                <a:solidFill>
                  <a:srgbClr val="000000"/>
                </a:solidFill>
                <a:latin typeface="黑体" pitchFamily="49" charset="-122"/>
                <a:ea typeface="黑体" pitchFamily="49" charset="-122"/>
                <a:sym typeface="+mn-ea"/>
              </a:rPr>
              <a:t>执</a:t>
            </a:r>
            <a:r>
              <a:rPr lang="zh-CN" altLang="en-US" sz="3600" b="1" u="sng">
                <a:solidFill>
                  <a:srgbClr val="000000"/>
                </a:solidFill>
                <a:latin typeface="黑体" pitchFamily="49" charset="-122"/>
                <a:ea typeface="黑体" pitchFamily="49" charset="-122"/>
                <a:sym typeface="+mn-ea"/>
              </a:rPr>
              <a:t>拗</a:t>
            </a:r>
            <a:r>
              <a:rPr lang="zh-CN" altLang="en-US" sz="3600" b="1">
                <a:solidFill>
                  <a:srgbClr val="000000"/>
                </a:solidFill>
                <a:latin typeface="黑体" pitchFamily="49" charset="-122"/>
                <a:ea typeface="黑体" pitchFamily="49" charset="-122"/>
                <a:sym typeface="+mn-ea"/>
              </a:rPr>
              <a:t>(     )</a:t>
            </a:r>
            <a:r>
              <a:rPr lang="zh-CN" altLang="en-US" sz="3600" b="1">
                <a:solidFill>
                  <a:srgbClr val="000000"/>
                </a:solidFill>
                <a:latin typeface="黑体" pitchFamily="49" charset="-122"/>
                <a:ea typeface="黑体" pitchFamily="49" charset="-122"/>
              </a:rPr>
              <a:t>  </a:t>
            </a:r>
            <a:r>
              <a:rPr lang="zh-CN" altLang="en-US" sz="3600" b="1" u="sng">
                <a:solidFill>
                  <a:srgbClr val="000000"/>
                </a:solidFill>
                <a:latin typeface="黑体" pitchFamily="49" charset="-122"/>
                <a:ea typeface="黑体" pitchFamily="49" charset="-122"/>
                <a:sym typeface="+mn-ea"/>
              </a:rPr>
              <a:t>髻</a:t>
            </a:r>
            <a:r>
              <a:rPr lang="zh-CN" altLang="en-US" sz="3600" b="1">
                <a:solidFill>
                  <a:srgbClr val="000000"/>
                </a:solidFill>
                <a:latin typeface="黑体" pitchFamily="49" charset="-122"/>
                <a:ea typeface="黑体" pitchFamily="49" charset="-122"/>
                <a:sym typeface="+mn-ea"/>
              </a:rPr>
              <a:t>（   ）</a:t>
            </a:r>
          </a:p>
          <a:p>
            <a:pPr>
              <a:spcBef>
                <a:spcPct val="50000"/>
              </a:spcBef>
            </a:pPr>
            <a:r>
              <a:rPr lang="zh-CN" altLang="en-US" sz="3600" b="1" u="sng">
                <a:solidFill>
                  <a:srgbClr val="000000"/>
                </a:solidFill>
                <a:latin typeface="黑体" pitchFamily="49" charset="-122"/>
                <a:ea typeface="黑体" pitchFamily="49" charset="-122"/>
                <a:sym typeface="+mn-ea"/>
              </a:rPr>
              <a:t>尴尬</a:t>
            </a:r>
            <a:r>
              <a:rPr lang="zh-CN" altLang="en-US" sz="3600" b="1">
                <a:solidFill>
                  <a:srgbClr val="000000"/>
                </a:solidFill>
                <a:latin typeface="黑体" pitchFamily="49" charset="-122"/>
                <a:ea typeface="黑体" pitchFamily="49" charset="-122"/>
                <a:sym typeface="+mn-ea"/>
              </a:rPr>
              <a:t>(       )　</a:t>
            </a:r>
            <a:r>
              <a:rPr lang="zh-CN" altLang="en-US" sz="3600" b="1" u="sng">
                <a:solidFill>
                  <a:srgbClr val="000000"/>
                </a:solidFill>
                <a:latin typeface="黑体" pitchFamily="49" charset="-122"/>
                <a:ea typeface="黑体" pitchFamily="49" charset="-122"/>
              </a:rPr>
              <a:t>讪讪</a:t>
            </a:r>
            <a:r>
              <a:rPr lang="zh-CN" altLang="en-US" sz="3600" b="1">
                <a:solidFill>
                  <a:srgbClr val="000000"/>
                </a:solidFill>
                <a:latin typeface="黑体" pitchFamily="49" charset="-122"/>
                <a:ea typeface="黑体" pitchFamily="49" charset="-122"/>
              </a:rPr>
              <a:t>(     ) 瞅（   　）</a:t>
            </a:r>
          </a:p>
          <a:p>
            <a:pPr>
              <a:spcBef>
                <a:spcPct val="50000"/>
              </a:spcBef>
            </a:pPr>
            <a:r>
              <a:rPr lang="zh-CN" altLang="en-US" sz="3600" b="1">
                <a:solidFill>
                  <a:srgbClr val="000000"/>
                </a:solidFill>
                <a:latin typeface="黑体" pitchFamily="49" charset="-122"/>
                <a:ea typeface="黑体" pitchFamily="49" charset="-122"/>
                <a:sym typeface="+mn-ea"/>
              </a:rPr>
              <a:t>挟（      ）</a:t>
            </a:r>
            <a:r>
              <a:rPr lang="zh-CN" altLang="en-US" sz="3600" b="1">
                <a:solidFill>
                  <a:srgbClr val="000000"/>
                </a:solidFill>
                <a:latin typeface="黑体" pitchFamily="49" charset="-122"/>
                <a:ea typeface="黑体" pitchFamily="49" charset="-122"/>
              </a:rPr>
              <a:t> </a:t>
            </a:r>
            <a:r>
              <a:rPr lang="zh-CN" altLang="en-US" sz="3600" b="1" u="sng">
                <a:solidFill>
                  <a:srgbClr val="000000"/>
                </a:solidFill>
                <a:latin typeface="黑体" pitchFamily="49" charset="-122"/>
                <a:ea typeface="黑体" pitchFamily="49" charset="-122"/>
              </a:rPr>
              <a:t>嬷嬷</a:t>
            </a:r>
            <a:r>
              <a:rPr lang="zh-CN" altLang="en-US" sz="3600" b="1">
                <a:solidFill>
                  <a:srgbClr val="000000"/>
                </a:solidFill>
                <a:latin typeface="黑体" pitchFamily="49" charset="-122"/>
                <a:ea typeface="黑体" pitchFamily="49" charset="-122"/>
              </a:rPr>
              <a:t>(     )    砦（    ）             </a:t>
            </a:r>
          </a:p>
          <a:p>
            <a:pPr>
              <a:spcBef>
                <a:spcPct val="50000"/>
              </a:spcBef>
            </a:pPr>
            <a:r>
              <a:rPr lang="zh-CN" altLang="en-US" sz="3600" b="1" u="sng">
                <a:solidFill>
                  <a:srgbClr val="000000"/>
                </a:solidFill>
                <a:latin typeface="黑体" pitchFamily="49" charset="-122"/>
                <a:ea typeface="黑体" pitchFamily="49" charset="-122"/>
              </a:rPr>
              <a:t>虔</a:t>
            </a:r>
            <a:r>
              <a:rPr lang="zh-CN" altLang="en-US" sz="3600" b="1">
                <a:solidFill>
                  <a:srgbClr val="000000"/>
                </a:solidFill>
                <a:latin typeface="黑体" pitchFamily="49" charset="-122"/>
                <a:ea typeface="黑体" pitchFamily="49" charset="-122"/>
              </a:rPr>
              <a:t>诚（　　　　）  </a:t>
            </a:r>
            <a:r>
              <a:rPr lang="zh-CN" altLang="en-US" sz="3600" b="1" u="sng">
                <a:solidFill>
                  <a:srgbClr val="000000"/>
                </a:solidFill>
                <a:latin typeface="黑体" pitchFamily="49" charset="-122"/>
                <a:ea typeface="黑体" pitchFamily="49" charset="-122"/>
              </a:rPr>
              <a:t>磕磕</a:t>
            </a:r>
            <a:r>
              <a:rPr lang="zh-CN" altLang="en-US" sz="3600" b="1">
                <a:solidFill>
                  <a:srgbClr val="000000"/>
                </a:solidFill>
                <a:latin typeface="黑体" pitchFamily="49" charset="-122"/>
                <a:ea typeface="黑体" pitchFamily="49" charset="-122"/>
              </a:rPr>
              <a:t>绊绊（　　）        </a:t>
            </a:r>
          </a:p>
          <a:p>
            <a:pPr>
              <a:spcBef>
                <a:spcPct val="50000"/>
              </a:spcBef>
            </a:pPr>
            <a:r>
              <a:rPr lang="zh-CN" altLang="en-US" sz="3600" b="1">
                <a:solidFill>
                  <a:srgbClr val="000000"/>
                </a:solidFill>
                <a:latin typeface="黑体" pitchFamily="49" charset="-122"/>
                <a:ea typeface="黑体" pitchFamily="49" charset="-122"/>
              </a:rPr>
              <a:t>           </a:t>
            </a:r>
            <a:endParaRPr lang="en-US" altLang="zh-CN" sz="3600" b="1">
              <a:solidFill>
                <a:srgbClr val="000000"/>
              </a:solidFill>
              <a:latin typeface="黑体" pitchFamily="49" charset="-122"/>
              <a:ea typeface="黑体" pitchFamily="49" charset="-122"/>
            </a:endParaRPr>
          </a:p>
        </p:txBody>
      </p:sp>
      <p:sp>
        <p:nvSpPr>
          <p:cNvPr id="32786" name="Text Box 18"/>
          <p:cNvSpPr txBox="1">
            <a:spLocks noChangeArrowheads="1"/>
          </p:cNvSpPr>
          <p:nvPr/>
        </p:nvSpPr>
        <p:spPr bwMode="auto">
          <a:xfrm>
            <a:off x="4625975" y="3367088"/>
            <a:ext cx="1403350" cy="828675"/>
          </a:xfrm>
          <a:prstGeom prst="rect">
            <a:avLst/>
          </a:prstGeom>
          <a:noFill/>
          <a:ln w="9525">
            <a:noFill/>
            <a:miter lim="800000"/>
            <a:headEnd/>
            <a:tailEnd/>
          </a:ln>
        </p:spPr>
        <p:txBody>
          <a:bodyPr wrap="none">
            <a:spAutoFit/>
          </a:bodyPr>
          <a:lstStyle/>
          <a:p>
            <a:r>
              <a:rPr lang="en-US" altLang="zh-CN" sz="4800" b="1">
                <a:solidFill>
                  <a:srgbClr val="FF0000"/>
                </a:solidFill>
                <a:latin typeface="Times New Roman" pitchFamily="18" charset="0"/>
              </a:rPr>
              <a:t>shàn </a:t>
            </a:r>
          </a:p>
        </p:txBody>
      </p:sp>
      <p:sp>
        <p:nvSpPr>
          <p:cNvPr id="32788" name="Rectangle 20"/>
          <p:cNvSpPr>
            <a:spLocks noChangeArrowheads="1"/>
          </p:cNvSpPr>
          <p:nvPr/>
        </p:nvSpPr>
        <p:spPr bwMode="auto">
          <a:xfrm>
            <a:off x="4443413" y="4191000"/>
            <a:ext cx="995362" cy="828675"/>
          </a:xfrm>
          <a:prstGeom prst="rect">
            <a:avLst/>
          </a:prstGeom>
          <a:noFill/>
          <a:ln w="9525">
            <a:noFill/>
            <a:miter lim="800000"/>
            <a:headEnd/>
            <a:tailEnd/>
          </a:ln>
        </p:spPr>
        <p:txBody>
          <a:bodyPr wrap="none">
            <a:spAutoFit/>
          </a:bodyPr>
          <a:lstStyle/>
          <a:p>
            <a:r>
              <a:rPr lang="en-US" altLang="zh-CN" sz="4800" b="1">
                <a:solidFill>
                  <a:srgbClr val="FF0000"/>
                </a:solidFill>
                <a:latin typeface="Times New Roman" pitchFamily="18" charset="0"/>
              </a:rPr>
              <a:t>mó</a:t>
            </a:r>
          </a:p>
        </p:txBody>
      </p:sp>
      <p:sp>
        <p:nvSpPr>
          <p:cNvPr id="32791" name="Rectangle 23"/>
          <p:cNvSpPr>
            <a:spLocks noChangeArrowheads="1"/>
          </p:cNvSpPr>
          <p:nvPr/>
        </p:nvSpPr>
        <p:spPr bwMode="auto">
          <a:xfrm>
            <a:off x="6707188" y="1711325"/>
            <a:ext cx="2819400" cy="830263"/>
          </a:xfrm>
          <a:prstGeom prst="rect">
            <a:avLst/>
          </a:prstGeom>
          <a:noFill/>
          <a:ln w="9525">
            <a:noFill/>
            <a:miter lim="800000"/>
            <a:headEnd/>
            <a:tailEnd/>
          </a:ln>
        </p:spPr>
        <p:txBody>
          <a:bodyPr>
            <a:spAutoFit/>
          </a:bodyPr>
          <a:lstStyle/>
          <a:p>
            <a:r>
              <a:rPr lang="en-US" altLang="zh-CN" sz="4800" b="1">
                <a:solidFill>
                  <a:srgbClr val="FF0000"/>
                </a:solidFill>
                <a:latin typeface="Times New Roman" pitchFamily="18" charset="0"/>
              </a:rPr>
              <a:t>niǔ  ní</a:t>
            </a:r>
          </a:p>
        </p:txBody>
      </p:sp>
      <p:sp>
        <p:nvSpPr>
          <p:cNvPr id="32792" name="Text Box 24"/>
          <p:cNvSpPr txBox="1">
            <a:spLocks noChangeArrowheads="1"/>
          </p:cNvSpPr>
          <p:nvPr/>
        </p:nvSpPr>
        <p:spPr bwMode="auto">
          <a:xfrm>
            <a:off x="7816850" y="2536825"/>
            <a:ext cx="1441450" cy="828675"/>
          </a:xfrm>
          <a:prstGeom prst="rect">
            <a:avLst/>
          </a:prstGeom>
          <a:noFill/>
          <a:ln w="9525">
            <a:noFill/>
            <a:miter lim="800000"/>
            <a:headEnd/>
            <a:tailEnd/>
          </a:ln>
        </p:spPr>
        <p:txBody>
          <a:bodyPr>
            <a:spAutoFit/>
          </a:bodyPr>
          <a:lstStyle/>
          <a:p>
            <a:pPr>
              <a:spcBef>
                <a:spcPct val="50000"/>
              </a:spcBef>
            </a:pPr>
            <a:r>
              <a:rPr lang="en-US" altLang="zh-CN" sz="4800" b="1">
                <a:solidFill>
                  <a:srgbClr val="FF0000"/>
                </a:solidFill>
                <a:latin typeface="Times New Roman" pitchFamily="18" charset="0"/>
              </a:rPr>
              <a:t>jì</a:t>
            </a:r>
          </a:p>
        </p:txBody>
      </p:sp>
      <p:sp>
        <p:nvSpPr>
          <p:cNvPr id="32793" name="Text Box 25"/>
          <p:cNvSpPr txBox="1">
            <a:spLocks noChangeArrowheads="1"/>
          </p:cNvSpPr>
          <p:nvPr/>
        </p:nvSpPr>
        <p:spPr bwMode="auto">
          <a:xfrm>
            <a:off x="800100" y="3360738"/>
            <a:ext cx="2905125" cy="830262"/>
          </a:xfrm>
          <a:prstGeom prst="rect">
            <a:avLst/>
          </a:prstGeom>
          <a:noFill/>
          <a:ln w="9525">
            <a:noFill/>
            <a:miter lim="800000"/>
            <a:headEnd/>
            <a:tailEnd/>
          </a:ln>
        </p:spPr>
        <p:txBody>
          <a:bodyPr>
            <a:spAutoFit/>
          </a:bodyPr>
          <a:lstStyle/>
          <a:p>
            <a:pPr>
              <a:spcBef>
                <a:spcPct val="50000"/>
              </a:spcBef>
            </a:pPr>
            <a:r>
              <a:rPr lang="en-US" altLang="zh-CN" sz="4800" b="1">
                <a:solidFill>
                  <a:srgbClr val="FF0000"/>
                </a:solidFill>
                <a:latin typeface="Times New Roman" pitchFamily="18" charset="0"/>
              </a:rPr>
              <a:t>    gān gà</a:t>
            </a:r>
          </a:p>
        </p:txBody>
      </p:sp>
      <p:sp>
        <p:nvSpPr>
          <p:cNvPr id="2" name="文本框 1"/>
          <p:cNvSpPr txBox="1">
            <a:spLocks noChangeArrowheads="1"/>
          </p:cNvSpPr>
          <p:nvPr/>
        </p:nvSpPr>
        <p:spPr bwMode="auto">
          <a:xfrm>
            <a:off x="1436688" y="2566988"/>
            <a:ext cx="2439987" cy="830262"/>
          </a:xfrm>
          <a:prstGeom prst="rect">
            <a:avLst/>
          </a:prstGeom>
          <a:noFill/>
          <a:ln w="9525">
            <a:noFill/>
            <a:miter lim="800000"/>
            <a:headEnd/>
            <a:tailEnd/>
          </a:ln>
        </p:spPr>
        <p:txBody>
          <a:bodyPr>
            <a:spAutoFit/>
          </a:bodyPr>
          <a:lstStyle/>
          <a:p>
            <a:r>
              <a:rPr lang="en-US" altLang="zh-CN" sz="4800" b="1">
                <a:solidFill>
                  <a:srgbClr val="FF0000"/>
                </a:solidFill>
                <a:latin typeface="Times New Roman" pitchFamily="18" charset="0"/>
              </a:rPr>
              <a:t>hān</a:t>
            </a:r>
          </a:p>
        </p:txBody>
      </p:sp>
      <p:sp>
        <p:nvSpPr>
          <p:cNvPr id="3" name="文本框 2"/>
          <p:cNvSpPr txBox="1">
            <a:spLocks noChangeArrowheads="1"/>
          </p:cNvSpPr>
          <p:nvPr/>
        </p:nvSpPr>
        <p:spPr bwMode="auto">
          <a:xfrm>
            <a:off x="7164388" y="3452813"/>
            <a:ext cx="2828925" cy="830262"/>
          </a:xfrm>
          <a:prstGeom prst="rect">
            <a:avLst/>
          </a:prstGeom>
          <a:noFill/>
          <a:ln w="9525">
            <a:noFill/>
            <a:miter lim="800000"/>
            <a:headEnd/>
            <a:tailEnd/>
          </a:ln>
        </p:spPr>
        <p:txBody>
          <a:bodyPr>
            <a:spAutoFit/>
          </a:bodyPr>
          <a:lstStyle/>
          <a:p>
            <a:r>
              <a:rPr lang="en-US" altLang="zh-CN" sz="4800" b="1">
                <a:solidFill>
                  <a:srgbClr val="FF0000"/>
                </a:solidFill>
                <a:latin typeface="Times New Roman" pitchFamily="18" charset="0"/>
              </a:rPr>
              <a:t>chǒu</a:t>
            </a:r>
            <a:endParaRPr lang="zh-CN" altLang="en-US" sz="3600" b="1">
              <a:solidFill>
                <a:srgbClr val="000000"/>
              </a:solidFill>
              <a:latin typeface="黑体" pitchFamily="49" charset="-122"/>
              <a:ea typeface="黑体" pitchFamily="49" charset="-122"/>
            </a:endParaRPr>
          </a:p>
        </p:txBody>
      </p:sp>
      <p:sp>
        <p:nvSpPr>
          <p:cNvPr id="5" name="文本框 4"/>
          <p:cNvSpPr txBox="1">
            <a:spLocks noChangeArrowheads="1"/>
          </p:cNvSpPr>
          <p:nvPr/>
        </p:nvSpPr>
        <p:spPr bwMode="auto">
          <a:xfrm>
            <a:off x="879475" y="4279900"/>
            <a:ext cx="2568575" cy="830263"/>
          </a:xfrm>
          <a:prstGeom prst="rect">
            <a:avLst/>
          </a:prstGeom>
          <a:noFill/>
          <a:ln w="9525">
            <a:noFill/>
            <a:miter lim="800000"/>
            <a:headEnd/>
            <a:tailEnd/>
          </a:ln>
        </p:spPr>
        <p:txBody>
          <a:bodyPr>
            <a:spAutoFit/>
          </a:bodyPr>
          <a:lstStyle/>
          <a:p>
            <a:r>
              <a:rPr lang="en-US" altLang="zh-CN" sz="4800" b="1">
                <a:solidFill>
                  <a:srgbClr val="FF0000"/>
                </a:solidFill>
                <a:latin typeface="Times New Roman" pitchFamily="18" charset="0"/>
              </a:rPr>
              <a:t>xié</a:t>
            </a:r>
            <a:endParaRPr lang="zh-CN" altLang="en-US">
              <a:cs typeface="Arial" charset="0"/>
            </a:endParaRPr>
          </a:p>
        </p:txBody>
      </p:sp>
      <p:sp>
        <p:nvSpPr>
          <p:cNvPr id="6" name="文本框 5"/>
          <p:cNvSpPr txBox="1">
            <a:spLocks noChangeArrowheads="1"/>
          </p:cNvSpPr>
          <p:nvPr/>
        </p:nvSpPr>
        <p:spPr bwMode="auto">
          <a:xfrm>
            <a:off x="7296150" y="4368800"/>
            <a:ext cx="2041525" cy="830263"/>
          </a:xfrm>
          <a:prstGeom prst="rect">
            <a:avLst/>
          </a:prstGeom>
          <a:noFill/>
          <a:ln w="9525">
            <a:noFill/>
            <a:miter lim="800000"/>
            <a:headEnd/>
            <a:tailEnd/>
          </a:ln>
        </p:spPr>
        <p:txBody>
          <a:bodyPr>
            <a:spAutoFit/>
          </a:bodyPr>
          <a:lstStyle/>
          <a:p>
            <a:r>
              <a:rPr lang="en-US" altLang="zh-CN" sz="4800" b="1">
                <a:solidFill>
                  <a:srgbClr val="FF0000"/>
                </a:solidFill>
                <a:latin typeface="Times New Roman" pitchFamily="18" charset="0"/>
              </a:rPr>
              <a:t>zhài</a:t>
            </a:r>
            <a:endParaRPr lang="zh-CN" altLang="en-US">
              <a:cs typeface="Arial" charset="0"/>
            </a:endParaRPr>
          </a:p>
        </p:txBody>
      </p:sp>
      <p:sp>
        <p:nvSpPr>
          <p:cNvPr id="7" name="文本框 6"/>
          <p:cNvSpPr txBox="1">
            <a:spLocks noChangeArrowheads="1"/>
          </p:cNvSpPr>
          <p:nvPr/>
        </p:nvSpPr>
        <p:spPr bwMode="auto">
          <a:xfrm>
            <a:off x="6675438" y="5124450"/>
            <a:ext cx="2454275" cy="830263"/>
          </a:xfrm>
          <a:prstGeom prst="rect">
            <a:avLst/>
          </a:prstGeom>
          <a:noFill/>
          <a:ln w="9525">
            <a:noFill/>
            <a:miter lim="800000"/>
            <a:headEnd/>
            <a:tailEnd/>
          </a:ln>
        </p:spPr>
        <p:txBody>
          <a:bodyPr>
            <a:spAutoFit/>
          </a:bodyPr>
          <a:lstStyle/>
          <a:p>
            <a:r>
              <a:rPr lang="en-US" altLang="zh-CN" sz="4800" b="1">
                <a:solidFill>
                  <a:srgbClr val="FF0000"/>
                </a:solidFill>
                <a:latin typeface="Times New Roman" pitchFamily="18" charset="0"/>
              </a:rPr>
              <a:t>kē</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777"/>
                                        </p:tgtEl>
                                        <p:attrNameLst>
                                          <p:attrName>style.visibility</p:attrName>
                                        </p:attrNameLst>
                                      </p:cBhvr>
                                      <p:to>
                                        <p:strVal val="visible"/>
                                      </p:to>
                                    </p:set>
                                    <p:anim calcmode="lin" valueType="num">
                                      <p:cBhvr additive="base">
                                        <p:cTn id="7" dur="500" fill="hold"/>
                                        <p:tgtEl>
                                          <p:spTgt spid="32777"/>
                                        </p:tgtEl>
                                        <p:attrNameLst>
                                          <p:attrName>ppt_x</p:attrName>
                                        </p:attrNameLst>
                                      </p:cBhvr>
                                      <p:tavLst>
                                        <p:tav tm="0">
                                          <p:val>
                                            <p:strVal val="#ppt_x"/>
                                          </p:val>
                                        </p:tav>
                                        <p:tav tm="100000">
                                          <p:val>
                                            <p:strVal val="#ppt_x"/>
                                          </p:val>
                                        </p:tav>
                                      </p:tavLst>
                                    </p:anim>
                                    <p:anim calcmode="lin" valueType="num">
                                      <p:cBhvr additive="base">
                                        <p:cTn id="8" dur="500" fill="hold"/>
                                        <p:tgtEl>
                                          <p:spTgt spid="3277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2780"/>
                                        </p:tgtEl>
                                        <p:attrNameLst>
                                          <p:attrName>style.visibility</p:attrName>
                                        </p:attrNameLst>
                                      </p:cBhvr>
                                      <p:to>
                                        <p:strVal val="visible"/>
                                      </p:to>
                                    </p:set>
                                    <p:anim calcmode="lin" valueType="num">
                                      <p:cBhvr additive="base">
                                        <p:cTn id="13" dur="500" fill="hold"/>
                                        <p:tgtEl>
                                          <p:spTgt spid="32780"/>
                                        </p:tgtEl>
                                        <p:attrNameLst>
                                          <p:attrName>ppt_x</p:attrName>
                                        </p:attrNameLst>
                                      </p:cBhvr>
                                      <p:tavLst>
                                        <p:tav tm="0">
                                          <p:val>
                                            <p:strVal val="#ppt_x"/>
                                          </p:val>
                                        </p:tav>
                                        <p:tav tm="100000">
                                          <p:val>
                                            <p:strVal val="#ppt_x"/>
                                          </p:val>
                                        </p:tav>
                                      </p:tavLst>
                                    </p:anim>
                                    <p:anim calcmode="lin" valueType="num">
                                      <p:cBhvr additive="base">
                                        <p:cTn id="14" dur="500" fill="hold"/>
                                        <p:tgtEl>
                                          <p:spTgt spid="3278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2791"/>
                                        </p:tgtEl>
                                        <p:attrNameLst>
                                          <p:attrName>style.visibility</p:attrName>
                                        </p:attrNameLst>
                                      </p:cBhvr>
                                      <p:to>
                                        <p:strVal val="visible"/>
                                      </p:to>
                                    </p:set>
                                    <p:anim calcmode="lin" valueType="num">
                                      <p:cBhvr additive="base">
                                        <p:cTn id="19" dur="500" fill="hold"/>
                                        <p:tgtEl>
                                          <p:spTgt spid="32791"/>
                                        </p:tgtEl>
                                        <p:attrNameLst>
                                          <p:attrName>ppt_x</p:attrName>
                                        </p:attrNameLst>
                                      </p:cBhvr>
                                      <p:tavLst>
                                        <p:tav tm="0">
                                          <p:val>
                                            <p:strVal val="#ppt_x"/>
                                          </p:val>
                                        </p:tav>
                                        <p:tav tm="100000">
                                          <p:val>
                                            <p:strVal val="#ppt_x"/>
                                          </p:val>
                                        </p:tav>
                                      </p:tavLst>
                                    </p:anim>
                                    <p:anim calcmode="lin" valueType="num">
                                      <p:cBhvr additive="base">
                                        <p:cTn id="20" dur="500" fill="hold"/>
                                        <p:tgtEl>
                                          <p:spTgt spid="3279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2781"/>
                                        </p:tgtEl>
                                        <p:attrNameLst>
                                          <p:attrName>style.visibility</p:attrName>
                                        </p:attrNameLst>
                                      </p:cBhvr>
                                      <p:to>
                                        <p:strVal val="visible"/>
                                      </p:to>
                                    </p:set>
                                    <p:anim calcmode="lin" valueType="num">
                                      <p:cBhvr additive="base">
                                        <p:cTn id="31" dur="500" fill="hold"/>
                                        <p:tgtEl>
                                          <p:spTgt spid="32781"/>
                                        </p:tgtEl>
                                        <p:attrNameLst>
                                          <p:attrName>ppt_x</p:attrName>
                                        </p:attrNameLst>
                                      </p:cBhvr>
                                      <p:tavLst>
                                        <p:tav tm="0">
                                          <p:val>
                                            <p:strVal val="#ppt_x"/>
                                          </p:val>
                                        </p:tav>
                                        <p:tav tm="100000">
                                          <p:val>
                                            <p:strVal val="#ppt_x"/>
                                          </p:val>
                                        </p:tav>
                                      </p:tavLst>
                                    </p:anim>
                                    <p:anim calcmode="lin" valueType="num">
                                      <p:cBhvr additive="base">
                                        <p:cTn id="32" dur="500" fill="hold"/>
                                        <p:tgtEl>
                                          <p:spTgt spid="3278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2792"/>
                                        </p:tgtEl>
                                        <p:attrNameLst>
                                          <p:attrName>style.visibility</p:attrName>
                                        </p:attrNameLst>
                                      </p:cBhvr>
                                      <p:to>
                                        <p:strVal val="visible"/>
                                      </p:to>
                                    </p:set>
                                    <p:anim calcmode="lin" valueType="num">
                                      <p:cBhvr additive="base">
                                        <p:cTn id="37" dur="500" fill="hold"/>
                                        <p:tgtEl>
                                          <p:spTgt spid="32792"/>
                                        </p:tgtEl>
                                        <p:attrNameLst>
                                          <p:attrName>ppt_x</p:attrName>
                                        </p:attrNameLst>
                                      </p:cBhvr>
                                      <p:tavLst>
                                        <p:tav tm="0">
                                          <p:val>
                                            <p:strVal val="#ppt_x"/>
                                          </p:val>
                                        </p:tav>
                                        <p:tav tm="100000">
                                          <p:val>
                                            <p:strVal val="#ppt_x"/>
                                          </p:val>
                                        </p:tav>
                                      </p:tavLst>
                                    </p:anim>
                                    <p:anim calcmode="lin" valueType="num">
                                      <p:cBhvr additive="base">
                                        <p:cTn id="38" dur="500" fill="hold"/>
                                        <p:tgtEl>
                                          <p:spTgt spid="3279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2793"/>
                                        </p:tgtEl>
                                        <p:attrNameLst>
                                          <p:attrName>style.visibility</p:attrName>
                                        </p:attrNameLst>
                                      </p:cBhvr>
                                      <p:to>
                                        <p:strVal val="visible"/>
                                      </p:to>
                                    </p:set>
                                    <p:anim calcmode="lin" valueType="num">
                                      <p:cBhvr additive="base">
                                        <p:cTn id="43" dur="500" fill="hold"/>
                                        <p:tgtEl>
                                          <p:spTgt spid="32793"/>
                                        </p:tgtEl>
                                        <p:attrNameLst>
                                          <p:attrName>ppt_x</p:attrName>
                                        </p:attrNameLst>
                                      </p:cBhvr>
                                      <p:tavLst>
                                        <p:tav tm="0">
                                          <p:val>
                                            <p:strVal val="#ppt_x"/>
                                          </p:val>
                                        </p:tav>
                                        <p:tav tm="100000">
                                          <p:val>
                                            <p:strVal val="#ppt_x"/>
                                          </p:val>
                                        </p:tav>
                                      </p:tavLst>
                                    </p:anim>
                                    <p:anim calcmode="lin" valueType="num">
                                      <p:cBhvr additive="base">
                                        <p:cTn id="44" dur="500" fill="hold"/>
                                        <p:tgtEl>
                                          <p:spTgt spid="3279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2786"/>
                                        </p:tgtEl>
                                        <p:attrNameLst>
                                          <p:attrName>style.visibility</p:attrName>
                                        </p:attrNameLst>
                                      </p:cBhvr>
                                      <p:to>
                                        <p:strVal val="visible"/>
                                      </p:to>
                                    </p:set>
                                    <p:anim calcmode="lin" valueType="num">
                                      <p:cBhvr additive="base">
                                        <p:cTn id="49" dur="500" fill="hold"/>
                                        <p:tgtEl>
                                          <p:spTgt spid="32786"/>
                                        </p:tgtEl>
                                        <p:attrNameLst>
                                          <p:attrName>ppt_x</p:attrName>
                                        </p:attrNameLst>
                                      </p:cBhvr>
                                      <p:tavLst>
                                        <p:tav tm="0">
                                          <p:val>
                                            <p:strVal val="#ppt_x"/>
                                          </p:val>
                                        </p:tav>
                                        <p:tav tm="100000">
                                          <p:val>
                                            <p:strVal val="#ppt_x"/>
                                          </p:val>
                                        </p:tav>
                                      </p:tavLst>
                                    </p:anim>
                                    <p:anim calcmode="lin" valueType="num">
                                      <p:cBhvr additive="base">
                                        <p:cTn id="50" dur="500" fill="hold"/>
                                        <p:tgtEl>
                                          <p:spTgt spid="3278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gtEl>
                                        <p:attrNameLst>
                                          <p:attrName>style.visibility</p:attrName>
                                        </p:attrNameLst>
                                      </p:cBhvr>
                                      <p:to>
                                        <p:strVal val="visible"/>
                                      </p:to>
                                    </p:set>
                                    <p:anim calcmode="lin" valueType="num">
                                      <p:cBhvr additive="base">
                                        <p:cTn id="55" dur="500" fill="hold"/>
                                        <p:tgtEl>
                                          <p:spTgt spid="3"/>
                                        </p:tgtEl>
                                        <p:attrNameLst>
                                          <p:attrName>ppt_x</p:attrName>
                                        </p:attrNameLst>
                                      </p:cBhvr>
                                      <p:tavLst>
                                        <p:tav tm="0">
                                          <p:val>
                                            <p:strVal val="#ppt_x"/>
                                          </p:val>
                                        </p:tav>
                                        <p:tav tm="100000">
                                          <p:val>
                                            <p:strVal val="#ppt_x"/>
                                          </p:val>
                                        </p:tav>
                                      </p:tavLst>
                                    </p:anim>
                                    <p:anim calcmode="lin" valueType="num">
                                      <p:cBhvr additive="base">
                                        <p:cTn id="5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gtEl>
                                        <p:attrNameLst>
                                          <p:attrName>style.visibility</p:attrName>
                                        </p:attrNameLst>
                                      </p:cBhvr>
                                      <p:to>
                                        <p:strVal val="visible"/>
                                      </p:to>
                                    </p:set>
                                    <p:anim calcmode="lin" valueType="num">
                                      <p:cBhvr additive="base">
                                        <p:cTn id="61" dur="500" fill="hold"/>
                                        <p:tgtEl>
                                          <p:spTgt spid="5"/>
                                        </p:tgtEl>
                                        <p:attrNameLst>
                                          <p:attrName>ppt_x</p:attrName>
                                        </p:attrNameLst>
                                      </p:cBhvr>
                                      <p:tavLst>
                                        <p:tav tm="0">
                                          <p:val>
                                            <p:strVal val="#ppt_x"/>
                                          </p:val>
                                        </p:tav>
                                        <p:tav tm="100000">
                                          <p:val>
                                            <p:strVal val="#ppt_x"/>
                                          </p:val>
                                        </p:tav>
                                      </p:tavLst>
                                    </p:anim>
                                    <p:anim calcmode="lin" valueType="num">
                                      <p:cBhvr additive="base">
                                        <p:cTn id="6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2788"/>
                                        </p:tgtEl>
                                        <p:attrNameLst>
                                          <p:attrName>style.visibility</p:attrName>
                                        </p:attrNameLst>
                                      </p:cBhvr>
                                      <p:to>
                                        <p:strVal val="visible"/>
                                      </p:to>
                                    </p:set>
                                    <p:anim calcmode="lin" valueType="num">
                                      <p:cBhvr additive="base">
                                        <p:cTn id="67" dur="500" fill="hold"/>
                                        <p:tgtEl>
                                          <p:spTgt spid="32788"/>
                                        </p:tgtEl>
                                        <p:attrNameLst>
                                          <p:attrName>ppt_x</p:attrName>
                                        </p:attrNameLst>
                                      </p:cBhvr>
                                      <p:tavLst>
                                        <p:tav tm="0">
                                          <p:val>
                                            <p:strVal val="#ppt_x"/>
                                          </p:val>
                                        </p:tav>
                                        <p:tav tm="100000">
                                          <p:val>
                                            <p:strVal val="#ppt_x"/>
                                          </p:val>
                                        </p:tav>
                                      </p:tavLst>
                                    </p:anim>
                                    <p:anim calcmode="lin" valueType="num">
                                      <p:cBhvr additive="base">
                                        <p:cTn id="68" dur="500" fill="hold"/>
                                        <p:tgtEl>
                                          <p:spTgt spid="32788"/>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
                                        </p:tgtEl>
                                        <p:attrNameLst>
                                          <p:attrName>style.visibility</p:attrName>
                                        </p:attrNameLst>
                                      </p:cBhvr>
                                      <p:to>
                                        <p:strVal val="visible"/>
                                      </p:to>
                                    </p:set>
                                    <p:anim calcmode="lin" valueType="num">
                                      <p:cBhvr additive="base">
                                        <p:cTn id="73" dur="500" fill="hold"/>
                                        <p:tgtEl>
                                          <p:spTgt spid="6"/>
                                        </p:tgtEl>
                                        <p:attrNameLst>
                                          <p:attrName>ppt_x</p:attrName>
                                        </p:attrNameLst>
                                      </p:cBhvr>
                                      <p:tavLst>
                                        <p:tav tm="0">
                                          <p:val>
                                            <p:strVal val="#ppt_x"/>
                                          </p:val>
                                        </p:tav>
                                        <p:tav tm="100000">
                                          <p:val>
                                            <p:strVal val="#ppt_x"/>
                                          </p:val>
                                        </p:tav>
                                      </p:tavLst>
                                    </p:anim>
                                    <p:anim calcmode="lin" valueType="num">
                                      <p:cBhvr additive="base">
                                        <p:cTn id="7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2778"/>
                                        </p:tgtEl>
                                        <p:attrNameLst>
                                          <p:attrName>style.visibility</p:attrName>
                                        </p:attrNameLst>
                                      </p:cBhvr>
                                      <p:to>
                                        <p:strVal val="visible"/>
                                      </p:to>
                                    </p:set>
                                    <p:anim calcmode="lin" valueType="num">
                                      <p:cBhvr additive="base">
                                        <p:cTn id="79" dur="500" fill="hold"/>
                                        <p:tgtEl>
                                          <p:spTgt spid="32778"/>
                                        </p:tgtEl>
                                        <p:attrNameLst>
                                          <p:attrName>ppt_x</p:attrName>
                                        </p:attrNameLst>
                                      </p:cBhvr>
                                      <p:tavLst>
                                        <p:tav tm="0">
                                          <p:val>
                                            <p:strVal val="#ppt_x"/>
                                          </p:val>
                                        </p:tav>
                                        <p:tav tm="100000">
                                          <p:val>
                                            <p:strVal val="#ppt_x"/>
                                          </p:val>
                                        </p:tav>
                                      </p:tavLst>
                                    </p:anim>
                                    <p:anim calcmode="lin" valueType="num">
                                      <p:cBhvr additive="base">
                                        <p:cTn id="80" dur="500" fill="hold"/>
                                        <p:tgtEl>
                                          <p:spTgt spid="3277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7"/>
                                        </p:tgtEl>
                                        <p:attrNameLst>
                                          <p:attrName>style.visibility</p:attrName>
                                        </p:attrNameLst>
                                      </p:cBhvr>
                                      <p:to>
                                        <p:strVal val="visible"/>
                                      </p:to>
                                    </p:set>
                                    <p:anim calcmode="lin" valueType="num">
                                      <p:cBhvr additive="base">
                                        <p:cTn id="85" dur="500" fill="hold"/>
                                        <p:tgtEl>
                                          <p:spTgt spid="7"/>
                                        </p:tgtEl>
                                        <p:attrNameLst>
                                          <p:attrName>ppt_x</p:attrName>
                                        </p:attrNameLst>
                                      </p:cBhvr>
                                      <p:tavLst>
                                        <p:tav tm="0">
                                          <p:val>
                                            <p:strVal val="#ppt_x"/>
                                          </p:val>
                                        </p:tav>
                                        <p:tav tm="100000">
                                          <p:val>
                                            <p:strVal val="#ppt_x"/>
                                          </p:val>
                                        </p:tav>
                                      </p:tavLst>
                                    </p:anim>
                                    <p:anim calcmode="lin" valueType="num">
                                      <p:cBhvr additive="base">
                                        <p:cTn id="8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7" grpId="0"/>
      <p:bldP spid="32778" grpId="0"/>
      <p:bldP spid="32780" grpId="0"/>
      <p:bldP spid="32781" grpId="0"/>
      <p:bldP spid="32786" grpId="0"/>
      <p:bldP spid="32788" grpId="0"/>
      <p:bldP spid="32791" grpId="0"/>
      <p:bldP spid="32792" grpId="0"/>
      <p:bldP spid="32793" grpId="0"/>
      <p:bldP spid="2" grpId="0"/>
      <p:bldP spid="3" grpId="0"/>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29698" name="图片 4" descr="百合花3"/>
          <p:cNvPicPr>
            <a:picLocks noChangeAspect="1"/>
          </p:cNvPicPr>
          <p:nvPr/>
        </p:nvPicPr>
        <p:blipFill>
          <a:blip r:embed="rId3"/>
          <a:srcRect r="340" b="4007"/>
          <a:stretch>
            <a:fillRect/>
          </a:stretch>
        </p:blipFill>
        <p:spPr bwMode="auto">
          <a:xfrm>
            <a:off x="12700" y="3416300"/>
            <a:ext cx="9118600" cy="3467100"/>
          </a:xfrm>
          <a:prstGeom prst="rect">
            <a:avLst/>
          </a:prstGeom>
          <a:noFill/>
          <a:ln w="9525">
            <a:noFill/>
            <a:miter lim="800000"/>
            <a:headEnd/>
            <a:tailEnd/>
          </a:ln>
        </p:spPr>
      </p:pic>
      <p:sp>
        <p:nvSpPr>
          <p:cNvPr id="2" name="文本框 1"/>
          <p:cNvSpPr txBox="1"/>
          <p:nvPr/>
        </p:nvSpPr>
        <p:spPr>
          <a:xfrm>
            <a:off x="-10795" y="-11430"/>
            <a:ext cx="2021205" cy="645160"/>
          </a:xfrm>
          <a:prstGeom prst="rect">
            <a:avLst/>
          </a:prstGeom>
          <a:noFill/>
        </p:spPr>
        <p:txBody>
          <a:bodyPr>
            <a:prstTxWarp prst="textPlain">
              <a:avLst/>
            </a:prstTxWarp>
            <a:spAutoFit/>
            <a:scene3d>
              <a:camera prst="orthographicFront"/>
              <a:lightRig rig="threePt" dir="t"/>
            </a:scene3d>
          </a:bodyPr>
          <a:lstStyle/>
          <a:p>
            <a:pPr>
              <a:defRPr/>
            </a:pPr>
            <a:r>
              <a:rPr lang="zh-CN" altLang="en-US" sz="3200" b="1">
                <a:solidFill>
                  <a:srgbClr val="FF0000"/>
                </a:solidFill>
                <a:latin typeface="Arial" panose="020B0604020202020204" pitchFamily="34" charset="0"/>
                <a:ea typeface="宋体" panose="02010600030101010101" pitchFamily="2" charset="-122"/>
              </a:rPr>
              <a:t>整体感知</a:t>
            </a:r>
          </a:p>
        </p:txBody>
      </p:sp>
      <p:sp>
        <p:nvSpPr>
          <p:cNvPr id="29700" name="文本框 2"/>
          <p:cNvSpPr txBox="1">
            <a:spLocks noChangeArrowheads="1"/>
          </p:cNvSpPr>
          <p:nvPr/>
        </p:nvSpPr>
        <p:spPr bwMode="auto">
          <a:xfrm>
            <a:off x="12700" y="768350"/>
            <a:ext cx="7639050" cy="1568450"/>
          </a:xfrm>
          <a:prstGeom prst="rect">
            <a:avLst/>
          </a:prstGeom>
          <a:noFill/>
          <a:ln w="9525">
            <a:noFill/>
            <a:miter lim="800000"/>
            <a:headEnd/>
            <a:tailEnd/>
          </a:ln>
        </p:spPr>
        <p:txBody>
          <a:bodyPr>
            <a:spAutoFit/>
          </a:bodyPr>
          <a:lstStyle/>
          <a:p>
            <a:r>
              <a:rPr lang="zh-CN" altLang="en-US" sz="4800" b="1">
                <a:solidFill>
                  <a:srgbClr val="FF0000"/>
                </a:solidFill>
              </a:rPr>
              <a:t>复述故事</a:t>
            </a:r>
          </a:p>
          <a:p>
            <a:endParaRPr lang="zh-CN" altLang="en-US" sz="4800" b="1">
              <a:solidFill>
                <a:srgbClr val="FF0000"/>
              </a:solidFill>
            </a:endParaRPr>
          </a:p>
        </p:txBody>
      </p:sp>
      <p:sp>
        <p:nvSpPr>
          <p:cNvPr id="4" name="文本框 3"/>
          <p:cNvSpPr txBox="1">
            <a:spLocks noChangeArrowheads="1"/>
          </p:cNvSpPr>
          <p:nvPr/>
        </p:nvSpPr>
        <p:spPr bwMode="auto">
          <a:xfrm>
            <a:off x="279400" y="1876425"/>
            <a:ext cx="8585200" cy="4214813"/>
          </a:xfrm>
          <a:prstGeom prst="rect">
            <a:avLst/>
          </a:prstGeom>
          <a:noFill/>
          <a:ln w="9525">
            <a:noFill/>
            <a:miter lim="800000"/>
            <a:headEnd/>
            <a:tailEnd/>
          </a:ln>
        </p:spPr>
        <p:txBody>
          <a:bodyPr>
            <a:spAutoFit/>
          </a:bodyPr>
          <a:lstStyle/>
          <a:p>
            <a:endParaRPr lang="zh-CN" altLang="en-US" sz="2800"/>
          </a:p>
          <a:p>
            <a:r>
              <a:rPr lang="zh-CN" altLang="en-US" sz="3200" b="1">
                <a:solidFill>
                  <a:srgbClr val="0000CC"/>
                </a:solidFill>
              </a:rPr>
              <a:t>故</a:t>
            </a:r>
            <a:r>
              <a:rPr lang="zh-CN" altLang="en-US" sz="2800" b="1"/>
              <a:t>      </a:t>
            </a:r>
            <a:r>
              <a:rPr lang="zh-CN" altLang="en-US" sz="3200" b="1">
                <a:solidFill>
                  <a:srgbClr val="FF0000"/>
                </a:solidFill>
              </a:rPr>
              <a:t>开端      带路</a:t>
            </a:r>
            <a:endParaRPr lang="zh-CN" altLang="en-US" sz="2800" b="1"/>
          </a:p>
          <a:p>
            <a:r>
              <a:rPr lang="zh-CN" altLang="en-US" sz="2800" b="1"/>
              <a:t>       （</a:t>
            </a:r>
            <a:r>
              <a:rPr lang="en-US" altLang="zh-CN" sz="2800" b="1"/>
              <a:t>1-23 </a:t>
            </a:r>
            <a:r>
              <a:rPr lang="zh-CN" altLang="en-US" sz="2800" b="1"/>
              <a:t>开始</a:t>
            </a:r>
            <a:r>
              <a:rPr lang="en-US" altLang="zh-CN" sz="2800" b="1"/>
              <a:t>——</a:t>
            </a:r>
            <a:r>
              <a:rPr lang="zh-CN" altLang="en-US" sz="2800" b="1"/>
              <a:t>这都怪我了）</a:t>
            </a:r>
          </a:p>
          <a:p>
            <a:r>
              <a:rPr lang="zh-CN" altLang="en-US" sz="3200" b="1">
                <a:solidFill>
                  <a:srgbClr val="0000CC"/>
                </a:solidFill>
              </a:rPr>
              <a:t>事</a:t>
            </a:r>
            <a:r>
              <a:rPr lang="zh-CN" altLang="en-US" sz="2800" b="1"/>
              <a:t>      </a:t>
            </a:r>
            <a:r>
              <a:rPr lang="zh-CN" altLang="en-US" sz="3200" b="1">
                <a:solidFill>
                  <a:srgbClr val="FF0000"/>
                </a:solidFill>
              </a:rPr>
              <a:t>发展</a:t>
            </a:r>
            <a:r>
              <a:rPr lang="zh-CN" altLang="en-US" sz="3200" b="1">
                <a:solidFill>
                  <a:srgbClr val="FF0000"/>
                </a:solidFill>
                <a:sym typeface="+mn-ea"/>
              </a:rPr>
              <a:t>      借被</a:t>
            </a:r>
          </a:p>
          <a:p>
            <a:r>
              <a:rPr lang="zh-CN" altLang="en-US" sz="2800" b="1">
                <a:sym typeface="+mn-ea"/>
              </a:rPr>
              <a:t>       （</a:t>
            </a:r>
            <a:r>
              <a:rPr lang="en-US" altLang="zh-CN" sz="2800" b="1">
                <a:sym typeface="+mn-ea"/>
              </a:rPr>
              <a:t>24-43</a:t>
            </a:r>
            <a:r>
              <a:rPr lang="zh-CN" altLang="en-US" sz="2400" b="1">
                <a:sym typeface="+mn-ea"/>
              </a:rPr>
              <a:t>我们到包扎所</a:t>
            </a:r>
            <a:r>
              <a:rPr lang="en-US" altLang="zh-CN" sz="2400" b="1">
                <a:sym typeface="+mn-ea"/>
              </a:rPr>
              <a:t>——</a:t>
            </a:r>
            <a:r>
              <a:rPr lang="zh-CN" altLang="en-US" sz="2400" b="1">
                <a:sym typeface="+mn-ea"/>
              </a:rPr>
              <a:t>他要裸露一晚上的肩膀了）</a:t>
            </a:r>
            <a:endParaRPr lang="zh-CN" altLang="en-US" sz="2400" b="1"/>
          </a:p>
          <a:p>
            <a:r>
              <a:rPr lang="zh-CN" altLang="en-US" sz="3200" b="1">
                <a:solidFill>
                  <a:srgbClr val="0000CC"/>
                </a:solidFill>
              </a:rPr>
              <a:t>情</a:t>
            </a:r>
            <a:r>
              <a:rPr lang="zh-CN" altLang="en-US" sz="2800" b="1"/>
              <a:t>      </a:t>
            </a:r>
            <a:r>
              <a:rPr lang="zh-CN" altLang="en-US" sz="3200" b="1">
                <a:solidFill>
                  <a:srgbClr val="FF0000"/>
                </a:solidFill>
              </a:rPr>
              <a:t>高潮       牺牲</a:t>
            </a:r>
            <a:r>
              <a:rPr lang="en-US" altLang="zh-CN" sz="3200" b="1">
                <a:solidFill>
                  <a:srgbClr val="FF0000"/>
                </a:solidFill>
              </a:rPr>
              <a:t>/</a:t>
            </a:r>
            <a:r>
              <a:rPr lang="zh-CN" altLang="en-US" sz="3200" b="1">
                <a:solidFill>
                  <a:srgbClr val="FF0000"/>
                </a:solidFill>
              </a:rPr>
              <a:t>献被</a:t>
            </a:r>
          </a:p>
          <a:p>
            <a:r>
              <a:rPr lang="zh-CN" altLang="en-US" sz="2800" b="1"/>
              <a:t>       （</a:t>
            </a:r>
            <a:r>
              <a:rPr lang="en-US" altLang="zh-CN" sz="2400" b="1"/>
              <a:t>44-57</a:t>
            </a:r>
            <a:r>
              <a:rPr lang="zh-CN" altLang="en-US" sz="2400" b="1"/>
              <a:t>包扎所的工作人员很少</a:t>
            </a:r>
            <a:r>
              <a:rPr lang="en-US" altLang="zh-CN" sz="2400" b="1"/>
              <a:t>——</a:t>
            </a:r>
            <a:r>
              <a:rPr lang="zh-CN" altLang="en-US" sz="2400" b="1"/>
              <a:t> 两个干硬的馒头）   </a:t>
            </a:r>
          </a:p>
          <a:p>
            <a:r>
              <a:rPr lang="zh-CN" altLang="en-US" sz="3200" b="1">
                <a:solidFill>
                  <a:srgbClr val="0000CC"/>
                </a:solidFill>
              </a:rPr>
              <a:t>节</a:t>
            </a:r>
            <a:r>
              <a:rPr lang="zh-CN" altLang="en-US" sz="2800" b="1"/>
              <a:t>       </a:t>
            </a:r>
            <a:r>
              <a:rPr lang="zh-CN" altLang="en-US" sz="3200" b="1">
                <a:solidFill>
                  <a:srgbClr val="FF0000"/>
                </a:solidFill>
              </a:rPr>
              <a:t>结局       盖被</a:t>
            </a:r>
          </a:p>
          <a:p>
            <a:r>
              <a:rPr lang="zh-CN" altLang="en-US" sz="2800" b="1"/>
              <a:t>        （</a:t>
            </a:r>
            <a:r>
              <a:rPr lang="en-US" altLang="zh-CN" sz="2800" b="1"/>
              <a:t>58</a:t>
            </a:r>
            <a:r>
              <a:rPr lang="zh-CN" altLang="en-US" sz="2800" b="1"/>
              <a:t>、</a:t>
            </a:r>
            <a:r>
              <a:rPr lang="en-US" altLang="zh-CN" sz="2800" b="1"/>
              <a:t>59</a:t>
            </a:r>
            <a:r>
              <a:rPr lang="zh-CN" altLang="en-US" sz="2800" b="1"/>
              <a:t>最后两段）</a:t>
            </a:r>
          </a:p>
        </p:txBody>
      </p:sp>
      <p:sp>
        <p:nvSpPr>
          <p:cNvPr id="12303" name="AutoShape 13"/>
          <p:cNvSpPr>
            <a:spLocks/>
          </p:cNvSpPr>
          <p:nvPr/>
        </p:nvSpPr>
        <p:spPr bwMode="auto">
          <a:xfrm>
            <a:off x="981075" y="2336800"/>
            <a:ext cx="180975" cy="3538538"/>
          </a:xfrm>
          <a:prstGeom prst="leftBrace">
            <a:avLst>
              <a:gd name="adj1" fmla="val 62550"/>
              <a:gd name="adj2" fmla="val 50000"/>
            </a:avLst>
          </a:prstGeom>
          <a:noFill/>
          <a:ln w="9525">
            <a:solidFill>
              <a:schemeClr val="tx1"/>
            </a:solidFill>
            <a:round/>
            <a:headEnd/>
            <a:tailEnd/>
          </a:ln>
        </p:spPr>
        <p:txBody>
          <a:bodyPr wrap="none" anchor="ctr"/>
          <a:lstStyle/>
          <a:p>
            <a:endParaRPr lang="zh-CN" altLang="en-US"/>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12303"/>
                                        </p:tgtEl>
                                        <p:attrNameLst>
                                          <p:attrName>style.visibility</p:attrName>
                                        </p:attrNameLst>
                                      </p:cBhvr>
                                      <p:to>
                                        <p:strVal val="visible"/>
                                      </p:to>
                                    </p:set>
                                    <p:anim calcmode="lin" valueType="num">
                                      <p:cBhvr additive="base">
                                        <p:cTn id="13" dur="500" fill="hold"/>
                                        <p:tgtEl>
                                          <p:spTgt spid="12303"/>
                                        </p:tgtEl>
                                        <p:attrNameLst>
                                          <p:attrName>ppt_x</p:attrName>
                                        </p:attrNameLst>
                                      </p:cBhvr>
                                      <p:tavLst>
                                        <p:tav tm="0">
                                          <p:val>
                                            <p:strVal val="#ppt_x"/>
                                          </p:val>
                                        </p:tav>
                                        <p:tav tm="100000">
                                          <p:val>
                                            <p:strVal val="#ppt_x"/>
                                          </p:val>
                                        </p:tav>
                                      </p:tavLst>
                                    </p:anim>
                                    <p:anim calcmode="lin" valueType="num">
                                      <p:cBhvr additive="base">
                                        <p:cTn id="14" dur="500" fill="hold"/>
                                        <p:tgtEl>
                                          <p:spTgt spid="1230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303" grpId="1"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图片 4" descr="百合花3"/>
          <p:cNvPicPr>
            <a:picLocks noChangeAspect="1"/>
          </p:cNvPicPr>
          <p:nvPr/>
        </p:nvPicPr>
        <p:blipFill>
          <a:blip r:embed="rId3"/>
          <a:srcRect r="340" b="4007"/>
          <a:stretch>
            <a:fillRect/>
          </a:stretch>
        </p:blipFill>
        <p:spPr bwMode="auto">
          <a:xfrm>
            <a:off x="12700" y="3413125"/>
            <a:ext cx="9118600" cy="3467100"/>
          </a:xfrm>
          <a:prstGeom prst="rect">
            <a:avLst/>
          </a:prstGeom>
          <a:noFill/>
          <a:ln w="9525">
            <a:noFill/>
            <a:miter lim="800000"/>
            <a:headEnd/>
            <a:tailEnd/>
          </a:ln>
        </p:spPr>
      </p:pic>
      <p:sp>
        <p:nvSpPr>
          <p:cNvPr id="30722" name="文本框 1"/>
          <p:cNvSpPr txBox="1">
            <a:spLocks noChangeArrowheads="1"/>
          </p:cNvSpPr>
          <p:nvPr/>
        </p:nvSpPr>
        <p:spPr bwMode="auto">
          <a:xfrm>
            <a:off x="428625" y="454025"/>
            <a:ext cx="8234363" cy="582613"/>
          </a:xfrm>
          <a:prstGeom prst="rect">
            <a:avLst/>
          </a:prstGeom>
          <a:noFill/>
          <a:ln w="9525">
            <a:noFill/>
            <a:miter lim="800000"/>
            <a:headEnd/>
            <a:tailEnd/>
          </a:ln>
        </p:spPr>
        <p:txBody>
          <a:bodyPr>
            <a:spAutoFit/>
          </a:bodyPr>
          <a:lstStyle/>
          <a:p>
            <a:r>
              <a:rPr lang="zh-CN" altLang="en-US" sz="3200" b="1"/>
              <a:t>小说是以什么线索来讲述故事的？</a:t>
            </a:r>
          </a:p>
        </p:txBody>
      </p:sp>
      <p:sp>
        <p:nvSpPr>
          <p:cNvPr id="3" name="文本框 2"/>
          <p:cNvSpPr txBox="1"/>
          <p:nvPr/>
        </p:nvSpPr>
        <p:spPr>
          <a:xfrm>
            <a:off x="628015" y="1338580"/>
            <a:ext cx="7524750" cy="583565"/>
          </a:xfrm>
          <a:prstGeom prst="rect">
            <a:avLst/>
          </a:prstGeom>
          <a:noFill/>
        </p:spPr>
        <p:txBody>
          <a:bodyPr>
            <a:spAutoFit/>
          </a:bodyPr>
          <a:lstStyle/>
          <a:p>
            <a:pPr>
              <a:defRPr/>
            </a:pPr>
            <a:r>
              <a:rPr lang="zh-CN" altLang="en-US" sz="3200" b="1">
                <a:gradFill>
                  <a:gsLst>
                    <a:gs pos="0">
                      <a:srgbClr val="7B32B2"/>
                    </a:gs>
                    <a:gs pos="100000">
                      <a:srgbClr val="401A5D"/>
                    </a:gs>
                  </a:gsLst>
                  <a:lin scaled="0"/>
                </a:gradFill>
                <a:latin typeface="华文楷体" panose="02010600040101010101" charset="-122"/>
                <a:ea typeface="华文楷体" panose="02010600040101010101" charset="-122"/>
                <a:cs typeface="华文楷体" panose="02010600040101010101" charset="-122"/>
              </a:rPr>
              <a:t>以</a:t>
            </a:r>
            <a:r>
              <a:rPr lang="en-US" altLang="zh-CN" sz="3200" b="1">
                <a:gradFill>
                  <a:gsLst>
                    <a:gs pos="0">
                      <a:srgbClr val="7B32B2"/>
                    </a:gs>
                    <a:gs pos="100000">
                      <a:srgbClr val="401A5D"/>
                    </a:gs>
                  </a:gsLst>
                  <a:lin scaled="0"/>
                </a:gradFill>
                <a:latin typeface="华文楷体" panose="02010600040101010101" charset="-122"/>
                <a:ea typeface="华文楷体" panose="02010600040101010101" charset="-122"/>
                <a:cs typeface="华文楷体" panose="02010600040101010101" charset="-122"/>
              </a:rPr>
              <a:t>“</a:t>
            </a:r>
            <a:r>
              <a:rPr lang="zh-CN" altLang="en-US" sz="3200" b="1">
                <a:gradFill>
                  <a:gsLst>
                    <a:gs pos="0">
                      <a:srgbClr val="7B32B2"/>
                    </a:gs>
                    <a:gs pos="100000">
                      <a:srgbClr val="401A5D"/>
                    </a:gs>
                  </a:gsLst>
                  <a:lin scaled="0"/>
                </a:gradFill>
                <a:latin typeface="华文楷体" panose="02010600040101010101" charset="-122"/>
                <a:ea typeface="华文楷体" panose="02010600040101010101" charset="-122"/>
                <a:cs typeface="华文楷体" panose="02010600040101010101" charset="-122"/>
              </a:rPr>
              <a:t>我</a:t>
            </a:r>
            <a:r>
              <a:rPr lang="en-US" altLang="zh-CN" sz="3200" b="1">
                <a:gradFill>
                  <a:gsLst>
                    <a:gs pos="0">
                      <a:srgbClr val="7B32B2"/>
                    </a:gs>
                    <a:gs pos="100000">
                      <a:srgbClr val="401A5D"/>
                    </a:gs>
                  </a:gsLst>
                  <a:lin scaled="0"/>
                </a:gradFill>
                <a:latin typeface="华文楷体" panose="02010600040101010101" charset="-122"/>
                <a:ea typeface="华文楷体" panose="02010600040101010101" charset="-122"/>
                <a:cs typeface="华文楷体" panose="02010600040101010101" charset="-122"/>
              </a:rPr>
              <a:t>”</a:t>
            </a:r>
            <a:r>
              <a:rPr lang="zh-CN" altLang="en-US" sz="3200" b="1">
                <a:gradFill>
                  <a:gsLst>
                    <a:gs pos="0">
                      <a:srgbClr val="7B32B2"/>
                    </a:gs>
                    <a:gs pos="100000">
                      <a:srgbClr val="401A5D"/>
                    </a:gs>
                  </a:gsLst>
                  <a:lin scaled="0"/>
                </a:gradFill>
                <a:latin typeface="华文楷体" panose="02010600040101010101" charset="-122"/>
                <a:ea typeface="华文楷体" panose="02010600040101010101" charset="-122"/>
                <a:cs typeface="华文楷体" panose="02010600040101010101" charset="-122"/>
              </a:rPr>
              <a:t>的见闻和感受为线索。</a:t>
            </a:r>
          </a:p>
        </p:txBody>
      </p:sp>
      <p:sp>
        <p:nvSpPr>
          <p:cNvPr id="30724" name="文本框 99"/>
          <p:cNvSpPr txBox="1">
            <a:spLocks noChangeArrowheads="1"/>
          </p:cNvSpPr>
          <p:nvPr/>
        </p:nvSpPr>
        <p:spPr bwMode="auto">
          <a:xfrm>
            <a:off x="176213" y="2336800"/>
            <a:ext cx="8740775" cy="1076325"/>
          </a:xfrm>
          <a:prstGeom prst="rect">
            <a:avLst/>
          </a:prstGeom>
          <a:noFill/>
          <a:ln w="9525">
            <a:noFill/>
            <a:miter lim="800000"/>
            <a:headEnd/>
            <a:tailEnd/>
          </a:ln>
        </p:spPr>
        <p:txBody>
          <a:bodyPr>
            <a:spAutoFit/>
          </a:bodyPr>
          <a:lstStyle/>
          <a:p>
            <a:pPr indent="266700"/>
            <a:r>
              <a:rPr lang="zh-CN" sz="3200" b="1"/>
              <a:t>主要写了哪几个人物？人物之间发生了哪些事情？</a:t>
            </a:r>
            <a:endParaRPr lang="zh-CN" altLang="en-US" sz="3200" b="1"/>
          </a:p>
        </p:txBody>
      </p:sp>
      <p:sp>
        <p:nvSpPr>
          <p:cNvPr id="4" name="文本框 3"/>
          <p:cNvSpPr txBox="1"/>
          <p:nvPr/>
        </p:nvSpPr>
        <p:spPr>
          <a:xfrm>
            <a:off x="80010" y="3781425"/>
            <a:ext cx="8983980" cy="2061210"/>
          </a:xfrm>
          <a:prstGeom prst="rect">
            <a:avLst/>
          </a:prstGeom>
          <a:noFill/>
          <a:ln w="9525">
            <a:noFill/>
          </a:ln>
        </p:spPr>
        <p:txBody>
          <a:bodyPr>
            <a:spAutoFit/>
          </a:bodyPr>
          <a:lstStyle/>
          <a:p>
            <a:pPr indent="266700">
              <a:defRPr/>
            </a:pPr>
            <a:r>
              <a:rPr lang="zh-CN" sz="3200" b="1">
                <a:gradFill>
                  <a:gsLst>
                    <a:gs pos="0">
                      <a:srgbClr val="7B32B2"/>
                    </a:gs>
                    <a:gs pos="100000">
                      <a:srgbClr val="401A5D"/>
                    </a:gs>
                  </a:gsLst>
                  <a:lin scaled="0"/>
                </a:gradFill>
                <a:latin typeface="Arial" panose="020B0604020202020204" pitchFamily="34" charset="0"/>
                <a:ea typeface="楷体" panose="02010609060101010101" charset="-122"/>
              </a:rPr>
              <a:t>主要写了我、小通讯员和新媳妇。</a:t>
            </a:r>
          </a:p>
          <a:p>
            <a:pPr indent="266700">
              <a:defRPr/>
            </a:pPr>
            <a:r>
              <a:rPr lang="zh-CN" sz="3200" b="1">
                <a:gradFill>
                  <a:gsLst>
                    <a:gs pos="0">
                      <a:srgbClr val="7B32B2"/>
                    </a:gs>
                    <a:gs pos="100000">
                      <a:srgbClr val="401A5D"/>
                    </a:gs>
                  </a:gsLst>
                  <a:lin scaled="0"/>
                </a:gradFill>
                <a:latin typeface="Arial" panose="020B0604020202020204" pitchFamily="34" charset="0"/>
                <a:ea typeface="楷体" panose="02010609060101010101" charset="-122"/>
              </a:rPr>
              <a:t>“我”（全文以“我”的见闻和感受为线索）</a:t>
            </a:r>
          </a:p>
          <a:p>
            <a:pPr indent="266700">
              <a:defRPr/>
            </a:pPr>
            <a:r>
              <a:rPr lang="zh-CN" sz="3200" b="1">
                <a:gradFill>
                  <a:gsLst>
                    <a:gs pos="0">
                      <a:srgbClr val="7B32B2"/>
                    </a:gs>
                    <a:gs pos="100000">
                      <a:srgbClr val="401A5D"/>
                    </a:gs>
                  </a:gsLst>
                  <a:lin scaled="0"/>
                </a:gradFill>
                <a:latin typeface="Arial" panose="020B0604020202020204" pitchFamily="34" charset="0"/>
                <a:ea typeface="楷体" panose="02010609060101010101" charset="-122"/>
              </a:rPr>
              <a:t>小通讯员（主人公）：带路—借被—牺牲—盖被</a:t>
            </a:r>
          </a:p>
          <a:p>
            <a:pPr indent="266700">
              <a:defRPr/>
            </a:pPr>
            <a:r>
              <a:rPr lang="zh-CN" sz="3200" b="1">
                <a:gradFill>
                  <a:gsLst>
                    <a:gs pos="0">
                      <a:srgbClr val="7B32B2"/>
                    </a:gs>
                    <a:gs pos="100000">
                      <a:srgbClr val="401A5D"/>
                    </a:gs>
                  </a:gsLst>
                  <a:lin scaled="0"/>
                </a:gradFill>
                <a:latin typeface="Arial" panose="020B0604020202020204" pitchFamily="34" charset="0"/>
                <a:ea typeface="楷体" panose="02010609060101010101" charset="-122"/>
              </a:rPr>
              <a:t>新媳妇：借被—缝衣—献被</a:t>
            </a:r>
            <a:endParaRPr lang="zh-CN" altLang="en-US" sz="3200" b="1">
              <a:gradFill>
                <a:gsLst>
                  <a:gs pos="0">
                    <a:srgbClr val="7B32B2"/>
                  </a:gs>
                  <a:gs pos="100000">
                    <a:srgbClr val="401A5D"/>
                  </a:gs>
                </a:gsLst>
                <a:lin scaled="0"/>
              </a:gradFill>
              <a:latin typeface="Arial" panose="020B0604020202020204" pitchFamily="34" charset="0"/>
              <a:ea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P spid="4" grpId="1"/>
    </p:bld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Unix 3.10 unknown"/>
  <p:tag name="AS_RELEASE_DATE" val="2017.06.20"/>
  <p:tag name="AS_TITLE" val="Aspose.Slides for Java"/>
  <p:tag name="AS_VERSION" val="17.6"/>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00.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202826"/>
</p:tagLst>
</file>

<file path=ppt/tags/tag101.xml><?xml version="1.0" encoding="utf-8"?>
<p:tagLst xmlns:a="http://schemas.openxmlformats.org/drawingml/2006/main" xmlns:r="http://schemas.openxmlformats.org/officeDocument/2006/relationships" xmlns:p="http://schemas.openxmlformats.org/presentationml/2006/main">
  <p:tag name="AS_UNIQUEID" val="418"/>
</p:tagLst>
</file>

<file path=ppt/tags/tag102.xml><?xml version="1.0" encoding="utf-8"?>
<p:tagLst xmlns:a="http://schemas.openxmlformats.org/drawingml/2006/main" xmlns:r="http://schemas.openxmlformats.org/officeDocument/2006/relationships" xmlns:p="http://schemas.openxmlformats.org/presentationml/2006/main">
  <p:tag name="AS_UNIQUEID" val="420"/>
</p:tagLst>
</file>

<file path=ppt/tags/tag103.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202826"/>
</p:tagLst>
</file>

<file path=ppt/tags/tag104.xml><?xml version="1.0" encoding="utf-8"?>
<p:tagLst xmlns:a="http://schemas.openxmlformats.org/drawingml/2006/main" xmlns:r="http://schemas.openxmlformats.org/officeDocument/2006/relationships" xmlns:p="http://schemas.openxmlformats.org/presentationml/2006/main">
  <p:tag name="AS_UNIQUEID" val="421"/>
</p:tagLst>
</file>

<file path=ppt/tags/tag10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826"/>
</p:tagLst>
</file>

<file path=ppt/tags/tag10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826"/>
</p:tagLst>
</file>

<file path=ppt/tags/tag107.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202826"/>
</p:tagLst>
</file>

<file path=ppt/tags/tag108.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202826"/>
</p:tagLst>
</file>

<file path=ppt/tags/tag10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826"/>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1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826"/>
</p:tagLst>
</file>

<file path=ppt/tags/tag111.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202826"/>
</p:tagLst>
</file>

<file path=ppt/tags/tag11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826"/>
</p:tagLst>
</file>

<file path=ppt/tags/tag11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826"/>
</p:tagLst>
</file>

<file path=ppt/tags/tag11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826"/>
</p:tagLst>
</file>

<file path=ppt/tags/tag11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826"/>
</p:tagLst>
</file>

<file path=ppt/tags/tag116.xml><?xml version="1.0" encoding="utf-8"?>
<p:tagLst xmlns:a="http://schemas.openxmlformats.org/drawingml/2006/main" xmlns:r="http://schemas.openxmlformats.org/officeDocument/2006/relationships" xmlns:p="http://schemas.openxmlformats.org/presentationml/2006/main">
  <p:tag name="AS_UNIQUEID" val="552"/>
</p:tagLst>
</file>

<file path=ppt/tags/tag11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826"/>
</p:tagLst>
</file>

<file path=ppt/tags/tag11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826"/>
</p:tagLst>
</file>

<file path=ppt/tags/tag11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826"/>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826"/>
</p:tagLst>
</file>

<file path=ppt/tags/tag121.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202826"/>
</p:tagLst>
</file>

<file path=ppt/tags/tag122.xml><?xml version="1.0" encoding="utf-8"?>
<p:tagLst xmlns:a="http://schemas.openxmlformats.org/drawingml/2006/main" xmlns:r="http://schemas.openxmlformats.org/officeDocument/2006/relationships" xmlns:p="http://schemas.openxmlformats.org/presentationml/2006/main">
  <p:tag name="AS_UNIQUEID" val="452"/>
</p:tagLst>
</file>

<file path=ppt/tags/tag123.xml><?xml version="1.0" encoding="utf-8"?>
<p:tagLst xmlns:a="http://schemas.openxmlformats.org/drawingml/2006/main" xmlns:r="http://schemas.openxmlformats.org/officeDocument/2006/relationships" xmlns:p="http://schemas.openxmlformats.org/presentationml/2006/main">
  <p:tag name="AS_UNIQUEID" val="453"/>
</p:tagLst>
</file>

<file path=ppt/tags/tag124.xml><?xml version="1.0" encoding="utf-8"?>
<p:tagLst xmlns:a="http://schemas.openxmlformats.org/drawingml/2006/main" xmlns:r="http://schemas.openxmlformats.org/officeDocument/2006/relationships" xmlns:p="http://schemas.openxmlformats.org/presentationml/2006/main">
  <p:tag name="AS_UNIQUEID" val="454"/>
</p:tagLst>
</file>

<file path=ppt/tags/tag125.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202826"/>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826"/>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826"/>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6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SLIDE_BACKGROUND_TYPE" val="frame"/>
  <p:tag name="KSO_WM_SLIDE_BK_DARK_LIGHT" val="2"/>
</p:tagLst>
</file>

<file path=ppt/tags/tag67.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7.xml><?xml version="1.0" encoding="utf-8"?>
<p:tagLst xmlns:a="http://schemas.openxmlformats.org/drawingml/2006/main" xmlns:r="http://schemas.openxmlformats.org/officeDocument/2006/relationships" xmlns:p="http://schemas.openxmlformats.org/presentationml/2006/main">
  <p:tag name="KSO_WM_TEMPLATE_SUBCATEGORY" val="0"/>
  <p:tag name="KSO_WM_TEMPLATE_MASTER_TYPE" val="1"/>
  <p:tag name="KSO_WM_TEMPLATE_COLOR_TYPE" val="1"/>
  <p:tag name="KSO_WM_TEMPLATE_MASTER_THUMB_INDEX" val="12"/>
  <p:tag name="KSO_WM_TAG_VERSION" val="1.0"/>
  <p:tag name="KSO_WM_BEAUTIFY_FLAG" val="#wm#"/>
  <p:tag name="KSO_WM_TEMPLATE_CATEGORY" val="custom"/>
  <p:tag name="KSO_WM_TEMPLATE_INDEX" val="20202826"/>
  <p:tag name="KSO_WM_TEMPLATE_THUMBS_INDEX" val="1、4、7、8、9、10、11、12、13、14、15"/>
</p:tagLst>
</file>

<file path=ppt/tags/tag7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7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 name="KSO_WM_SLIDE_BACKGROUND_TYPE" val="leftRight"/>
  <p:tag name="KSO_WM_SLIDE_BK_DARK_LIGHT" val="2"/>
</p:tagLst>
</file>

<file path=ppt/tags/tag72.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7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7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7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 name="KSO_WM_SLIDE_BACKGROUND_TYPE" val="topBottom"/>
  <p:tag name="KSO_WM_SLIDE_BK_DARK_LIGHT" val="2"/>
</p:tagLst>
</file>

<file path=ppt/tags/tag77.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7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8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8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 name="KSO_WM_SLIDE_BACKGROUND_TYPE" val="bottomTop"/>
  <p:tag name="KSO_WM_SLIDE_BK_DARK_LIGHT" val="2"/>
</p:tagLst>
</file>

<file path=ppt/tags/tag82.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8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8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8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 name="KSO_WM_SLIDE_BACKGROUND_TYPE" val="navigation"/>
  <p:tag name="KSO_WM_SLIDE_BK_DARK_LIGHT" val="2"/>
</p:tagLst>
</file>

<file path=ppt/tags/tag87.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88.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8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9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9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9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 name="KSO_WM_SLIDE_BACKGROUND_TYPE" val="belt"/>
  <p:tag name="KSO_WM_SLIDE_BK_DARK_LIGHT" val="2"/>
</p:tagLst>
</file>

<file path=ppt/tags/tag93.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4.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9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9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98.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202826"/>
</p:tagLst>
</file>

<file path=ppt/tags/tag99.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202826"/>
</p:tagLst>
</file>

<file path=ppt/theme/theme1.xml><?xml version="1.0" encoding="utf-8"?>
<a:theme xmlns:a="http://schemas.openxmlformats.org/drawingml/2006/main" name="Office 主题​​">
  <a:themeElements>
    <a:clrScheme name="20202826">
      <a:dk1>
        <a:srgbClr val="000000"/>
      </a:dk1>
      <a:lt1>
        <a:srgbClr val="FFFFFF"/>
      </a:lt1>
      <a:dk2>
        <a:srgbClr val="EDF7F4"/>
      </a:dk2>
      <a:lt2>
        <a:srgbClr val="FFFFFF"/>
      </a:lt2>
      <a:accent1>
        <a:srgbClr val="83B38C"/>
      </a:accent1>
      <a:accent2>
        <a:srgbClr val="93AF87"/>
      </a:accent2>
      <a:accent3>
        <a:srgbClr val="9FAB84"/>
      </a:accent3>
      <a:accent4>
        <a:srgbClr val="A6A681"/>
      </a:accent4>
      <a:accent5>
        <a:srgbClr val="AEA382"/>
      </a:accent5>
      <a:accent6>
        <a:srgbClr val="B19F85"/>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1590</Words>
  <Application>Microsoft Office PowerPoint</Application>
  <PresentationFormat>全屏显示(4:3)</PresentationFormat>
  <Paragraphs>134</Paragraphs>
  <Slides>27</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27</vt:i4>
      </vt:variant>
    </vt:vector>
  </HeadingPairs>
  <TitlesOfParts>
    <vt:vector size="42" baseType="lpstr">
      <vt:lpstr>方正姚体</vt:lpstr>
      <vt:lpstr>汉仪旗黑-85S</vt:lpstr>
      <vt:lpstr>黑体</vt:lpstr>
      <vt:lpstr>华文琥珀</vt:lpstr>
      <vt:lpstr>华文楷体</vt:lpstr>
      <vt:lpstr>华文中宋</vt:lpstr>
      <vt:lpstr>楷体</vt:lpstr>
      <vt:lpstr>楷体_GB2312</vt:lpstr>
      <vt:lpstr>宋体</vt:lpstr>
      <vt:lpstr>微软雅黑</vt:lpstr>
      <vt:lpstr>Arial</vt:lpstr>
      <vt:lpstr>Calibri</vt:lpstr>
      <vt:lpstr>Times New Roman</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高考考点链接</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学科网</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rbm.xkw.com</dc:creator>
  <cp:lastModifiedBy>User</cp:lastModifiedBy>
  <cp:revision>20</cp:revision>
  <cp:lastPrinted>2020-09-22T09:47:00Z</cp:lastPrinted>
  <dcterms:created xsi:type="dcterms:W3CDTF">2020-09-22T09:47:00Z</dcterms:created>
  <dcterms:modified xsi:type="dcterms:W3CDTF">2020-10-20T02:57:45Z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KSOProductBuildVer">
    <vt:lpwstr>2052-11.1.0.9208</vt:lpwstr>
  </property>
</Properties>
</file>