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AD736-0C04-47E8-8912-776E2574FB5B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33CCF-4FE3-4B6F-BF0C-C24EF6EDC5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03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764704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咏怀八十二首</a:t>
            </a:r>
            <a:r>
              <a:rPr lang="en-US" altLang="zh-CN" sz="2800" b="1" dirty="0" smtClean="0">
                <a:solidFill>
                  <a:srgbClr val="000000"/>
                </a:solidFill>
                <a:latin typeface="+mn-ea"/>
              </a:rPr>
              <a:t>》</a:t>
            </a:r>
            <a:r>
              <a:rPr lang="zh-CN" altLang="en-US" sz="2800" b="1" dirty="0" smtClean="0">
                <a:solidFill>
                  <a:srgbClr val="000000"/>
                </a:solidFill>
                <a:latin typeface="+mn-ea"/>
              </a:rPr>
              <a:t>，该诗表达了深沉的忧愁，作者是如何表达“忧”的？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9796" y="2060848"/>
            <a:ext cx="82444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+mn-ea"/>
              </a:rPr>
              <a:t>阮籍生活在司马氏掌权时代，政治</a:t>
            </a:r>
            <a:r>
              <a:rPr lang="zh-CN" altLang="en-US" sz="3200" b="1" dirty="0">
                <a:latin typeface="+mn-ea"/>
              </a:rPr>
              <a:t>形势险恶，为了保全自己，他小心翼翼，虚与周旋</a:t>
            </a:r>
            <a:r>
              <a:rPr lang="zh-CN" altLang="en-US" sz="3200" b="1" dirty="0" smtClean="0">
                <a:latin typeface="+mn-ea"/>
              </a:rPr>
              <a:t>。这首诗正表现</a:t>
            </a:r>
            <a:r>
              <a:rPr lang="zh-CN" altLang="en-US" sz="3200" b="1" dirty="0">
                <a:latin typeface="+mn-ea"/>
              </a:rPr>
              <a:t>了诗人生活在黑暗现实中的内心苦闷，反映了诗人看不见希望和出路的忧思</a:t>
            </a:r>
            <a:r>
              <a:rPr lang="zh-CN" altLang="en-US" sz="3200" b="1" dirty="0" smtClean="0">
                <a:latin typeface="+mn-ea"/>
              </a:rPr>
              <a:t>。</a:t>
            </a:r>
            <a:r>
              <a:rPr lang="zh-CN" altLang="en-US" sz="3200" b="1" dirty="0">
                <a:latin typeface="+mn-ea"/>
              </a:rPr>
              <a:t>尽管诗人发出“忧思独伤心”的长叹，却始终没有把“忧思”直接说破</a:t>
            </a:r>
            <a:r>
              <a:rPr lang="zh-CN" altLang="en-US" sz="3200" b="1" dirty="0" smtClean="0">
                <a:latin typeface="+mn-ea"/>
              </a:rPr>
              <a:t>，而是隐晦地表达“忧”</a:t>
            </a:r>
            <a:endParaRPr lang="en-US" altLang="zh-CN" sz="32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7435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119675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、运用了细节描写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；</a:t>
            </a:r>
            <a:r>
              <a:rPr lang="zh-CN" altLang="en-US" sz="3200" b="1" dirty="0" smtClean="0">
                <a:latin typeface="+mn-ea"/>
              </a:rPr>
              <a:t>首</a:t>
            </a:r>
            <a:r>
              <a:rPr lang="zh-CN" altLang="en-US" sz="3200" b="1" dirty="0">
                <a:latin typeface="+mn-ea"/>
              </a:rPr>
              <a:t>句作者夜深不能寐，于是起坐弹琴，希望用弹琴来派遣愁思，这细微的动作描写更是让人想象诗人无边的苦闷和忧思。</a:t>
            </a:r>
            <a:endParaRPr lang="en-US" altLang="zh-CN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314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1196752"/>
            <a:ext cx="87849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、寓情于景，景中含情；</a:t>
            </a:r>
            <a:r>
              <a:rPr lang="zh-CN" altLang="en-US" sz="3200" b="1" dirty="0">
                <a:latin typeface="+mn-ea"/>
              </a:rPr>
              <a:t>“薄帷鉴明月，清风吹我襟。”写清澈如水的月光照在薄薄的帐幔上，写带有几分凉意的清风吹拂在诗人的衣襟上，营造了一种凄清悲凉的气氛，深深反应了人物内心的“凉意”。此外，“孤鸿号野外，翔鸟鸣北林。”孤鸿在野外哀号，盘旋的飞鸟在北林上悲鸣，寂静凄清的环境显然也是景中含情。以映衬诗人孤独苦闷的心情。</a:t>
            </a:r>
            <a:endParaRPr lang="en-US" altLang="zh-CN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88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1196752"/>
            <a:ext cx="87849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3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、直抒胸臆；</a:t>
            </a:r>
            <a:r>
              <a:rPr lang="zh-CN" altLang="en-US" sz="3200" b="1" dirty="0">
                <a:latin typeface="+mn-ea"/>
              </a:rPr>
              <a:t>诗歌最后两句，直言徘徊所见无它，仅仅就是忧愁伤心，表现了诗人在黑暗的现实中孤独、失望、愁闷和痛苦却又欲罢不能的苦闷。</a:t>
            </a:r>
            <a:endParaRPr lang="en-US" altLang="zh-CN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16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1196752"/>
            <a:ext cx="8784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4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、动静结合，以动衬静；</a:t>
            </a:r>
            <a:r>
              <a:rPr lang="zh-CN" altLang="en-US" sz="3200" b="1" dirty="0">
                <a:latin typeface="+mn-ea"/>
              </a:rPr>
              <a:t>全诗有动景也有静景，如诗人的弹琴，吹动衣襟的清风，哀号的孤鸿，悲鸣的翔鸟，都是动景，全诗大部分都是动景，它们在惨淡月光（静景）中更加衬托作者内心的不平静。</a:t>
            </a:r>
            <a:endParaRPr lang="en-US" altLang="zh-CN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74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119675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5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、视听结合；</a:t>
            </a:r>
            <a:r>
              <a:rPr lang="en-US" altLang="zh-CN" sz="3200" b="1" dirty="0">
                <a:latin typeface="+mn-ea"/>
              </a:rPr>
              <a:t>……</a:t>
            </a:r>
            <a:r>
              <a:rPr lang="zh-CN" altLang="en-US" sz="3200" b="1" dirty="0">
                <a:latin typeface="+mn-ea"/>
              </a:rPr>
              <a:t>是视觉内容，</a:t>
            </a:r>
            <a:r>
              <a:rPr lang="en-US" altLang="zh-CN" sz="3200" b="1" dirty="0">
                <a:latin typeface="+mn-ea"/>
              </a:rPr>
              <a:t>……</a:t>
            </a:r>
            <a:r>
              <a:rPr lang="zh-CN" altLang="en-US" sz="3200" b="1" dirty="0">
                <a:latin typeface="+mn-ea"/>
              </a:rPr>
              <a:t>是听觉内容，无论是视觉上还是听觉上， 都是一派凄清的画面，更加烘托了内心的悲凉愁苦。</a:t>
            </a:r>
            <a:endParaRPr lang="zh-CN" alt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430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400" b="1" dirty="0" smtClean="0">
                <a:solidFill>
                  <a:srgbClr val="000000"/>
                </a:solidFill>
                <a:latin typeface="+mn-ea"/>
              </a:rPr>
              <a:t>咏怀八十二首</a:t>
            </a:r>
            <a:r>
              <a:rPr lang="en-US" altLang="zh-CN" sz="2400" b="1" dirty="0" smtClean="0">
                <a:solidFill>
                  <a:srgbClr val="000000"/>
                </a:solidFill>
                <a:latin typeface="+mn-ea"/>
              </a:rPr>
              <a:t>》</a:t>
            </a:r>
            <a:r>
              <a:rPr lang="zh-CN" altLang="en-US" sz="2400" b="1" dirty="0" smtClean="0">
                <a:solidFill>
                  <a:srgbClr val="000000"/>
                </a:solidFill>
                <a:latin typeface="+mn-ea"/>
              </a:rPr>
              <a:t>，该诗表达了深沉的忧愁，作者是如何表达“忧”的？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4989" y="917000"/>
            <a:ext cx="89740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阮籍生活在司马氏掌权时代，政治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形势险恶，为了保全自己，他小心翼翼，虚与周旋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。这首诗正表现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了诗人生活在黑暗现实中的内心苦闷，反映了诗人看不见希望和出路的忧思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尽管诗人发出“忧思独伤心”的长叹，却始终没有把“忧思”直接说破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，而是隐晦地表达“忧”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、运用了细节描写；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首句作者夜深不能寐，于是起坐弹琴，希望用弹琴来派遣愁思，这细微的动作描写更是让人想象诗人无边的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苦闷和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忧思。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、寓情于景，景中含情；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“薄帷鉴明月，清风吹我襟。”写清澈如水的月光照在薄薄的帐幔上，写带有几分凉意的清风吹拂在诗人的衣襟上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，营造了一种凄清悲凉的气氛，深深反应了人物内心的“凉意”。此外，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“孤鸿号野外，翔鸟鸣北林。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”孤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鸿在野外哀号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，盘旋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的飞鸟在北林上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悲鸣，寂静凄清的环境显然也是景中含情。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以映衬诗人孤独苦闷的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心情。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、直抒胸臆；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诗歌最后两句，直言徘徊所见无它，仅仅就是忧愁伤心，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表现了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诗人在黑暗的现实中孤独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、失望、愁闷和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痛苦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却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又欲罢不能的苦闷。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、动静结合，以动衬静；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全诗有动景也有静景，如诗人的弹琴，吹动衣襟的清风，哀号的孤鸿，悲鸣的翔鸟，都是动景，全诗大部分都是动景，它们在惨淡月光（静景）中更加衬托作者内心的不平静。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、视听结合；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是视觉内容，</a:t>
            </a:r>
            <a:r>
              <a:rPr lang="en-US" altLang="zh-CN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是听觉内容，无论是视觉上还是听觉上， 都是一派凄清的画面，更加烘托了内心的悲凉愁苦。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993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980728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3200" b="1" dirty="0">
                <a:solidFill>
                  <a:srgbClr val="000000"/>
                </a:solidFill>
                <a:latin typeface="+mn-ea"/>
              </a:rPr>
              <a:t>越中览古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》</a:t>
            </a:r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与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苏台览古</a:t>
            </a:r>
            <a:r>
              <a:rPr lang="en-US" altLang="zh-CN" sz="3200" b="1" dirty="0" smtClean="0">
                <a:solidFill>
                  <a:srgbClr val="000000"/>
                </a:solidFill>
                <a:latin typeface="+mn-ea"/>
              </a:rPr>
              <a:t>》</a:t>
            </a:r>
            <a:r>
              <a:rPr lang="zh-CN" altLang="en-US" sz="3200" b="1" dirty="0" smtClean="0">
                <a:solidFill>
                  <a:srgbClr val="000000"/>
                </a:solidFill>
                <a:latin typeface="+mn-ea"/>
              </a:rPr>
              <a:t>，比较这诗在主旨上与写法上的异同点。</a:t>
            </a:r>
            <a:endParaRPr lang="zh-CN" altLang="en-US" sz="3200" b="1" dirty="0"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1013" y="2564904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相同点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32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手法与主题上基本相似</a:t>
            </a:r>
            <a:endParaRPr lang="en-US" altLang="zh-CN" sz="3200" b="1" dirty="0">
              <a:solidFill>
                <a:srgbClr val="7030A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两首诗均用了今昔对比（对比）的手法，将昔日的繁华与今日的残破进行对比，从而突出了今日之衰。通过对比</a:t>
            </a:r>
            <a:r>
              <a:rPr lang="zh-CN" altLang="en-US" sz="32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突出</a:t>
            </a: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抒发</a:t>
            </a:r>
            <a:r>
              <a:rPr lang="zh-CN" altLang="en-US" sz="32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了作者对历史人事的变迁和世事无常的感慨。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626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528" y="1340768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不同点：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描写景物有所不同</a:t>
            </a:r>
            <a:endParaRPr lang="en-US" altLang="zh-CN" sz="2800" b="1" dirty="0" smtClean="0">
              <a:solidFill>
                <a:srgbClr val="7030A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首</a:t>
            </a:r>
            <a:r>
              <a:rPr lang="zh-CN" altLang="en-US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诗虽然都对古今的环境进行了描写，但是角度有所不同。</a:t>
            </a:r>
            <a:r>
              <a:rPr lang="en-US" altLang="zh-CN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越中览古</a:t>
            </a:r>
            <a:r>
              <a:rPr lang="en-US" altLang="zh-CN" sz="2800" b="1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着重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在明写昔日之繁华，以四分之三的篇幅竭力渲染，而以结句写今日之荒凉抹杀之，转出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主题。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苏台览古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首则着重写今日之荒凉，以暗示昔日之繁华，以今古常新的自然景物来衬托变幻无常的人事，见出今昔盛衰之感，所以其表现手段又各自不同。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572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955</Words>
  <Application>Microsoft Office PowerPoint</Application>
  <PresentationFormat>全屏显示(4:3)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Windows 用户</cp:lastModifiedBy>
  <cp:revision>8</cp:revision>
  <dcterms:created xsi:type="dcterms:W3CDTF">2018-11-04T10:48:38Z</dcterms:created>
  <dcterms:modified xsi:type="dcterms:W3CDTF">2018-11-04T11:44:35Z</dcterms:modified>
</cp:coreProperties>
</file>