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3" r:id="rId3"/>
  </p:sldMasterIdLst>
  <p:notesMasterIdLst>
    <p:notesMasterId r:id="rId19"/>
  </p:notesMasterIdLst>
  <p:sldIdLst>
    <p:sldId id="257" r:id="rId4"/>
    <p:sldId id="279" r:id="rId5"/>
    <p:sldId id="414" r:id="rId6"/>
    <p:sldId id="427" r:id="rId7"/>
    <p:sldId id="426" r:id="rId8"/>
    <p:sldId id="425" r:id="rId9"/>
    <p:sldId id="424" r:id="rId10"/>
    <p:sldId id="423" r:id="rId11"/>
    <p:sldId id="422" r:id="rId12"/>
    <p:sldId id="421" r:id="rId13"/>
    <p:sldId id="420" r:id="rId14"/>
    <p:sldId id="419" r:id="rId15"/>
    <p:sldId id="418" r:id="rId16"/>
    <p:sldId id="417" r:id="rId17"/>
    <p:sldId id="277"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ng yuan" initials="dy"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3" Type="http://schemas.openxmlformats.org/officeDocument/2006/relationships/commentAuthors" Target="commentAuthors.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notesMaster" Target="notesMasters/notesMaster1.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37513B-820B-4AD1-97A7-EB38674C89A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A848DF-536F-408C-8E05-6F1B2A1DA39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pic>
        <p:nvPicPr>
          <p:cNvPr id="3" name="图片 2" descr="看"/>
          <p:cNvPicPr>
            <a:picLocks noChangeAspect="1"/>
          </p:cNvPicPr>
          <p:nvPr userDrawn="1"/>
        </p:nvPicPr>
        <p:blipFill>
          <a:blip r:embed="rId2"/>
          <a:srcRect l="31" t="4451"/>
          <a:stretch>
            <a:fillRect/>
          </a:stretch>
        </p:blipFill>
        <p:spPr>
          <a:xfrm>
            <a:off x="635" y="-635"/>
            <a:ext cx="12191365" cy="6858635"/>
          </a:xfrm>
          <a:prstGeom prst="rect">
            <a:avLst/>
          </a:prstGeom>
        </p:spPr>
      </p:pic>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9" name="图片 8" descr="就"/>
          <p:cNvPicPr>
            <a:picLocks noChangeAspect="1"/>
          </p:cNvPicPr>
          <p:nvPr userDrawn="1"/>
        </p:nvPicPr>
        <p:blipFill>
          <a:blip r:embed="rId3"/>
          <a:stretch>
            <a:fillRect/>
          </a:stretch>
        </p:blipFill>
        <p:spPr>
          <a:xfrm>
            <a:off x="3270250" y="1854835"/>
            <a:ext cx="5651500" cy="289433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标题和内容">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checke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022600" y="932815"/>
            <a:ext cx="8331200" cy="1325880"/>
          </a:xfrm>
        </p:spPr>
        <p:txBody>
          <a:bodyPr/>
          <a:lstStyle>
            <a:lvl1pPr>
              <a:defRPr sz="3600"/>
            </a:lvl1pPr>
          </a:lstStyle>
          <a:p>
            <a:r>
              <a:rPr lang="zh-CN" altLang="en-US"/>
              <a:t>单击此处编辑标题</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7" name="图片 6" descr="三"/>
          <p:cNvPicPr>
            <a:picLocks noChangeAspect="1"/>
          </p:cNvPicPr>
          <p:nvPr userDrawn="1"/>
        </p:nvPicPr>
        <p:blipFill>
          <a:blip r:embed="rId2"/>
          <a:stretch>
            <a:fillRect/>
          </a:stretch>
        </p:blipFill>
        <p:spPr>
          <a:xfrm>
            <a:off x="0" y="2667000"/>
            <a:ext cx="12192000" cy="1524000"/>
          </a:xfrm>
          <a:prstGeom prst="rect">
            <a:avLst/>
          </a:prstGeom>
        </p:spPr>
      </p:pic>
      <p:pic>
        <p:nvPicPr>
          <p:cNvPr id="11" name="图片 10" descr="图片3"/>
          <p:cNvPicPr>
            <a:picLocks noChangeAspect="1"/>
          </p:cNvPicPr>
          <p:nvPr userDrawn="1"/>
        </p:nvPicPr>
        <p:blipFill>
          <a:blip r:embed="rId3"/>
          <a:stretch>
            <a:fillRect/>
          </a:stretch>
        </p:blipFill>
        <p:spPr>
          <a:xfrm>
            <a:off x="0" y="2667000"/>
            <a:ext cx="3391535" cy="1524000"/>
          </a:xfrm>
          <a:prstGeom prst="rect">
            <a:avLst/>
          </a:prstGeom>
        </p:spPr>
      </p:pic>
      <p:sp>
        <p:nvSpPr>
          <p:cNvPr id="2" name="标题 1"/>
          <p:cNvSpPr>
            <a:spLocks noGrp="1"/>
          </p:cNvSpPr>
          <p:nvPr>
            <p:ph type="title" hasCustomPrompt="1"/>
          </p:nvPr>
        </p:nvSpPr>
        <p:spPr>
          <a:xfrm>
            <a:off x="3581400" y="2985135"/>
            <a:ext cx="7018020" cy="887095"/>
          </a:xfrm>
        </p:spPr>
        <p:txBody>
          <a:bodyPr anchor="b"/>
          <a:lstStyle>
            <a:lvl1pPr>
              <a:defRPr sz="4000"/>
            </a:lvl1pPr>
          </a:lstStyle>
          <a:p>
            <a:r>
              <a:rPr lang="zh-CN" altLang="en-US"/>
              <a:t>单击此处编辑标题</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4" name="文本占位符 3"/>
          <p:cNvSpPr>
            <a:spLocks noGrp="1"/>
          </p:cNvSpPr>
          <p:nvPr>
            <p:ph type="body" sz="half" idx="2"/>
          </p:nvPr>
        </p:nvSpPr>
        <p:spPr>
          <a:xfrm>
            <a:off x="838200" y="1523365"/>
            <a:ext cx="10304145" cy="3811905"/>
          </a:xfr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8" name="图片 7" descr="图片4"/>
          <p:cNvPicPr>
            <a:picLocks noChangeAspect="1"/>
          </p:cNvPicPr>
          <p:nvPr userDrawn="1"/>
        </p:nvPicPr>
        <p:blipFill>
          <a:blip r:embed="rId2"/>
          <a:stretch>
            <a:fillRect/>
          </a:stretch>
        </p:blipFill>
        <p:spPr>
          <a:xfrm>
            <a:off x="0" y="0"/>
            <a:ext cx="12192000" cy="475615"/>
          </a:xfrm>
          <a:prstGeom prst="rect">
            <a:avLst/>
          </a:prstGeom>
        </p:spPr>
      </p:pic>
      <p:pic>
        <p:nvPicPr>
          <p:cNvPr id="9" name="图片 8" descr="4"/>
          <p:cNvPicPr>
            <a:picLocks noChangeAspect="1"/>
          </p:cNvPicPr>
          <p:nvPr userDrawn="1"/>
        </p:nvPicPr>
        <p:blipFill>
          <a:blip r:embed="rId3"/>
          <a:stretch>
            <a:fillRect/>
          </a:stretch>
        </p:blipFill>
        <p:spPr>
          <a:xfrm>
            <a:off x="0" y="6501765"/>
            <a:ext cx="12191365" cy="35623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首页">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97"/>
            <a:ext cx="12192000" cy="6847407"/>
          </a:xfrm>
          <a:prstGeom prst="rect">
            <a:avLst/>
          </a:prstGeom>
        </p:spPr>
      </p:pic>
      <p:sp>
        <p:nvSpPr>
          <p:cNvPr id="23" name="标题 22"/>
          <p:cNvSpPr>
            <a:spLocks noGrp="1"/>
          </p:cNvSpPr>
          <p:nvPr>
            <p:ph type="title" hasCustomPrompt="1"/>
          </p:nvPr>
        </p:nvSpPr>
        <p:spPr>
          <a:xfrm>
            <a:off x="1065614" y="2766059"/>
            <a:ext cx="10060772" cy="1325880"/>
          </a:xfrm>
        </p:spPr>
        <p:txBody>
          <a:bodyPr/>
          <a:lstStyle>
            <a:lvl1pPr>
              <a:defRPr>
                <a:latin typeface="+mj-lt"/>
              </a:defRPr>
            </a:lvl1pPr>
          </a:lstStyle>
          <a:p>
            <a:r>
              <a:rPr lang="en-US" altLang="zh-CN" dirty="0"/>
              <a:t>A</a:t>
            </a:r>
            <a:endParaRPr lang="zh-CN" altLang="en-US" dirty="0"/>
          </a:p>
        </p:txBody>
      </p:sp>
    </p:spTree>
  </p:cSld>
  <p:clrMapOvr>
    <a:masterClrMapping/>
  </p:clrMapOvr>
  <p:transition>
    <p:checke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724308" y="960830"/>
            <a:ext cx="8084218" cy="1325880"/>
          </a:xfrm>
        </p:spPr>
        <p:txBody>
          <a:bodyPr/>
          <a:lstStyle>
            <a:lvl1pPr>
              <a:defRPr sz="2800" b="1">
                <a:latin typeface="+mj-lt"/>
              </a:defRPr>
            </a:lvl1pPr>
          </a:lstStyle>
          <a:p>
            <a:r>
              <a:rPr lang="en-US" altLang="zh-CN" dirty="0"/>
              <a:t>A</a:t>
            </a:r>
            <a:endParaRPr lang="zh-CN" altLang="en-US" dirty="0"/>
          </a:p>
        </p:txBody>
      </p:sp>
      <p:sp>
        <p:nvSpPr>
          <p:cNvPr id="3" name="内容占位符 2"/>
          <p:cNvSpPr>
            <a:spLocks noGrp="1"/>
          </p:cNvSpPr>
          <p:nvPr>
            <p:ph idx="1" hasCustomPrompt="1"/>
          </p:nvPr>
        </p:nvSpPr>
        <p:spPr>
          <a:xfrm>
            <a:off x="2792485" y="2430861"/>
            <a:ext cx="6380391" cy="822960"/>
          </a:xfrm>
        </p:spPr>
        <p:txBody>
          <a:bodyPr/>
          <a:lstStyle>
            <a:lvl1pPr algn="l">
              <a:defRPr sz="2400">
                <a:latin typeface="+mj-lt"/>
                <a:ea typeface="楷体" panose="02010609060101010101" pitchFamily="49" charset="-122"/>
              </a:defRPr>
            </a:lvl1pPr>
            <a:lvl2pPr algn="l">
              <a:defRPr sz="1800">
                <a:latin typeface="楷体" panose="02010609060101010101" pitchFamily="49" charset="-122"/>
                <a:ea typeface="楷体" panose="02010609060101010101" pitchFamily="49" charset="-122"/>
              </a:defRPr>
            </a:lvl2pPr>
            <a:lvl3pPr algn="l">
              <a:defRPr sz="1800">
                <a:latin typeface="楷体" panose="02010609060101010101" pitchFamily="49" charset="-122"/>
                <a:ea typeface="楷体" panose="02010609060101010101" pitchFamily="49" charset="-122"/>
              </a:defRPr>
            </a:lvl3pPr>
            <a:lvl4pPr algn="l">
              <a:defRPr sz="1800">
                <a:latin typeface="楷体" panose="02010609060101010101" pitchFamily="49" charset="-122"/>
                <a:ea typeface="楷体" panose="02010609060101010101" pitchFamily="49" charset="-122"/>
              </a:defRPr>
            </a:lvl4pPr>
            <a:lvl5pPr algn="l">
              <a:defRPr sz="1800">
                <a:latin typeface="楷体" panose="02010609060101010101" pitchFamily="49" charset="-122"/>
                <a:ea typeface="楷体" panose="02010609060101010101" pitchFamily="49" charset="-122"/>
              </a:defRPr>
            </a:lvl5pPr>
          </a:lstStyle>
          <a:p>
            <a:pPr lvl="0"/>
            <a:r>
              <a:rPr lang="en-US" altLang="zh-CN" dirty="0"/>
              <a:t>A</a:t>
            </a:r>
            <a:endParaRPr lang="zh-CN" altLang="en-US" dirty="0"/>
          </a:p>
        </p:txBody>
      </p:sp>
    </p:spTree>
  </p:cSld>
  <p:clrMapOvr>
    <a:masterClrMapping/>
  </p:clrMapOvr>
  <p:transition>
    <p:checke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cSld name="尾页">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97"/>
            <a:ext cx="12192000" cy="6847407"/>
          </a:xfrm>
          <a:prstGeom prst="rect">
            <a:avLst/>
          </a:prstGeom>
        </p:spPr>
      </p:pic>
      <p:sp>
        <p:nvSpPr>
          <p:cNvPr id="3" name="Date Placeholder 2"/>
          <p:cNvSpPr>
            <a:spLocks noGrp="1"/>
          </p:cNvSpPr>
          <p:nvPr>
            <p:ph type="dt" sz="half" idx="10"/>
          </p:nvPr>
        </p:nvSpPr>
        <p:spPr>
          <a:xfrm>
            <a:off x="838200" y="6356352"/>
            <a:ext cx="2743201" cy="365125"/>
          </a:xfrm>
          <a:prstGeom prst="rect">
            <a:avLst/>
          </a:prstGeom>
        </p:spPr>
        <p:txBody>
          <a:bodyPr/>
          <a:lstStyle/>
          <a:p>
            <a:pPr defTabSz="914400" fontAlgn="base">
              <a:spcBef>
                <a:spcPct val="0"/>
              </a:spcBef>
              <a:spcAft>
                <a:spcPct val="0"/>
              </a:spcAft>
              <a:defRPr/>
            </a:pPr>
            <a:endParaRPr lang="zh-CN" altLang="en-US">
              <a:solidFill>
                <a:prstClr val="black">
                  <a:tint val="75000"/>
                </a:prstClr>
              </a:solidFill>
            </a:endParaRPr>
          </a:p>
        </p:txBody>
      </p:sp>
      <p:sp>
        <p:nvSpPr>
          <p:cNvPr id="4" name="Footer Placeholder 3"/>
          <p:cNvSpPr>
            <a:spLocks noGrp="1"/>
          </p:cNvSpPr>
          <p:nvPr>
            <p:ph type="ftr" sz="quarter" idx="11"/>
          </p:nvPr>
        </p:nvSpPr>
        <p:spPr>
          <a:xfrm>
            <a:off x="4038601" y="6356352"/>
            <a:ext cx="4114800" cy="365125"/>
          </a:xfrm>
          <a:prstGeom prst="rect">
            <a:avLst/>
          </a:prstGeom>
        </p:spPr>
        <p:txBody>
          <a:bodyPr/>
          <a:lstStyle/>
          <a:p>
            <a:pPr defTabSz="914400" fontAlgn="base">
              <a:spcBef>
                <a:spcPct val="0"/>
              </a:spcBef>
              <a:spcAft>
                <a:spcPct val="0"/>
              </a:spcAft>
              <a:defRPr/>
            </a:pPr>
            <a:endParaRPr lang="zh-CN" altLang="en-US">
              <a:solidFill>
                <a:prstClr val="black">
                  <a:tint val="75000"/>
                </a:prstClr>
              </a:solidFill>
            </a:endParaRPr>
          </a:p>
        </p:txBody>
      </p:sp>
      <p:sp>
        <p:nvSpPr>
          <p:cNvPr id="5" name="Slide Number Placeholder 4"/>
          <p:cNvSpPr>
            <a:spLocks noGrp="1"/>
          </p:cNvSpPr>
          <p:nvPr>
            <p:ph type="sldNum" sz="quarter" idx="12"/>
          </p:nvPr>
        </p:nvSpPr>
        <p:spPr>
          <a:xfrm>
            <a:off x="8610600" y="6356352"/>
            <a:ext cx="2743201" cy="365125"/>
          </a:xfrm>
          <a:prstGeom prst="rect">
            <a:avLst/>
          </a:prstGeom>
        </p:spPr>
        <p:txBody>
          <a:bodyPr/>
          <a:lstStyle/>
          <a:p>
            <a:pPr defTabSz="914400" fontAlgn="base">
              <a:spcBef>
                <a:spcPct val="0"/>
              </a:spcBef>
              <a:spcAft>
                <a:spcPct val="0"/>
              </a:spcAft>
              <a:defRPr/>
            </a:pPr>
            <a:fld id="{5345E2C6-82C5-489A-BD11-ADA379113289}" type="slidenum">
              <a:rPr lang="en-US" altLang="zh-CN" smtClean="0">
                <a:ea typeface="宋体" panose="02010600030101010101" pitchFamily="2" charset="-122"/>
              </a:rPr>
            </a:fld>
            <a:endParaRPr lang="zh-CN" altLang="en-US"/>
          </a:p>
        </p:txBody>
      </p:sp>
      <p:sp>
        <p:nvSpPr>
          <p:cNvPr id="7" name="内容占位符 6"/>
          <p:cNvSpPr>
            <a:spLocks noGrp="1"/>
          </p:cNvSpPr>
          <p:nvPr>
            <p:ph sz="quarter" idx="13" hasCustomPrompt="1"/>
          </p:nvPr>
        </p:nvSpPr>
        <p:spPr>
          <a:xfrm>
            <a:off x="2907419" y="2667021"/>
            <a:ext cx="6908800" cy="1676400"/>
          </a:xfrm>
        </p:spPr>
        <p:txBody>
          <a:bodyPr/>
          <a:lstStyle>
            <a:lvl1pPr>
              <a:defRPr sz="4405">
                <a:latin typeface="+mj-lt"/>
              </a:defRPr>
            </a:lvl1pPr>
          </a:lstStyle>
          <a:p>
            <a:pPr lvl="0"/>
            <a:r>
              <a:rPr lang="en-US" altLang="zh-CN" dirty="0"/>
              <a:t>Thank You</a:t>
            </a:r>
            <a:endParaRPr lang="zh-CN" altLang="en-US" dirty="0"/>
          </a:p>
        </p:txBody>
      </p:sp>
    </p:spTree>
  </p:cSld>
  <p:clrMapOvr>
    <a:masterClrMapping/>
  </p:clrMapOvr>
  <p:transition>
    <p:checke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节标题">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1"/>
            <a:ext cx="2743201" cy="365125"/>
          </a:xfrm>
          <a:prstGeom prst="rect">
            <a:avLst/>
          </a:prstGeom>
        </p:spPr>
        <p:txBody>
          <a:bodyPr/>
          <a:lstStyle>
            <a:lvl1pPr>
              <a:defRPr/>
            </a:lvl1pPr>
          </a:lstStyle>
          <a:p>
            <a:pPr>
              <a:defRPr/>
            </a:pPr>
            <a:endParaRPr lang="zh-CN" altLang="en-US">
              <a:solidFill>
                <a:prstClr val="black">
                  <a:tint val="75000"/>
                </a:prstClr>
              </a:solidFill>
            </a:endParaRPr>
          </a:p>
        </p:txBody>
      </p:sp>
      <p:sp>
        <p:nvSpPr>
          <p:cNvPr id="3" name="页脚占位符 2"/>
          <p:cNvSpPr>
            <a:spLocks noGrp="1"/>
          </p:cNvSpPr>
          <p:nvPr>
            <p:ph type="ftr" sz="quarter" idx="11"/>
          </p:nvPr>
        </p:nvSpPr>
        <p:spPr>
          <a:xfrm>
            <a:off x="4038601" y="6356351"/>
            <a:ext cx="4114800" cy="365125"/>
          </a:xfrm>
          <a:prstGeom prst="rect">
            <a:avLst/>
          </a:prstGeom>
        </p:spPr>
        <p:txBody>
          <a:bodyPr/>
          <a:lstStyle>
            <a:lvl1pPr>
              <a:defRPr/>
            </a:lvl1pPr>
          </a:lstStyle>
          <a:p>
            <a:pPr>
              <a:defRPr/>
            </a:pPr>
            <a:endParaRPr lang="zh-CN" altLang="en-US">
              <a:solidFill>
                <a:prstClr val="black">
                  <a:tint val="75000"/>
                </a:prstClr>
              </a:solidFill>
            </a:endParaRPr>
          </a:p>
        </p:txBody>
      </p:sp>
      <p:sp>
        <p:nvSpPr>
          <p:cNvPr id="4" name="灯片编号占位符 3"/>
          <p:cNvSpPr>
            <a:spLocks noGrp="1"/>
          </p:cNvSpPr>
          <p:nvPr>
            <p:ph type="sldNum" sz="quarter" idx="12"/>
          </p:nvPr>
        </p:nvSpPr>
        <p:spPr>
          <a:xfrm>
            <a:off x="8610600" y="6356351"/>
            <a:ext cx="2743201" cy="365125"/>
          </a:xfrm>
          <a:prstGeom prst="rect">
            <a:avLst/>
          </a:prstGeom>
        </p:spPr>
        <p:txBody>
          <a:bodyPr/>
          <a:lstStyle>
            <a:lvl1pPr>
              <a:defRPr/>
            </a:lvl1pPr>
          </a:lstStyle>
          <a:p>
            <a:pPr>
              <a:defRPr/>
            </a:pPr>
            <a:fld id="{631A78E1-973B-41E7-848E-93F00AD1A194}" type="slidenum">
              <a:rPr altLang="en-US"/>
            </a:fld>
            <a:endParaRPr lang="zh-CN" altLang="en-US"/>
          </a:p>
        </p:txBody>
      </p:sp>
    </p:spTree>
  </p:cSld>
  <p:clrMapOvr>
    <a:masterClrMapping/>
  </p:clrMapOvr>
  <p:transition>
    <p:checke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838200" y="6356351"/>
            <a:ext cx="2743201" cy="365125"/>
          </a:xfrm>
          <a:prstGeom prst="rect">
            <a:avLst/>
          </a:prstGeom>
        </p:spPr>
        <p:txBody>
          <a:bodyPr/>
          <a:lstStyle>
            <a:lvl1pPr>
              <a:defRPr/>
            </a:lvl1pPr>
          </a:lstStyle>
          <a:p>
            <a:pPr>
              <a:defRPr/>
            </a:pPr>
            <a:endParaRPr lang="zh-CN" altLang="en-US">
              <a:solidFill>
                <a:prstClr val="black">
                  <a:tint val="75000"/>
                </a:prstClr>
              </a:solidFill>
            </a:endParaRPr>
          </a:p>
        </p:txBody>
      </p:sp>
      <p:sp>
        <p:nvSpPr>
          <p:cNvPr id="3" name="Footer Placeholder 4"/>
          <p:cNvSpPr>
            <a:spLocks noGrp="1"/>
          </p:cNvSpPr>
          <p:nvPr>
            <p:ph type="ftr" sz="quarter" idx="11"/>
          </p:nvPr>
        </p:nvSpPr>
        <p:spPr>
          <a:xfrm>
            <a:off x="4038601" y="6356351"/>
            <a:ext cx="4114800" cy="365125"/>
          </a:xfrm>
          <a:prstGeom prst="rect">
            <a:avLst/>
          </a:prstGeom>
        </p:spPr>
        <p:txBody>
          <a:bodyPr/>
          <a:lstStyle>
            <a:lvl1pPr>
              <a:defRPr/>
            </a:lvl1pPr>
          </a:lstStyle>
          <a:p>
            <a:pPr>
              <a:defRPr/>
            </a:pPr>
            <a:endParaRPr lang="zh-CN" altLang="en-US">
              <a:solidFill>
                <a:prstClr val="black">
                  <a:tint val="75000"/>
                </a:prstClr>
              </a:solidFill>
            </a:endParaRPr>
          </a:p>
        </p:txBody>
      </p:sp>
      <p:sp>
        <p:nvSpPr>
          <p:cNvPr id="4" name="Slide Number Placeholder 5"/>
          <p:cNvSpPr>
            <a:spLocks noGrp="1"/>
          </p:cNvSpPr>
          <p:nvPr>
            <p:ph type="sldNum" sz="quarter" idx="12"/>
          </p:nvPr>
        </p:nvSpPr>
        <p:spPr>
          <a:xfrm>
            <a:off x="8610600" y="6356351"/>
            <a:ext cx="2743201" cy="365125"/>
          </a:xfrm>
          <a:prstGeom prst="rect">
            <a:avLst/>
          </a:prstGeom>
        </p:spPr>
        <p:txBody>
          <a:bodyPr/>
          <a:lstStyle>
            <a:lvl1pPr>
              <a:defRPr/>
            </a:lvl1pPr>
          </a:lstStyle>
          <a:p>
            <a:pPr>
              <a:defRPr/>
            </a:pPr>
            <a:fld id="{692650B7-B3D2-4D21-9260-AD06DDA4AD09}" type="slidenum">
              <a:rPr altLang="en-US"/>
            </a:fld>
            <a:endParaRPr lang="zh-CN" altLang="en-US"/>
          </a:p>
        </p:txBody>
      </p:sp>
    </p:spTree>
  </p:cSld>
  <p:clrMapOvr>
    <a:masterClrMapping/>
  </p:clrMapOvr>
  <p:transition>
    <p:checker dir="vert"/>
  </p:transition>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7" Type="http://schemas.openxmlformats.org/officeDocument/2006/relationships/image" Target="../media/image10.png"/><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l="-12000" r="-12000"/>
          </a:stretch>
        </a:blipFill>
        <a:effectLst/>
      </p:bgPr>
    </p:bg>
    <p:spTree>
      <p:nvGrpSpPr>
        <p:cNvPr id="1" name=""/>
        <p:cNvGrpSpPr/>
        <p:nvPr/>
      </p:nvGrpSpPr>
      <p:grpSpPr>
        <a:xfrm>
          <a:off x="0" y="0"/>
          <a:ext cx="0" cy="0"/>
          <a:chOff x="0" y="0"/>
          <a:chExt cx="0" cy="0"/>
        </a:xfrm>
      </p:grpSpPr>
      <p:sp>
        <p:nvSpPr>
          <p:cNvPr id="1027" name="标题占位符 1"/>
          <p:cNvSpPr>
            <a:spLocks noGrp="1"/>
          </p:cNvSpPr>
          <p:nvPr>
            <p:ph type="title"/>
          </p:nvPr>
        </p:nvSpPr>
        <p:spPr bwMode="auto">
          <a:xfrm>
            <a:off x="4476751" y="1821180"/>
            <a:ext cx="3238500" cy="1325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zh-CN" dirty="0"/>
              <a:t>A</a:t>
            </a:r>
            <a:endParaRPr lang="zh-CN" altLang="en-US" dirty="0"/>
          </a:p>
        </p:txBody>
      </p:sp>
      <p:sp>
        <p:nvSpPr>
          <p:cNvPr id="1028" name="文本占位符 2"/>
          <p:cNvSpPr>
            <a:spLocks noGrp="1"/>
          </p:cNvSpPr>
          <p:nvPr>
            <p:ph type="body" idx="1"/>
          </p:nvPr>
        </p:nvSpPr>
        <p:spPr bwMode="auto">
          <a:xfrm>
            <a:off x="4563536" y="3381376"/>
            <a:ext cx="3064933"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zh-CN" dirty="0">
                <a:latin typeface="+mj-lt"/>
              </a:rPr>
              <a:t>a</a:t>
            </a:r>
            <a:endParaRPr lang="zh-CN" altLang="en-US" dirty="0"/>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Lst>
  <p:transition>
    <p:checker dir="vert"/>
  </p:transition>
  <p:txStyles>
    <p:titleStyle>
      <a:lvl1pPr algn="ctr" rtl="0" eaLnBrk="1" fontAlgn="base" hangingPunct="1">
        <a:lnSpc>
          <a:spcPct val="90000"/>
        </a:lnSpc>
        <a:spcBef>
          <a:spcPct val="0"/>
        </a:spcBef>
        <a:spcAft>
          <a:spcPct val="0"/>
        </a:spcAft>
        <a:defRPr sz="4405" kern="1200">
          <a:solidFill>
            <a:schemeClr val="tx1"/>
          </a:solidFill>
          <a:latin typeface="+mj-lt"/>
          <a:ea typeface="楷体" panose="02010609060101010101" pitchFamily="49" charset="-122"/>
          <a:cs typeface="+mj-cs"/>
        </a:defRPr>
      </a:lvl1pPr>
      <a:lvl2pPr algn="ctr" rtl="0" eaLnBrk="1" fontAlgn="base" hangingPunct="1">
        <a:lnSpc>
          <a:spcPct val="90000"/>
        </a:lnSpc>
        <a:spcBef>
          <a:spcPct val="0"/>
        </a:spcBef>
        <a:spcAft>
          <a:spcPct val="0"/>
        </a:spcAft>
        <a:defRPr sz="3960">
          <a:solidFill>
            <a:schemeClr val="tx1"/>
          </a:solidFill>
          <a:latin typeface="楷体" panose="02010609060101010101" pitchFamily="49" charset="-122"/>
          <a:ea typeface="楷体" panose="02010609060101010101" pitchFamily="49" charset="-122"/>
        </a:defRPr>
      </a:lvl2pPr>
      <a:lvl3pPr algn="ctr" rtl="0" eaLnBrk="1" fontAlgn="base" hangingPunct="1">
        <a:lnSpc>
          <a:spcPct val="90000"/>
        </a:lnSpc>
        <a:spcBef>
          <a:spcPct val="0"/>
        </a:spcBef>
        <a:spcAft>
          <a:spcPct val="0"/>
        </a:spcAft>
        <a:defRPr sz="3960">
          <a:solidFill>
            <a:schemeClr val="tx1"/>
          </a:solidFill>
          <a:latin typeface="楷体" panose="02010609060101010101" pitchFamily="49" charset="-122"/>
          <a:ea typeface="楷体" panose="02010609060101010101" pitchFamily="49" charset="-122"/>
        </a:defRPr>
      </a:lvl3pPr>
      <a:lvl4pPr algn="ctr" rtl="0" eaLnBrk="1" fontAlgn="base" hangingPunct="1">
        <a:lnSpc>
          <a:spcPct val="90000"/>
        </a:lnSpc>
        <a:spcBef>
          <a:spcPct val="0"/>
        </a:spcBef>
        <a:spcAft>
          <a:spcPct val="0"/>
        </a:spcAft>
        <a:defRPr sz="3960">
          <a:solidFill>
            <a:schemeClr val="tx1"/>
          </a:solidFill>
          <a:latin typeface="楷体" panose="02010609060101010101" pitchFamily="49" charset="-122"/>
          <a:ea typeface="楷体" panose="02010609060101010101" pitchFamily="49" charset="-122"/>
        </a:defRPr>
      </a:lvl4pPr>
      <a:lvl5pPr algn="ctr" rtl="0" eaLnBrk="1" fontAlgn="base" hangingPunct="1">
        <a:lnSpc>
          <a:spcPct val="90000"/>
        </a:lnSpc>
        <a:spcBef>
          <a:spcPct val="0"/>
        </a:spcBef>
        <a:spcAft>
          <a:spcPct val="0"/>
        </a:spcAft>
        <a:defRPr sz="3960">
          <a:solidFill>
            <a:schemeClr val="tx1"/>
          </a:solidFill>
          <a:latin typeface="楷体" panose="02010609060101010101" pitchFamily="49" charset="-122"/>
          <a:ea typeface="楷体" panose="02010609060101010101" pitchFamily="49" charset="-122"/>
        </a:defRPr>
      </a:lvl5pPr>
      <a:lvl6pPr marL="411480" algn="l" rtl="0" eaLnBrk="1" fontAlgn="base" hangingPunct="1">
        <a:lnSpc>
          <a:spcPct val="90000"/>
        </a:lnSpc>
        <a:spcBef>
          <a:spcPct val="0"/>
        </a:spcBef>
        <a:spcAft>
          <a:spcPct val="0"/>
        </a:spcAft>
        <a:defRPr sz="3960">
          <a:solidFill>
            <a:schemeClr val="tx1"/>
          </a:solidFill>
          <a:latin typeface="Calibri Light" panose="020F0302020204030204" pitchFamily="34" charset="0"/>
          <a:ea typeface="宋体" panose="02010600030101010101" pitchFamily="2" charset="-122"/>
        </a:defRPr>
      </a:lvl6pPr>
      <a:lvl7pPr marL="822960" algn="l" rtl="0" eaLnBrk="1" fontAlgn="base" hangingPunct="1">
        <a:lnSpc>
          <a:spcPct val="90000"/>
        </a:lnSpc>
        <a:spcBef>
          <a:spcPct val="0"/>
        </a:spcBef>
        <a:spcAft>
          <a:spcPct val="0"/>
        </a:spcAft>
        <a:defRPr sz="3960">
          <a:solidFill>
            <a:schemeClr val="tx1"/>
          </a:solidFill>
          <a:latin typeface="Calibri Light" panose="020F0302020204030204" pitchFamily="34" charset="0"/>
          <a:ea typeface="宋体" panose="02010600030101010101" pitchFamily="2" charset="-122"/>
        </a:defRPr>
      </a:lvl7pPr>
      <a:lvl8pPr marL="1234440" algn="l" rtl="0" eaLnBrk="1" fontAlgn="base" hangingPunct="1">
        <a:lnSpc>
          <a:spcPct val="90000"/>
        </a:lnSpc>
        <a:spcBef>
          <a:spcPct val="0"/>
        </a:spcBef>
        <a:spcAft>
          <a:spcPct val="0"/>
        </a:spcAft>
        <a:defRPr sz="3960">
          <a:solidFill>
            <a:schemeClr val="tx1"/>
          </a:solidFill>
          <a:latin typeface="Calibri Light" panose="020F0302020204030204" pitchFamily="34" charset="0"/>
          <a:ea typeface="宋体" panose="02010600030101010101" pitchFamily="2" charset="-122"/>
        </a:defRPr>
      </a:lvl8pPr>
      <a:lvl9pPr marL="1645920" algn="l" rtl="0" eaLnBrk="1" fontAlgn="base" hangingPunct="1">
        <a:lnSpc>
          <a:spcPct val="90000"/>
        </a:lnSpc>
        <a:spcBef>
          <a:spcPct val="0"/>
        </a:spcBef>
        <a:spcAft>
          <a:spcPct val="0"/>
        </a:spcAft>
        <a:defRPr sz="3960">
          <a:solidFill>
            <a:schemeClr val="tx1"/>
          </a:solidFill>
          <a:latin typeface="Calibri Light" panose="020F0302020204030204" pitchFamily="34" charset="0"/>
          <a:ea typeface="宋体" panose="02010600030101010101" pitchFamily="2" charset="-122"/>
        </a:defRPr>
      </a:lvl9pPr>
    </p:titleStyle>
    <p:bodyStyle>
      <a:lvl1pPr algn="ctr" rtl="0" eaLnBrk="1" fontAlgn="base" hangingPunct="1">
        <a:lnSpc>
          <a:spcPct val="90000"/>
        </a:lnSpc>
        <a:spcBef>
          <a:spcPts val="900"/>
        </a:spcBef>
        <a:spcAft>
          <a:spcPct val="0"/>
        </a:spcAft>
        <a:buFont typeface="Arial" panose="020B0604020202020204" pitchFamily="34" charset="0"/>
        <a:defRPr sz="2800" kern="1200">
          <a:solidFill>
            <a:schemeClr val="tx1"/>
          </a:solidFill>
          <a:latin typeface="+mj-lt"/>
          <a:ea typeface="楷体" panose="02010609060101010101" pitchFamily="49" charset="-122"/>
          <a:cs typeface="+mn-cs"/>
        </a:defRPr>
      </a:lvl1pPr>
      <a:lvl2pPr marL="617220" indent="-205740" algn="l" rtl="0" eaLnBrk="1" fontAlgn="base" hangingPunct="1">
        <a:lnSpc>
          <a:spcPct val="90000"/>
        </a:lnSpc>
        <a:spcBef>
          <a:spcPts val="450"/>
        </a:spcBef>
        <a:spcAft>
          <a:spcPct val="0"/>
        </a:spcAft>
        <a:buFont typeface="Arial" panose="020B0604020202020204" pitchFamily="34" charset="0"/>
        <a:buChar char="•"/>
        <a:defRPr sz="2160" kern="1200">
          <a:solidFill>
            <a:schemeClr val="tx1"/>
          </a:solidFill>
          <a:latin typeface="+mn-lt"/>
          <a:ea typeface="+mn-ea"/>
          <a:cs typeface="+mn-cs"/>
        </a:defRPr>
      </a:lvl2pPr>
      <a:lvl3pPr marL="1028700" indent="-205740" algn="l" rtl="0" eaLnBrk="1" fontAlgn="base" hangingPunct="1">
        <a:lnSpc>
          <a:spcPct val="90000"/>
        </a:lnSpc>
        <a:spcBef>
          <a:spcPts val="450"/>
        </a:spcBef>
        <a:spcAft>
          <a:spcPct val="0"/>
        </a:spcAft>
        <a:buFont typeface="Arial" panose="020B0604020202020204" pitchFamily="34" charset="0"/>
        <a:buChar char="•"/>
        <a:defRPr sz="1800" kern="1200">
          <a:solidFill>
            <a:schemeClr val="tx1"/>
          </a:solidFill>
          <a:latin typeface="+mn-lt"/>
          <a:ea typeface="+mn-ea"/>
          <a:cs typeface="+mn-cs"/>
        </a:defRPr>
      </a:lvl3pPr>
      <a:lvl4pPr marL="1440180" indent="-205740" algn="l" rtl="0" eaLnBrk="1" fontAlgn="base" hangingPunct="1">
        <a:lnSpc>
          <a:spcPct val="90000"/>
        </a:lnSpc>
        <a:spcBef>
          <a:spcPts val="450"/>
        </a:spcBef>
        <a:spcAft>
          <a:spcPct val="0"/>
        </a:spcAft>
        <a:buFont typeface="Arial" panose="020B0604020202020204" pitchFamily="34" charset="0"/>
        <a:buChar char="•"/>
        <a:defRPr kern="1200">
          <a:solidFill>
            <a:schemeClr val="tx1"/>
          </a:solidFill>
          <a:latin typeface="+mn-lt"/>
          <a:ea typeface="+mn-ea"/>
          <a:cs typeface="+mn-cs"/>
        </a:defRPr>
      </a:lvl4pPr>
      <a:lvl5pPr marL="1851660" indent="-205740" algn="l" rtl="0" eaLnBrk="1" fontAlgn="base" hangingPunct="1">
        <a:lnSpc>
          <a:spcPct val="90000"/>
        </a:lnSpc>
        <a:spcBef>
          <a:spcPts val="450"/>
        </a:spcBef>
        <a:spcAft>
          <a:spcPct val="0"/>
        </a:spcAft>
        <a:buFont typeface="Arial" panose="020B0604020202020204" pitchFamily="34" charset="0"/>
        <a:buChar char="•"/>
        <a:defRPr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zh-CN"/>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6765"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6.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22600" y="932814"/>
            <a:ext cx="8271287" cy="2822507"/>
          </a:xfrm>
        </p:spPr>
        <p:txBody>
          <a:bodyPr>
            <a:normAutofit/>
          </a:bodyPr>
          <a:lstStyle/>
          <a:p>
            <a:pPr algn="ctr">
              <a:lnSpc>
                <a:spcPct val="200000"/>
              </a:lnSpc>
            </a:pPr>
            <a:r>
              <a:rPr lang="en-US" altLang="zh-CN" sz="4400" b="1" dirty="0">
                <a:effectLst>
                  <a:outerShdw blurRad="38100" dist="38100" dir="2700000" algn="tl">
                    <a:srgbClr val="000000">
                      <a:alpha val="43137"/>
                    </a:srgbClr>
                  </a:outerShdw>
                </a:effectLst>
                <a:latin typeface="+mj-ea"/>
              </a:rPr>
              <a:t>Unit </a:t>
            </a:r>
            <a:r>
              <a:rPr lang="en-US" altLang="zh-CN" sz="4400" b="1" dirty="0" smtClean="0">
                <a:effectLst>
                  <a:outerShdw blurRad="38100" dist="38100" dir="2700000" algn="tl">
                    <a:srgbClr val="000000">
                      <a:alpha val="43137"/>
                    </a:srgbClr>
                  </a:outerShdw>
                </a:effectLst>
                <a:latin typeface="+mj-ea"/>
              </a:rPr>
              <a:t>4 Body Language</a:t>
            </a:r>
            <a:br>
              <a:rPr lang="en-US" altLang="zh-CN" sz="4400" b="1" dirty="0" smtClean="0">
                <a:effectLst>
                  <a:outerShdw blurRad="38100" dist="38100" dir="2700000" algn="tl">
                    <a:srgbClr val="000000">
                      <a:alpha val="43137"/>
                    </a:srgbClr>
                  </a:outerShdw>
                </a:effectLst>
                <a:latin typeface="+mj-ea"/>
              </a:rPr>
            </a:br>
            <a:r>
              <a:rPr lang="en-US" altLang="zh-CN" sz="4400" b="1" dirty="0" smtClean="0"/>
              <a:t>Reading for</a:t>
            </a:r>
            <a:r>
              <a:rPr lang="en-US" altLang="zh-CN" sz="4400" b="1" dirty="0" smtClean="0"/>
              <a:t> </a:t>
            </a:r>
            <a:r>
              <a:rPr lang="en-US" altLang="zh-CN" sz="4400" b="1" dirty="0"/>
              <a:t>Writing</a:t>
            </a:r>
            <a:endParaRPr lang="zh-CN" altLang="en-US" sz="44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24420" y="891832"/>
            <a:ext cx="5506636" cy="369332"/>
          </a:xfrm>
          <a:prstGeom prst="rect">
            <a:avLst/>
          </a:prstGeom>
          <a:solidFill>
            <a:schemeClr val="accent4"/>
          </a:solidFill>
        </p:spPr>
        <p:txBody>
          <a:bodyPr wrap="none">
            <a:spAutoFit/>
          </a:bodyPr>
          <a:lstStyle/>
          <a:p>
            <a:pPr algn="just"/>
            <a:r>
              <a:rPr lang="en-US" altLang="zh-CN" b="1" kern="100" dirty="0" smtClean="0">
                <a:latin typeface="Times New Roman" panose="02020603050405020304" pitchFamily="18" charset="0"/>
                <a:ea typeface="南宋书局体"/>
                <a:cs typeface="Times New Roman" panose="02020603050405020304" pitchFamily="18" charset="0"/>
              </a:rPr>
              <a:t>Practicing </a:t>
            </a:r>
            <a:r>
              <a:rPr lang="en-US" altLang="zh-CN" b="1" kern="100" dirty="0">
                <a:latin typeface="Times New Roman" panose="02020603050405020304" pitchFamily="18" charset="0"/>
                <a:ea typeface="南宋书局体"/>
                <a:cs typeface="Times New Roman" panose="02020603050405020304" pitchFamily="18" charset="0"/>
              </a:rPr>
              <a:t>describing the body language in the photos.</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624420" y="1617858"/>
            <a:ext cx="6096000" cy="646331"/>
          </a:xfrm>
          <a:prstGeom prst="rect">
            <a:avLst/>
          </a:prstGeom>
        </p:spPr>
        <p:txBody>
          <a:bodyPr>
            <a:spAutoFit/>
          </a:bodyPr>
          <a:lstStyle/>
          <a:p>
            <a:pPr algn="just"/>
            <a:r>
              <a:rPr lang="en-US" altLang="zh-CN" kern="100" dirty="0">
                <a:latin typeface="宋体" panose="02010600030101010101" pitchFamily="2" charset="-122"/>
                <a:ea typeface="宋体" panose="02010600030101010101" pitchFamily="2" charset="-122"/>
                <a:cs typeface="Times New Roman" panose="02020603050405020304" pitchFamily="18" charset="0"/>
              </a:rPr>
              <a:t>In</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 groups, discuss what these people are doing and what their body language is telling you.</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p:txBody>
      </p:sp>
      <p:pic>
        <p:nvPicPr>
          <p:cNvPr id="4" name="图片 3"/>
          <p:cNvPicPr>
            <a:picLocks noChangeAspect="1"/>
          </p:cNvPicPr>
          <p:nvPr/>
        </p:nvPicPr>
        <p:blipFill>
          <a:blip r:embed="rId1"/>
          <a:stretch>
            <a:fillRect/>
          </a:stretch>
        </p:blipFill>
        <p:spPr>
          <a:xfrm>
            <a:off x="856746" y="2694420"/>
            <a:ext cx="5274310" cy="150241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69076" y="3901557"/>
            <a:ext cx="7473142" cy="646331"/>
          </a:xfrm>
          <a:prstGeom prst="rect">
            <a:avLst/>
          </a:prstGeom>
        </p:spPr>
        <p:txBody>
          <a:bodyPr wrap="square">
            <a:spAutoFit/>
          </a:bodyPr>
          <a:lstStyle/>
          <a:p>
            <a:pPr marR="0" lvl="0" algn="just">
              <a:spcBef>
                <a:spcPts val="0"/>
              </a:spcBef>
              <a:spcAft>
                <a:spcPts val="0"/>
              </a:spcAft>
            </a:pPr>
            <a:r>
              <a:rPr lang="en-US" altLang="zh-CN" kern="100" dirty="0" smtClean="0">
                <a:solidFill>
                  <a:srgbClr val="FF0000"/>
                </a:solidFill>
                <a:latin typeface="Times New Roman" panose="02020603050405020304" pitchFamily="18" charset="0"/>
                <a:ea typeface="南宋书局体"/>
                <a:cs typeface="Times New Roman" panose="02020603050405020304" pitchFamily="18" charset="0"/>
              </a:rPr>
              <a:t>3. The </a:t>
            </a:r>
            <a:r>
              <a:rPr lang="en-US" altLang="zh-CN" kern="100" dirty="0">
                <a:solidFill>
                  <a:srgbClr val="FF0000"/>
                </a:solidFill>
                <a:latin typeface="Times New Roman" panose="02020603050405020304" pitchFamily="18" charset="0"/>
                <a:ea typeface="南宋书局体"/>
                <a:cs typeface="Times New Roman" panose="02020603050405020304" pitchFamily="18" charset="0"/>
              </a:rPr>
              <a:t>boy is telling a joke to the girl in secret, and she is hiding her face because she is laughing.</a:t>
            </a:r>
            <a:endParaRPr lang="en-US" altLang="zh-CN" kern="100" dirty="0">
              <a:solidFill>
                <a:srgbClr val="FF0000"/>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1169325" y="922543"/>
            <a:ext cx="6096000" cy="1754326"/>
          </a:xfrm>
          <a:prstGeom prst="rect">
            <a:avLst/>
          </a:prstGeom>
        </p:spPr>
        <p:txBody>
          <a:bodyPr>
            <a:spAutoFit/>
          </a:bodyPr>
          <a:lstStyle/>
          <a:p>
            <a:pPr marL="342900" marR="0" lvl="0" indent="-342900" algn="just">
              <a:spcBef>
                <a:spcPts val="0"/>
              </a:spcBef>
              <a:spcAft>
                <a:spcPts val="0"/>
              </a:spcAft>
              <a:buFont typeface="Times New Roman" panose="02020603050405020304" pitchFamily="18" charset="0"/>
              <a:buAutoNum type="arabicPeriod"/>
            </a:pPr>
            <a:r>
              <a:rPr lang="en-US" altLang="zh-CN" kern="100" dirty="0">
                <a:solidFill>
                  <a:srgbClr val="FF0000"/>
                </a:solidFill>
                <a:latin typeface="南宋书局体"/>
                <a:ea typeface="宋体" panose="02010600030101010101" pitchFamily="2" charset="-122"/>
                <a:cs typeface="Times New Roman" panose="02020603050405020304" pitchFamily="18" charset="0"/>
              </a:rPr>
              <a:t>It</a:t>
            </a:r>
            <a:r>
              <a:rPr lang="en-US" altLang="zh-CN" kern="100" dirty="0">
                <a:solidFill>
                  <a:srgbClr val="FF0000"/>
                </a:solidFill>
                <a:latin typeface="Times New Roman" panose="02020603050405020304" pitchFamily="18" charset="0"/>
                <a:ea typeface="南宋书局体"/>
                <a:cs typeface="Times New Roman" panose="02020603050405020304" pitchFamily="18" charset="0"/>
              </a:rPr>
              <a:t> looks like the teacher is pointing at a male student, who is looking up with a serious expression on his face. I think the teacher is scolding him for something. Meanwhile, the girl in the back of the photo is hiding her mouth with her hand, and from her eyes, it looks like she is smiling. Perhaps she is happy that the other student is being scolded</a:t>
            </a:r>
            <a:endParaRPr lang="en-US" altLang="zh-CN" kern="100" dirty="0">
              <a:solidFill>
                <a:srgbClr val="FF0000"/>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4" name="矩形 3"/>
          <p:cNvSpPr/>
          <p:nvPr/>
        </p:nvSpPr>
        <p:spPr>
          <a:xfrm>
            <a:off x="1269076" y="2816435"/>
            <a:ext cx="6096000" cy="923330"/>
          </a:xfrm>
          <a:prstGeom prst="rect">
            <a:avLst/>
          </a:prstGeom>
        </p:spPr>
        <p:txBody>
          <a:bodyPr>
            <a:spAutoFit/>
          </a:bodyPr>
          <a:lstStyle/>
          <a:p>
            <a:pPr marR="0" lvl="0" algn="just">
              <a:spcBef>
                <a:spcPts val="0"/>
              </a:spcBef>
              <a:spcAft>
                <a:spcPts val="0"/>
              </a:spcAft>
            </a:pPr>
            <a:r>
              <a:rPr lang="en-US" altLang="zh-CN" kern="100" dirty="0" smtClean="0">
                <a:solidFill>
                  <a:srgbClr val="FF0000"/>
                </a:solidFill>
                <a:latin typeface="南宋书局体"/>
                <a:ea typeface="宋体" panose="02010600030101010101" pitchFamily="2" charset="-122"/>
                <a:cs typeface="Times New Roman" panose="02020603050405020304" pitchFamily="18" charset="0"/>
              </a:rPr>
              <a:t>2.T</a:t>
            </a:r>
            <a:r>
              <a:rPr lang="en-US" altLang="zh-CN" kern="100" dirty="0" smtClean="0">
                <a:solidFill>
                  <a:srgbClr val="FF0000"/>
                </a:solidFill>
                <a:latin typeface="Times New Roman" panose="02020603050405020304" pitchFamily="18" charset="0"/>
                <a:ea typeface="南宋书局体"/>
                <a:cs typeface="Times New Roman" panose="02020603050405020304" pitchFamily="18" charset="0"/>
              </a:rPr>
              <a:t>he </a:t>
            </a:r>
            <a:r>
              <a:rPr lang="en-US" altLang="zh-CN" kern="100" dirty="0">
                <a:solidFill>
                  <a:srgbClr val="FF0000"/>
                </a:solidFill>
                <a:latin typeface="Times New Roman" panose="02020603050405020304" pitchFamily="18" charset="0"/>
                <a:ea typeface="南宋书局体"/>
                <a:cs typeface="Times New Roman" panose="02020603050405020304" pitchFamily="18" charset="0"/>
              </a:rPr>
              <a:t>boy is giving a first pump and smiling. This is normally done when someone has just accomplished something good and wants to celebrate.</a:t>
            </a:r>
            <a:endParaRPr lang="en-US" altLang="zh-CN" kern="100" dirty="0">
              <a:solidFill>
                <a:srgbClr val="FF0000"/>
              </a:solidFill>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51920" y="808705"/>
            <a:ext cx="962764" cy="369332"/>
          </a:xfrm>
          <a:prstGeom prst="rect">
            <a:avLst/>
          </a:prstGeom>
          <a:solidFill>
            <a:schemeClr val="accent4"/>
          </a:solidFill>
        </p:spPr>
        <p:txBody>
          <a:bodyPr wrap="none">
            <a:spAutoFit/>
          </a:bodyPr>
          <a:lstStyle/>
          <a:p>
            <a:pPr algn="just"/>
            <a:r>
              <a:rPr lang="en-US" altLang="zh-CN" b="1" kern="100" dirty="0">
                <a:latin typeface="Times New Roman" panose="02020603050405020304" pitchFamily="18" charset="0"/>
                <a:ea typeface="南宋书局体"/>
                <a:cs typeface="Times New Roman" panose="02020603050405020304" pitchFamily="18" charset="0"/>
              </a:rPr>
              <a:t>Writing</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651920" y="1534729"/>
            <a:ext cx="6096000" cy="646331"/>
          </a:xfrm>
          <a:prstGeom prst="rect">
            <a:avLst/>
          </a:prstGeom>
        </p:spPr>
        <p:txBody>
          <a:bodyPr>
            <a:spAutoFit/>
          </a:bodyPr>
          <a:lstStyle/>
          <a:p>
            <a:pPr algn="just"/>
            <a:r>
              <a:rPr lang="en-US" altLang="zh-CN" b="1" kern="100" dirty="0">
                <a:latin typeface="Times New Roman" panose="02020603050405020304" pitchFamily="18" charset="0"/>
                <a:ea typeface="南宋书局体"/>
                <a:cs typeface="Times New Roman" panose="02020603050405020304" pitchFamily="18" charset="0"/>
              </a:rPr>
              <a:t>Activity 1 Draw someone you know. Show his body language in your drawing.</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4" name="矩形 3"/>
          <p:cNvSpPr/>
          <p:nvPr/>
        </p:nvSpPr>
        <p:spPr>
          <a:xfrm>
            <a:off x="636051" y="3247151"/>
            <a:ext cx="6096000" cy="646331"/>
          </a:xfrm>
          <a:prstGeom prst="rect">
            <a:avLst/>
          </a:prstGeom>
        </p:spPr>
        <p:txBody>
          <a:bodyPr>
            <a:spAutoFit/>
          </a:bodyPr>
          <a:lstStyle/>
          <a:p>
            <a:pPr algn="just"/>
            <a:r>
              <a:rPr lang="en-US" altLang="zh-CN" b="1" kern="100" dirty="0">
                <a:latin typeface="宋体" panose="02010600030101010101" pitchFamily="2" charset="-122"/>
                <a:ea typeface="宋体" panose="02010600030101010101" pitchFamily="2" charset="-122"/>
                <a:cs typeface="Times New Roman" panose="02020603050405020304" pitchFamily="18" charset="0"/>
              </a:rPr>
              <a:t>A</a:t>
            </a:r>
            <a:r>
              <a:rPr lang="en-US" altLang="zh-CN" b="1" kern="100" dirty="0">
                <a:latin typeface="Times New Roman" panose="02020603050405020304" pitchFamily="18" charset="0"/>
                <a:ea typeface="宋体" panose="02010600030101010101" pitchFamily="2" charset="-122"/>
                <a:cs typeface="Times New Roman" panose="02020603050405020304" pitchFamily="18" charset="0"/>
              </a:rPr>
              <a:t>ctivity 2 Write a passage to describe the body language of the person in your drawing.</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rcRect t="31059"/>
          <a:stretch>
            <a:fillRect/>
          </a:stretch>
        </p:blipFill>
        <p:spPr>
          <a:xfrm>
            <a:off x="4842920" y="4302983"/>
            <a:ext cx="1905000" cy="1313180"/>
          </a:xfrm>
          <a:prstGeom prst="rect">
            <a:avLst/>
          </a:prstGeom>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61505" y="1177558"/>
            <a:ext cx="7434349" cy="3000821"/>
          </a:xfrm>
          <a:prstGeom prst="rect">
            <a:avLst/>
          </a:prstGeom>
        </p:spPr>
        <p:txBody>
          <a:bodyPr wrap="square">
            <a:spAutoFit/>
          </a:bodyPr>
          <a:lstStyle/>
          <a:p>
            <a:pPr algn="just">
              <a:lnSpc>
                <a:spcPct val="150000"/>
              </a:lnSpc>
            </a:pPr>
            <a:r>
              <a:rPr lang="en-US" altLang="zh-CN"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One possible version:</a:t>
            </a:r>
            <a:endParaRPr lang="en-US" altLang="zh-CN" kern="100" dirty="0">
              <a:solidFill>
                <a:srgbClr val="FF0000"/>
              </a:solidFill>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en-US" altLang="zh-CN"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This is my friend Tom. He is bending and drawing with a pencil in his hand. His other hand holds an eraser, because he wants to use it as soon as he needs it without wasting time. Tom is a very serious artist, which you can tell from the intense look on his face. When he is drawing, he tends to focus all his attention on it. It is often the case that when other people call out his name, he does not even hear them because he is lost in his art world.</a:t>
            </a:r>
            <a:endParaRPr lang="en-US" altLang="zh-CN" kern="100" dirty="0">
              <a:solidFill>
                <a:srgbClr val="FF0000"/>
              </a:solidFill>
              <a:latin typeface="Calibri" panose="020F0502020204030204" pitchFamily="34" charset="0"/>
              <a:ea typeface="宋体" panose="02010600030101010101" pitchFamily="2" charset="-122"/>
              <a:cs typeface="Times New Roman" panose="02020603050405020304" pitchFamily="18" charset="0"/>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rcRect t="31059"/>
          <a:stretch>
            <a:fillRect/>
          </a:stretch>
        </p:blipFill>
        <p:spPr>
          <a:xfrm>
            <a:off x="9090723" y="1825790"/>
            <a:ext cx="1905000" cy="1313180"/>
          </a:xfrm>
          <a:prstGeom prst="rect">
            <a:avLst/>
          </a:prstGeom>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DMINI~1\AppData\Local\Temp\ksohtml9320\wps1.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999106" y="1945178"/>
            <a:ext cx="5276850" cy="3114675"/>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3092335" y="908458"/>
            <a:ext cx="4621876" cy="369332"/>
          </a:xfrm>
          <a:prstGeom prst="rect">
            <a:avLst/>
          </a:prstGeom>
          <a:solidFill>
            <a:schemeClr val="accent2">
              <a:lumMod val="40000"/>
              <a:lumOff val="60000"/>
            </a:schemeClr>
          </a:solidFill>
        </p:spPr>
        <p:txBody>
          <a:bodyPr wrap="square">
            <a:spAutoFit/>
          </a:bodyPr>
          <a:lstStyle/>
          <a:p>
            <a:pPr indent="1873885" algn="just"/>
            <a:r>
              <a:rPr lang="zh-CN" altLang="en-US" b="1" kern="100" dirty="0">
                <a:latin typeface="宋体" panose="02010600030101010101" pitchFamily="2" charset="-122"/>
                <a:ea typeface="宋体" panose="02010600030101010101" pitchFamily="2" charset="-122"/>
                <a:cs typeface="Times New Roman" panose="02020603050405020304" pitchFamily="18" charset="0"/>
              </a:rPr>
              <a:t>核心素养提升</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half" idx="2"/>
          </p:nvPr>
        </p:nvSpPr>
        <p:spPr/>
        <p:txBody>
          <a:bodyPr/>
          <a:lstStyle/>
          <a:p>
            <a:endParaRPr lang="zh-CN" altLang="en-US" dirty="0"/>
          </a:p>
        </p:txBody>
      </p:sp>
      <p:pic>
        <p:nvPicPr>
          <p:cNvPr id="3" name="图片 2"/>
          <p:cNvPicPr>
            <a:picLocks noChangeAspect="1"/>
          </p:cNvPicPr>
          <p:nvPr/>
        </p:nvPicPr>
        <p:blipFill>
          <a:blip r:embed="rId1"/>
          <a:stretch>
            <a:fillRect/>
          </a:stretch>
        </p:blipFill>
        <p:spPr>
          <a:xfrm>
            <a:off x="362967" y="461169"/>
            <a:ext cx="11573093" cy="5935662"/>
          </a:xfrm>
          <a:prstGeom prst="rect">
            <a:avLst/>
          </a:prstGeom>
          <a:noFill/>
          <a:ln w="9525">
            <a:noFill/>
          </a:ln>
        </p:spPr>
      </p:pic>
      <p:sp>
        <p:nvSpPr>
          <p:cNvPr id="4" name="矩形 3"/>
          <p:cNvSpPr/>
          <p:nvPr/>
        </p:nvSpPr>
        <p:spPr>
          <a:xfrm>
            <a:off x="2967220" y="656205"/>
            <a:ext cx="6648450" cy="1915909"/>
          </a:xfrm>
          <a:prstGeom prst="rect">
            <a:avLst/>
          </a:prstGeom>
          <a:solidFill>
            <a:srgbClr val="FFFFFF">
              <a:lumMod val="20000"/>
              <a:lumOff val="80000"/>
            </a:srgbClr>
          </a:solidFill>
          <a:ln w="38100" cap="flat" cmpd="sng" algn="ctr">
            <a:solidFill>
              <a:srgbClr val="FFFFFF"/>
            </a:solidFill>
            <a:prstDash val="solid"/>
          </a:ln>
          <a:effectLst>
            <a:outerShdw blurRad="40000" dist="20000" dir="5400000" rotWithShape="0">
              <a:srgbClr val="000000">
                <a:alpha val="38000"/>
              </a:srgbClr>
            </a:outerShdw>
          </a:effectLst>
        </p:spPr>
        <p:txBody>
          <a:bodyPr lIns="68580" tIns="34290" rIns="68580" bIns="34290">
            <a:sp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6000" b="1" i="0" u="none" strike="noStrike" kern="1200" cap="none" spc="0" normalizeH="0" baseline="0" noProof="0" dirty="0">
                <a:ln w="31550" cmpd="sng">
                  <a:gradFill>
                    <a:gsLst>
                      <a:gs pos="70000">
                        <a:srgbClr val="AE4845">
                          <a:shade val="50000"/>
                          <a:satMod val="190000"/>
                        </a:srgbClr>
                      </a:gs>
                      <a:gs pos="0">
                        <a:srgbClr val="AE4845">
                          <a:tint val="77000"/>
                          <a:satMod val="180000"/>
                        </a:srgbClr>
                      </a:gs>
                    </a:gsLst>
                    <a:lin ang="5400000"/>
                  </a:gradFill>
                  <a:prstDash val="solid"/>
                </a:ln>
                <a:solidFill>
                  <a:srgbClr val="FFFF00"/>
                </a:solidFill>
                <a:effectLst/>
                <a:uLnTx/>
                <a:uFillTx/>
                <a:latin typeface="Calibri" panose="020F0502020204030204"/>
                <a:ea typeface="GungsuhChe" panose="02030609000101010101" pitchFamily="49" charset="-127"/>
                <a:cs typeface="+mn-cs"/>
              </a:rPr>
              <a:t>Thank you ! </a:t>
            </a:r>
            <a:endParaRPr kumimoji="0" lang="en-US" altLang="zh-CN" sz="6000" b="1" i="0" u="none" strike="noStrike" kern="1200" cap="none" spc="0" normalizeH="0" baseline="0" noProof="0" dirty="0">
              <a:ln w="31550" cmpd="sng">
                <a:gradFill>
                  <a:gsLst>
                    <a:gs pos="70000">
                      <a:srgbClr val="AE4845">
                        <a:shade val="50000"/>
                        <a:satMod val="190000"/>
                      </a:srgbClr>
                    </a:gs>
                    <a:gs pos="0">
                      <a:srgbClr val="AE4845">
                        <a:tint val="77000"/>
                        <a:satMod val="180000"/>
                      </a:srgbClr>
                    </a:gs>
                  </a:gsLst>
                  <a:lin ang="5400000"/>
                </a:gradFill>
                <a:prstDash val="solid"/>
              </a:ln>
              <a:solidFill>
                <a:srgbClr val="FFFF00"/>
              </a:solidFill>
              <a:effectLst/>
              <a:uLnTx/>
              <a:uFillTx/>
              <a:latin typeface="Calibri" panose="020F0502020204030204"/>
              <a:ea typeface="GungsuhChe" panose="02030609000101010101" pitchFamily="49" charset="-127"/>
              <a:cs typeface="+mn-cs"/>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6000" b="1" i="0" u="none" strike="noStrike" kern="1200" cap="none" spc="0" normalizeH="0" baseline="0" noProof="0" dirty="0">
                <a:ln w="31550" cmpd="sng">
                  <a:gradFill>
                    <a:gsLst>
                      <a:gs pos="70000">
                        <a:srgbClr val="AE4845">
                          <a:shade val="50000"/>
                          <a:satMod val="190000"/>
                        </a:srgbClr>
                      </a:gs>
                      <a:gs pos="0">
                        <a:srgbClr val="AE4845">
                          <a:tint val="77000"/>
                          <a:satMod val="180000"/>
                        </a:srgbClr>
                      </a:gs>
                    </a:gsLst>
                    <a:lin ang="5400000"/>
                  </a:gradFill>
                  <a:prstDash val="solid"/>
                </a:ln>
                <a:solidFill>
                  <a:srgbClr val="FFFF00"/>
                </a:solidFill>
                <a:effectLst/>
                <a:uLnTx/>
                <a:uFillTx/>
                <a:latin typeface="Calibri" panose="020F0502020204030204"/>
                <a:ea typeface="GungsuhChe" panose="02030609000101010101" pitchFamily="49" charset="-127"/>
                <a:cs typeface="+mn-cs"/>
              </a:rPr>
              <a:t>Have a nice day!</a:t>
            </a:r>
            <a:endParaRPr kumimoji="0" lang="zh-CN" altLang="en-US" sz="6000" b="1" i="0" u="none" strike="noStrike" kern="1200" cap="none" spc="0" normalizeH="0" baseline="0" noProof="0" dirty="0">
              <a:ln w="31550" cmpd="sng">
                <a:gradFill>
                  <a:gsLst>
                    <a:gs pos="70000">
                      <a:srgbClr val="AE4845">
                        <a:shade val="50000"/>
                        <a:satMod val="190000"/>
                      </a:srgbClr>
                    </a:gs>
                    <a:gs pos="0">
                      <a:srgbClr val="AE4845">
                        <a:tint val="77000"/>
                        <a:satMod val="180000"/>
                      </a:srgbClr>
                    </a:gs>
                  </a:gsLst>
                  <a:lin ang="5400000"/>
                </a:gradFill>
                <a:prstDash val="solid"/>
              </a:ln>
              <a:solidFill>
                <a:srgbClr val="FFFF00"/>
              </a:solidFill>
              <a:effectLst/>
              <a:uLnTx/>
              <a:uFillTx/>
              <a:latin typeface="Calibri" panose="020F0502020204030204"/>
              <a:ea typeface="GungsuhChe" panose="02030609000101010101" pitchFamily="49" charset="-127"/>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09406" y="523514"/>
            <a:ext cx="10323646" cy="707886"/>
          </a:xfrm>
          <a:prstGeom prst="rect">
            <a:avLst/>
          </a:prstGeom>
          <a:noFill/>
        </p:spPr>
        <p:txBody>
          <a:bodyPr wrap="square" rtlCol="0">
            <a:spAutoFit/>
          </a:bodyPr>
          <a:lstStyle/>
          <a:p>
            <a:r>
              <a:rPr lang="en-US" altLang="zh-CN" sz="40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Teaching objectives:</a:t>
            </a:r>
            <a:endParaRPr lang="en-US" altLang="zh-CN" sz="40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文本框 5"/>
          <p:cNvSpPr txBox="1"/>
          <p:nvPr/>
        </p:nvSpPr>
        <p:spPr>
          <a:xfrm>
            <a:off x="244308" y="1242469"/>
            <a:ext cx="10896016" cy="642620"/>
          </a:xfrm>
          <a:prstGeom prst="rect">
            <a:avLst/>
          </a:prstGeom>
          <a:noFill/>
        </p:spPr>
        <p:txBody>
          <a:bodyPr wrap="square" rtlCol="0">
            <a:spAutoFit/>
          </a:bodyPr>
          <a:lstStyle/>
          <a:p>
            <a:pPr marL="457200" lvl="0" indent="-457200" fontAlgn="base">
              <a:lnSpc>
                <a:spcPts val="4300"/>
              </a:lnSpc>
              <a:spcBef>
                <a:spcPct val="0"/>
              </a:spcBef>
              <a:spcAft>
                <a:spcPct val="0"/>
              </a:spcAft>
              <a:buFont typeface="Wingdings" panose="05000000000000000000" pitchFamily="2" charset="2"/>
              <a:buChar char="n"/>
            </a:pPr>
            <a:r>
              <a:rPr lang="en-US" altLang="zh-CN" sz="3600" b="1" dirty="0">
                <a:solidFill>
                  <a:srgbClr val="000000"/>
                </a:solidFill>
                <a:latin typeface="+mj-lt"/>
                <a:ea typeface="宋体" panose="02010600030101010101" pitchFamily="2" charset="-122"/>
                <a:cs typeface="Segoe UI" panose="020B0502040204020203" pitchFamily="34" charset="0"/>
              </a:rPr>
              <a:t>By the end of this period, you will be able to</a:t>
            </a:r>
            <a:endParaRPr lang="zh-CN" altLang="en-US" sz="3600" b="1" dirty="0">
              <a:solidFill>
                <a:srgbClr val="000000"/>
              </a:solidFill>
              <a:latin typeface="+mj-lt"/>
              <a:ea typeface="Segoe UI" panose="020B0502040204020203" pitchFamily="34" charset="0"/>
            </a:endParaRPr>
          </a:p>
        </p:txBody>
      </p:sp>
      <p:sp>
        <p:nvSpPr>
          <p:cNvPr id="7" name="文本框 6"/>
          <p:cNvSpPr txBox="1"/>
          <p:nvPr/>
        </p:nvSpPr>
        <p:spPr>
          <a:xfrm>
            <a:off x="244308" y="2006493"/>
            <a:ext cx="11377649" cy="1384995"/>
          </a:xfrm>
          <a:prstGeom prst="rect">
            <a:avLst/>
          </a:prstGeom>
          <a:noFill/>
        </p:spPr>
        <p:txBody>
          <a:bodyPr wrap="square" rtlCol="0">
            <a:spAutoFit/>
          </a:bodyPr>
          <a:lstStyle/>
          <a:p>
            <a:r>
              <a:rPr lang="en-US" altLang="zh-CN" sz="2800" dirty="0">
                <a:latin typeface="Times New Roman" panose="02020603050405020304" pitchFamily="18" charset="0"/>
                <a:cs typeface="Times New Roman" panose="02020603050405020304" pitchFamily="18" charset="0"/>
              </a:rPr>
              <a:t>1. </a:t>
            </a:r>
            <a:r>
              <a:rPr lang="en-US" altLang="zh-CN" sz="2800" dirty="0">
                <a:solidFill>
                  <a:srgbClr val="FF0000"/>
                </a:solidFill>
                <a:latin typeface="Times New Roman" panose="02020603050405020304" pitchFamily="18" charset="0"/>
                <a:cs typeface="Times New Roman" panose="02020603050405020304" pitchFamily="18" charset="0"/>
              </a:rPr>
              <a:t>have a good understanding </a:t>
            </a:r>
            <a:r>
              <a:rPr lang="en-US" altLang="zh-CN" sz="2800" dirty="0">
                <a:latin typeface="Times New Roman" panose="02020603050405020304" pitchFamily="18" charset="0"/>
                <a:cs typeface="Times New Roman" panose="02020603050405020304" pitchFamily="18" charset="0"/>
              </a:rPr>
              <a:t>of the body language in classroom.</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2. </a:t>
            </a:r>
            <a:r>
              <a:rPr lang="en-US" altLang="zh-CN" sz="2800" dirty="0">
                <a:solidFill>
                  <a:srgbClr val="FF0000"/>
                </a:solidFill>
                <a:latin typeface="Times New Roman" panose="02020603050405020304" pitchFamily="18" charset="0"/>
                <a:cs typeface="Times New Roman" panose="02020603050405020304" pitchFamily="18" charset="0"/>
              </a:rPr>
              <a:t>figure out </a:t>
            </a:r>
            <a:r>
              <a:rPr lang="en-US" altLang="zh-CN" sz="2800" dirty="0">
                <a:latin typeface="Times New Roman" panose="02020603050405020304" pitchFamily="18" charset="0"/>
                <a:cs typeface="Times New Roman" panose="02020603050405020304" pitchFamily="18" charset="0"/>
              </a:rPr>
              <a:t>the basic structure of the text.</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3. </a:t>
            </a:r>
            <a:r>
              <a:rPr lang="en-US" altLang="zh-CN" sz="2800" dirty="0">
                <a:solidFill>
                  <a:srgbClr val="FF0000"/>
                </a:solidFill>
                <a:latin typeface="Times New Roman" panose="02020603050405020304" pitchFamily="18" charset="0"/>
                <a:cs typeface="Times New Roman" panose="02020603050405020304" pitchFamily="18" charset="0"/>
              </a:rPr>
              <a:t>write</a:t>
            </a:r>
            <a:r>
              <a:rPr lang="en-US" altLang="zh-CN" sz="2800" dirty="0">
                <a:latin typeface="Times New Roman" panose="02020603050405020304" pitchFamily="18" charset="0"/>
                <a:cs typeface="Times New Roman" panose="02020603050405020304" pitchFamily="18" charset="0"/>
              </a:rPr>
              <a:t> a passage to describe the body language of the person in your drawing.</a:t>
            </a:r>
            <a:endParaRPr lang="en-US" altLang="zh-CN"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03170" y="689580"/>
            <a:ext cx="1242648" cy="507831"/>
          </a:xfrm>
          <a:prstGeom prst="rect">
            <a:avLst/>
          </a:prstGeom>
          <a:solidFill>
            <a:srgbClr val="FFC000"/>
          </a:solidFill>
        </p:spPr>
        <p:txBody>
          <a:bodyPr wrap="none">
            <a:spAutoFit/>
          </a:bodyPr>
          <a:lstStyle/>
          <a:p>
            <a:pPr algn="just">
              <a:lnSpc>
                <a:spcPct val="150000"/>
              </a:lnSpc>
            </a:pPr>
            <a:r>
              <a:rPr lang="en-US" altLang="zh-CN" b="1" kern="100" dirty="0">
                <a:latin typeface="Times New Roman" panose="02020603050405020304" pitchFamily="18" charset="0"/>
                <a:ea typeface="南宋书局体"/>
                <a:cs typeface="Times New Roman" panose="02020603050405020304" pitchFamily="18" charset="0"/>
              </a:rPr>
              <a:t>Leading in</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4" name="文本框 3"/>
          <p:cNvSpPr txBox="1"/>
          <p:nvPr/>
        </p:nvSpPr>
        <p:spPr>
          <a:xfrm>
            <a:off x="1197033" y="1662545"/>
            <a:ext cx="3158836" cy="369332"/>
          </a:xfrm>
          <a:prstGeom prst="rect">
            <a:avLst/>
          </a:prstGeom>
          <a:noFill/>
        </p:spPr>
        <p:txBody>
          <a:bodyPr wrap="square" rtlCol="0">
            <a:spAutoFit/>
          </a:bodyPr>
          <a:lstStyle/>
          <a:p>
            <a:r>
              <a:rPr lang="en-US" altLang="zh-CN" dirty="0" smtClean="0"/>
              <a:t>How do you feel today?</a:t>
            </a:r>
            <a:endParaRPr lang="zh-CN" altLang="en-US" dirty="0"/>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rcRect b="31624"/>
          <a:stretch>
            <a:fillRect/>
          </a:stretch>
        </p:blipFill>
        <p:spPr>
          <a:xfrm>
            <a:off x="880455" y="2639463"/>
            <a:ext cx="4439689" cy="2289983"/>
          </a:xfrm>
          <a:prstGeom prst="rect">
            <a:avLst/>
          </a:prstGeom>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56972" y="733891"/>
            <a:ext cx="2416687" cy="369332"/>
          </a:xfrm>
          <a:prstGeom prst="rect">
            <a:avLst/>
          </a:prstGeom>
          <a:solidFill>
            <a:schemeClr val="accent4">
              <a:lumMod val="60000"/>
              <a:lumOff val="40000"/>
            </a:schemeClr>
          </a:solidFill>
        </p:spPr>
        <p:txBody>
          <a:bodyPr wrap="none">
            <a:spAutoFit/>
          </a:bodyPr>
          <a:lstStyle/>
          <a:p>
            <a:pPr algn="just"/>
            <a:r>
              <a:rPr lang="en-US" altLang="zh-CN" b="1" kern="100" dirty="0">
                <a:latin typeface="Times New Roman" panose="02020603050405020304" pitchFamily="18" charset="0"/>
                <a:ea typeface="南宋书局体"/>
                <a:cs typeface="Times New Roman" panose="02020603050405020304" pitchFamily="18" charset="0"/>
              </a:rPr>
              <a:t>Reading for </a:t>
            </a:r>
            <a:r>
              <a:rPr lang="en-US" altLang="zh-CN" b="1" kern="100" dirty="0">
                <a:latin typeface="南宋书局体"/>
                <a:ea typeface="宋体" panose="02010600030101010101" pitchFamily="2" charset="-122"/>
                <a:cs typeface="Times New Roman" panose="02020603050405020304" pitchFamily="18" charset="0"/>
              </a:rPr>
              <a:t>mai</a:t>
            </a:r>
            <a:r>
              <a:rPr lang="en-US" altLang="zh-CN" b="1" kern="100" dirty="0">
                <a:latin typeface="Times New Roman" panose="02020603050405020304" pitchFamily="18" charset="0"/>
                <a:ea typeface="南宋书局体"/>
                <a:cs typeface="Times New Roman" panose="02020603050405020304" pitchFamily="18" charset="0"/>
              </a:rPr>
              <a:t>n idea.</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353258" y="1398908"/>
            <a:ext cx="5682966" cy="369332"/>
          </a:xfrm>
          <a:prstGeom prst="rect">
            <a:avLst/>
          </a:prstGeom>
        </p:spPr>
        <p:txBody>
          <a:bodyPr wrap="none">
            <a:spAutoFit/>
          </a:bodyPr>
          <a:lstStyle/>
          <a:p>
            <a:pPr algn="just"/>
            <a:r>
              <a:rPr lang="en-US" altLang="zh-CN" b="1" kern="100" dirty="0">
                <a:latin typeface="Times New Roman" panose="02020603050405020304" pitchFamily="18" charset="0"/>
                <a:ea typeface="南宋书局体"/>
                <a:cs typeface="Times New Roman" panose="02020603050405020304" pitchFamily="18" charset="0"/>
              </a:rPr>
              <a:t>Read the </a:t>
            </a:r>
            <a:r>
              <a:rPr lang="en-US" altLang="zh-CN" b="1" kern="100" dirty="0">
                <a:latin typeface="南宋书局体"/>
                <a:ea typeface="宋体" panose="02010600030101010101" pitchFamily="2" charset="-122"/>
                <a:cs typeface="Times New Roman" panose="02020603050405020304" pitchFamily="18" charset="0"/>
              </a:rPr>
              <a:t>pa</a:t>
            </a:r>
            <a:r>
              <a:rPr lang="en-US" altLang="zh-CN" b="1" kern="100" dirty="0">
                <a:latin typeface="Times New Roman" panose="02020603050405020304" pitchFamily="18" charset="0"/>
                <a:ea typeface="南宋书局体"/>
                <a:cs typeface="Times New Roman" panose="02020603050405020304" pitchFamily="18" charset="0"/>
              </a:rPr>
              <a:t>ssage quickly and summarize the main idea.</a:t>
            </a:r>
            <a:endParaRPr lang="en-US" altLang="zh-CN" b="1"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4" name="矩形 3"/>
          <p:cNvSpPr/>
          <p:nvPr/>
        </p:nvSpPr>
        <p:spPr>
          <a:xfrm>
            <a:off x="456972" y="2453023"/>
            <a:ext cx="7485644" cy="741870"/>
          </a:xfrm>
          <a:prstGeom prst="rect">
            <a:avLst/>
          </a:prstGeom>
        </p:spPr>
        <p:txBody>
          <a:bodyPr wrap="square">
            <a:spAutoFit/>
          </a:bodyPr>
          <a:lstStyle/>
          <a:p>
            <a:pPr algn="just">
              <a:lnSpc>
                <a:spcPts val="2600"/>
              </a:lnSpc>
            </a:pPr>
            <a:r>
              <a:rPr lang="en-US" altLang="zh-CN" sz="20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The passage mainly tells us that teachers can observe </a:t>
            </a:r>
            <a:endParaRPr lang="en-US" altLang="zh-CN" sz="2000" kern="1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ts val="2600"/>
              </a:lnSpc>
            </a:pPr>
            <a:r>
              <a:rPr lang="en-US" altLang="zh-CN" sz="2000" kern="1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students</a:t>
            </a:r>
            <a:r>
              <a:rPr lang="en-US" altLang="zh-CN" sz="20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body language to adjust their teaching activities.</a:t>
            </a:r>
            <a:endParaRPr lang="en-US" altLang="zh-CN" sz="20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5" name="图片 4"/>
          <p:cNvPicPr>
            <a:picLocks noChangeAspect="1"/>
          </p:cNvPicPr>
          <p:nvPr/>
        </p:nvPicPr>
        <p:blipFill>
          <a:blip r:embed="rId1"/>
          <a:stretch>
            <a:fillRect/>
          </a:stretch>
        </p:blipFill>
        <p:spPr>
          <a:xfrm>
            <a:off x="7252080" y="733891"/>
            <a:ext cx="3885156" cy="24669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3218" y="725578"/>
            <a:ext cx="2317942" cy="369332"/>
          </a:xfrm>
          <a:prstGeom prst="rect">
            <a:avLst/>
          </a:prstGeom>
          <a:solidFill>
            <a:schemeClr val="accent2">
              <a:lumMod val="60000"/>
              <a:lumOff val="40000"/>
            </a:schemeClr>
          </a:solidFill>
        </p:spPr>
        <p:txBody>
          <a:bodyPr wrap="none">
            <a:spAutoFit/>
          </a:bodyPr>
          <a:lstStyle/>
          <a:p>
            <a:pPr algn="just"/>
            <a:r>
              <a:rPr lang="en-US" altLang="zh-CN" b="1" kern="100" dirty="0">
                <a:latin typeface="Times New Roman" panose="02020603050405020304" pitchFamily="18" charset="0"/>
                <a:ea typeface="南宋书局体"/>
                <a:cs typeface="Times New Roman" panose="02020603050405020304" pitchFamily="18" charset="0"/>
              </a:rPr>
              <a:t>Reading for structure</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5" name="矩形 4"/>
          <p:cNvSpPr/>
          <p:nvPr/>
        </p:nvSpPr>
        <p:spPr>
          <a:xfrm>
            <a:off x="362989" y="1385100"/>
            <a:ext cx="6096000" cy="646331"/>
          </a:xfrm>
          <a:prstGeom prst="rect">
            <a:avLst/>
          </a:prstGeom>
        </p:spPr>
        <p:txBody>
          <a:bodyPr>
            <a:spAutoFit/>
          </a:bodyPr>
          <a:lstStyle/>
          <a:p>
            <a:pPr algn="just"/>
            <a:r>
              <a:rPr lang="en-US" altLang="zh-CN" kern="100" dirty="0">
                <a:latin typeface="Times New Roman" panose="02020603050405020304" pitchFamily="18" charset="0"/>
                <a:ea typeface="南宋书局体"/>
                <a:cs typeface="Times New Roman" panose="02020603050405020304" pitchFamily="18" charset="0"/>
              </a:rPr>
              <a:t>Activity 1 </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algn="just"/>
            <a:r>
              <a:rPr lang="en-US" altLang="zh-CN" kern="100" dirty="0">
                <a:latin typeface="Times New Roman" panose="02020603050405020304" pitchFamily="18" charset="0"/>
                <a:ea typeface="南宋书局体"/>
                <a:cs typeface="Times New Roman" panose="02020603050405020304" pitchFamily="18" charset="0"/>
              </a:rPr>
              <a:t>Read the text quickly and fill out the following chart.</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6" name="表格 5"/>
          <p:cNvGraphicFramePr>
            <a:graphicFrameLocks noGrp="1"/>
          </p:cNvGraphicFramePr>
          <p:nvPr/>
        </p:nvGraphicFramePr>
        <p:xfrm>
          <a:off x="638751" y="2697235"/>
          <a:ext cx="7092084" cy="2194560"/>
        </p:xfrm>
        <a:graphic>
          <a:graphicData uri="http://schemas.openxmlformats.org/drawingml/2006/table">
            <a:tbl>
              <a:tblPr>
                <a:tableStyleId>{5C22544A-7EE6-4342-B048-85BDC9FD1C3A}</a:tableStyleId>
              </a:tblPr>
              <a:tblGrid>
                <a:gridCol w="3546042"/>
                <a:gridCol w="3546042"/>
              </a:tblGrid>
              <a:tr h="0">
                <a:tc>
                  <a:txBody>
                    <a:bodyPr/>
                    <a:lstStyle/>
                    <a:p>
                      <a:pPr marL="0" marR="0" indent="975360" algn="just">
                        <a:spcBef>
                          <a:spcPts val="0"/>
                        </a:spcBef>
                        <a:spcAft>
                          <a:spcPts val="0"/>
                        </a:spcAft>
                      </a:pPr>
                      <a:r>
                        <a:rPr lang="en-US" sz="1800" kern="100" dirty="0">
                          <a:effectLst/>
                        </a:rPr>
                        <a:t>Paragraph </a:t>
                      </a:r>
                      <a:endParaRPr lang="en-US"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c>
                  <a:txBody>
                    <a:bodyPr/>
                    <a:lstStyle/>
                    <a:p>
                      <a:pPr marL="0" marR="0" indent="746125" algn="just">
                        <a:spcBef>
                          <a:spcPts val="0"/>
                        </a:spcBef>
                        <a:spcAft>
                          <a:spcPts val="0"/>
                        </a:spcAft>
                      </a:pPr>
                      <a:r>
                        <a:rPr lang="en-US" sz="1800" kern="100">
                          <a:effectLst/>
                        </a:rPr>
                        <a:t>Main idea</a:t>
                      </a:r>
                      <a:endParaRPr lang="en-US"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r>
              <a:tr h="0">
                <a:tc>
                  <a:txBody>
                    <a:bodyPr/>
                    <a:lstStyle/>
                    <a:p>
                      <a:pPr marL="0" marR="0" algn="just">
                        <a:spcBef>
                          <a:spcPts val="0"/>
                        </a:spcBef>
                        <a:spcAft>
                          <a:spcPts val="0"/>
                        </a:spcAft>
                      </a:pPr>
                      <a:r>
                        <a:rPr lang="en-US" sz="1800" kern="100" dirty="0">
                          <a:effectLst/>
                        </a:rPr>
                        <a:t>Paragraph 1 and 2</a:t>
                      </a:r>
                      <a:endParaRPr lang="en-US"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c>
                  <a:txBody>
                    <a:bodyPr/>
                    <a:lstStyle/>
                    <a:p>
                      <a:pPr marL="0" marR="0" algn="just">
                        <a:spcBef>
                          <a:spcPts val="0"/>
                        </a:spcBef>
                        <a:spcAft>
                          <a:spcPts val="0"/>
                        </a:spcAft>
                      </a:pPr>
                      <a:r>
                        <a:rPr lang="zh-CN" altLang="en-US" sz="1800" kern="100">
                          <a:effectLst/>
                        </a:rPr>
                        <a:t> </a:t>
                      </a:r>
                      <a:endParaRPr lang="zh-CN" altLang="en-US"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r>
              <a:tr h="0">
                <a:tc>
                  <a:txBody>
                    <a:bodyPr/>
                    <a:lstStyle/>
                    <a:p>
                      <a:pPr marL="0" marR="0" algn="just">
                        <a:spcBef>
                          <a:spcPts val="0"/>
                        </a:spcBef>
                        <a:spcAft>
                          <a:spcPts val="0"/>
                        </a:spcAft>
                      </a:pPr>
                      <a:r>
                        <a:rPr lang="en-US" sz="1800" kern="100" dirty="0">
                          <a:effectLst/>
                        </a:rPr>
                        <a:t>Paragraph 3 </a:t>
                      </a:r>
                      <a:endParaRPr lang="en-US"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c>
                  <a:txBody>
                    <a:bodyPr/>
                    <a:lstStyle/>
                    <a:p>
                      <a:pPr marL="0" marR="0" algn="just">
                        <a:spcBef>
                          <a:spcPts val="0"/>
                        </a:spcBef>
                        <a:spcAft>
                          <a:spcPts val="0"/>
                        </a:spcAft>
                      </a:pPr>
                      <a:r>
                        <a:rPr lang="zh-CN" altLang="en-US" sz="1800" kern="100" dirty="0">
                          <a:effectLst/>
                        </a:rPr>
                        <a:t> </a:t>
                      </a:r>
                      <a:endPar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r>
              <a:tr h="0">
                <a:tc>
                  <a:txBody>
                    <a:bodyPr/>
                    <a:lstStyle/>
                    <a:p>
                      <a:pPr marL="0" marR="0" algn="just">
                        <a:spcBef>
                          <a:spcPts val="0"/>
                        </a:spcBef>
                        <a:spcAft>
                          <a:spcPts val="0"/>
                        </a:spcAft>
                      </a:pPr>
                      <a:r>
                        <a:rPr lang="en-US" sz="1800" kern="100">
                          <a:effectLst/>
                        </a:rPr>
                        <a:t>Paragraph 4</a:t>
                      </a:r>
                      <a:endParaRPr lang="en-US"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c>
                  <a:txBody>
                    <a:bodyPr/>
                    <a:lstStyle/>
                    <a:p>
                      <a:pPr marL="0" marR="0" algn="just">
                        <a:spcBef>
                          <a:spcPts val="0"/>
                        </a:spcBef>
                        <a:spcAft>
                          <a:spcPts val="0"/>
                        </a:spcAft>
                      </a:pPr>
                      <a:r>
                        <a:rPr lang="zh-CN" altLang="en-US" sz="1800" kern="100" dirty="0">
                          <a:effectLst/>
                        </a:rPr>
                        <a:t> </a:t>
                      </a:r>
                      <a:endPar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r>
              <a:tr h="0">
                <a:tc>
                  <a:txBody>
                    <a:bodyPr/>
                    <a:lstStyle/>
                    <a:p>
                      <a:pPr marL="0" marR="0" algn="just">
                        <a:spcBef>
                          <a:spcPts val="0"/>
                        </a:spcBef>
                        <a:spcAft>
                          <a:spcPts val="0"/>
                        </a:spcAft>
                      </a:pPr>
                      <a:r>
                        <a:rPr lang="en-US" sz="1800" kern="100">
                          <a:effectLst/>
                        </a:rPr>
                        <a:t>Paragraph 5</a:t>
                      </a:r>
                      <a:endParaRPr lang="en-US"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c>
                  <a:txBody>
                    <a:bodyPr/>
                    <a:lstStyle/>
                    <a:p>
                      <a:pPr marL="0" marR="0" algn="just">
                        <a:spcBef>
                          <a:spcPts val="0"/>
                        </a:spcBef>
                        <a:spcAft>
                          <a:spcPts val="0"/>
                        </a:spcAft>
                      </a:pPr>
                      <a:r>
                        <a:rPr lang="zh-CN" altLang="en-US" sz="1800" kern="100" dirty="0">
                          <a:effectLst/>
                        </a:rPr>
                        <a:t> </a:t>
                      </a:r>
                      <a:endPar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r>
              <a:tr h="0">
                <a:tc>
                  <a:txBody>
                    <a:bodyPr/>
                    <a:lstStyle/>
                    <a:p>
                      <a:pPr marL="0" marR="0" algn="just">
                        <a:spcBef>
                          <a:spcPts val="0"/>
                        </a:spcBef>
                        <a:spcAft>
                          <a:spcPts val="0"/>
                        </a:spcAft>
                      </a:pPr>
                      <a:r>
                        <a:rPr lang="en-US" sz="1800" kern="100">
                          <a:effectLst/>
                        </a:rPr>
                        <a:t>Paragraph 6</a:t>
                      </a:r>
                      <a:endParaRPr lang="en-US"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c>
                  <a:txBody>
                    <a:bodyPr/>
                    <a:lstStyle/>
                    <a:p>
                      <a:pPr marL="0" marR="0" algn="just">
                        <a:spcBef>
                          <a:spcPts val="0"/>
                        </a:spcBef>
                        <a:spcAft>
                          <a:spcPts val="0"/>
                        </a:spcAft>
                      </a:pPr>
                      <a:endPar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770610" y="1985458"/>
          <a:ext cx="8221288" cy="2468880"/>
        </p:xfrm>
        <a:graphic>
          <a:graphicData uri="http://schemas.openxmlformats.org/drawingml/2006/table">
            <a:tbl>
              <a:tblPr>
                <a:tableStyleId>{5C22544A-7EE6-4342-B048-85BDC9FD1C3A}</a:tableStyleId>
              </a:tblPr>
              <a:tblGrid>
                <a:gridCol w="4110644"/>
                <a:gridCol w="4110644"/>
              </a:tblGrid>
              <a:tr h="0">
                <a:tc>
                  <a:txBody>
                    <a:bodyPr/>
                    <a:lstStyle/>
                    <a:p>
                      <a:pPr marL="0" marR="0" indent="975360" algn="just">
                        <a:spcBef>
                          <a:spcPts val="0"/>
                        </a:spcBef>
                        <a:spcAft>
                          <a:spcPts val="0"/>
                        </a:spcAft>
                      </a:pPr>
                      <a:r>
                        <a:rPr lang="en-US" sz="1800" kern="100">
                          <a:effectLst/>
                        </a:rPr>
                        <a:t>Paragraph </a:t>
                      </a:r>
                      <a:endParaRPr lang="en-US"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c>
                  <a:txBody>
                    <a:bodyPr/>
                    <a:lstStyle/>
                    <a:p>
                      <a:pPr marL="0" marR="0" indent="746125" algn="just">
                        <a:spcBef>
                          <a:spcPts val="0"/>
                        </a:spcBef>
                        <a:spcAft>
                          <a:spcPts val="0"/>
                        </a:spcAft>
                      </a:pPr>
                      <a:r>
                        <a:rPr lang="en-US" sz="1800" kern="100">
                          <a:effectLst/>
                        </a:rPr>
                        <a:t>Main idea</a:t>
                      </a:r>
                      <a:endParaRPr lang="en-US"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r>
              <a:tr h="0">
                <a:tc>
                  <a:txBody>
                    <a:bodyPr/>
                    <a:lstStyle/>
                    <a:p>
                      <a:pPr marL="0" marR="0" algn="just">
                        <a:spcBef>
                          <a:spcPts val="0"/>
                        </a:spcBef>
                        <a:spcAft>
                          <a:spcPts val="0"/>
                        </a:spcAft>
                      </a:pPr>
                      <a:r>
                        <a:rPr lang="en-US" sz="1800" kern="100">
                          <a:effectLst/>
                        </a:rPr>
                        <a:t>Paragraph 1 and 2</a:t>
                      </a:r>
                      <a:endParaRPr lang="en-US"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c>
                  <a:txBody>
                    <a:bodyPr/>
                    <a:lstStyle/>
                    <a:p>
                      <a:pPr marL="0" marR="0" algn="just">
                        <a:spcBef>
                          <a:spcPts val="0"/>
                        </a:spcBef>
                        <a:spcAft>
                          <a:spcPts val="0"/>
                        </a:spcAft>
                      </a:pPr>
                      <a:r>
                        <a:rPr lang="en-US" sz="1800" kern="100">
                          <a:effectLst/>
                        </a:rPr>
                        <a:t>Introduction of the topic</a:t>
                      </a:r>
                      <a:endParaRPr lang="en-US"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r>
              <a:tr h="0">
                <a:tc>
                  <a:txBody>
                    <a:bodyPr/>
                    <a:lstStyle/>
                    <a:p>
                      <a:pPr marL="0" marR="0" algn="just">
                        <a:spcBef>
                          <a:spcPts val="0"/>
                        </a:spcBef>
                        <a:spcAft>
                          <a:spcPts val="0"/>
                        </a:spcAft>
                      </a:pPr>
                      <a:r>
                        <a:rPr lang="en-US" sz="1800" kern="100">
                          <a:effectLst/>
                        </a:rPr>
                        <a:t>Paragraph 3 </a:t>
                      </a:r>
                      <a:endParaRPr lang="en-US"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c>
                  <a:txBody>
                    <a:bodyPr/>
                    <a:lstStyle/>
                    <a:p>
                      <a:pPr marL="0" marR="0" algn="just">
                        <a:spcBef>
                          <a:spcPts val="0"/>
                        </a:spcBef>
                        <a:spcAft>
                          <a:spcPts val="0"/>
                        </a:spcAft>
                      </a:pPr>
                      <a:r>
                        <a:rPr lang="en-US" sz="1800" kern="100">
                          <a:effectLst/>
                        </a:rPr>
                        <a:t>Recognize when students are interested or bored</a:t>
                      </a:r>
                      <a:endParaRPr lang="en-US"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r>
              <a:tr h="0">
                <a:tc>
                  <a:txBody>
                    <a:bodyPr/>
                    <a:lstStyle/>
                    <a:p>
                      <a:pPr marL="0" marR="0" algn="just">
                        <a:spcBef>
                          <a:spcPts val="0"/>
                        </a:spcBef>
                        <a:spcAft>
                          <a:spcPts val="0"/>
                        </a:spcAft>
                      </a:pPr>
                      <a:r>
                        <a:rPr lang="en-US" sz="1800" kern="100">
                          <a:effectLst/>
                        </a:rPr>
                        <a:t>Paragraph 4</a:t>
                      </a:r>
                      <a:endParaRPr lang="en-US"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c>
                  <a:txBody>
                    <a:bodyPr/>
                    <a:lstStyle/>
                    <a:p>
                      <a:pPr marL="0" marR="0" algn="just">
                        <a:spcBef>
                          <a:spcPts val="0"/>
                        </a:spcBef>
                        <a:spcAft>
                          <a:spcPts val="0"/>
                        </a:spcAft>
                      </a:pPr>
                      <a:r>
                        <a:rPr lang="en-US" sz="1800" kern="100">
                          <a:effectLst/>
                        </a:rPr>
                        <a:t>Recognize when students are distracted</a:t>
                      </a:r>
                      <a:endParaRPr lang="en-US"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r>
              <a:tr h="0">
                <a:tc>
                  <a:txBody>
                    <a:bodyPr/>
                    <a:lstStyle/>
                    <a:p>
                      <a:pPr marL="0" marR="0" algn="just">
                        <a:spcBef>
                          <a:spcPts val="0"/>
                        </a:spcBef>
                        <a:spcAft>
                          <a:spcPts val="0"/>
                        </a:spcAft>
                      </a:pPr>
                      <a:r>
                        <a:rPr lang="en-US" sz="1800" kern="100">
                          <a:effectLst/>
                        </a:rPr>
                        <a:t>Paragraph 5</a:t>
                      </a:r>
                      <a:endParaRPr lang="en-US"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c>
                  <a:txBody>
                    <a:bodyPr/>
                    <a:lstStyle/>
                    <a:p>
                      <a:pPr marL="0" marR="0" algn="just">
                        <a:spcBef>
                          <a:spcPts val="0"/>
                        </a:spcBef>
                        <a:spcAft>
                          <a:spcPts val="0"/>
                        </a:spcAft>
                      </a:pPr>
                      <a:r>
                        <a:rPr lang="en-US" sz="1800" kern="100">
                          <a:effectLst/>
                        </a:rPr>
                        <a:t>Distinguish when students are troubled</a:t>
                      </a:r>
                      <a:endParaRPr lang="en-US"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r>
              <a:tr h="0">
                <a:tc>
                  <a:txBody>
                    <a:bodyPr/>
                    <a:lstStyle/>
                    <a:p>
                      <a:pPr marL="0" marR="0" algn="just">
                        <a:spcBef>
                          <a:spcPts val="0"/>
                        </a:spcBef>
                        <a:spcAft>
                          <a:spcPts val="0"/>
                        </a:spcAft>
                      </a:pPr>
                      <a:r>
                        <a:rPr lang="en-US" sz="1800" kern="100">
                          <a:effectLst/>
                        </a:rPr>
                        <a:t>Paragraph 6</a:t>
                      </a:r>
                      <a:endParaRPr lang="en-US"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c>
                  <a:txBody>
                    <a:bodyPr/>
                    <a:lstStyle/>
                    <a:p>
                      <a:pPr marL="0" marR="0" algn="just">
                        <a:spcBef>
                          <a:spcPts val="0"/>
                        </a:spcBef>
                        <a:spcAft>
                          <a:spcPts val="0"/>
                        </a:spcAft>
                      </a:pPr>
                      <a:r>
                        <a:rPr lang="en-US" sz="1800" kern="100" dirty="0">
                          <a:effectLst/>
                        </a:rPr>
                        <a:t>Conclusion</a:t>
                      </a:r>
                      <a:endParaRPr lang="en-US"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8387" y="837354"/>
            <a:ext cx="4735079" cy="338554"/>
          </a:xfrm>
          <a:prstGeom prst="rect">
            <a:avLst/>
          </a:prstGeom>
        </p:spPr>
        <p:txBody>
          <a:bodyPr wrap="none">
            <a:spAutoFit/>
          </a:bodyPr>
          <a:lstStyle/>
          <a:p>
            <a:pPr algn="just"/>
            <a:r>
              <a:rPr lang="en-US" altLang="zh-CN" sz="1600" b="1" kern="100" dirty="0">
                <a:latin typeface="Times New Roman" panose="02020603050405020304" pitchFamily="18" charset="0"/>
                <a:ea typeface="南宋书局体"/>
                <a:cs typeface="Times New Roman" panose="02020603050405020304" pitchFamily="18" charset="0"/>
              </a:rPr>
              <a:t>Activity 2 Draw the mind map to show its structure.</a:t>
            </a:r>
            <a:endParaRPr lang="en-US"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图片 2"/>
          <p:cNvPicPr>
            <a:picLocks noChangeAspect="1"/>
          </p:cNvPicPr>
          <p:nvPr/>
        </p:nvPicPr>
        <p:blipFill>
          <a:blip r:embed="rId1"/>
          <a:stretch>
            <a:fillRect/>
          </a:stretch>
        </p:blipFill>
        <p:spPr>
          <a:xfrm>
            <a:off x="1292195" y="1601066"/>
            <a:ext cx="4752975" cy="39052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07119" y="733890"/>
            <a:ext cx="3447419" cy="369332"/>
          </a:xfrm>
          <a:prstGeom prst="rect">
            <a:avLst/>
          </a:prstGeom>
          <a:solidFill>
            <a:schemeClr val="accent2"/>
          </a:solidFill>
        </p:spPr>
        <p:txBody>
          <a:bodyPr wrap="none">
            <a:spAutoFit/>
          </a:bodyPr>
          <a:lstStyle/>
          <a:p>
            <a:pPr algn="just"/>
            <a:r>
              <a:rPr lang="en-US" altLang="zh-CN" b="1" kern="100" dirty="0">
                <a:latin typeface="Times New Roman" panose="02020603050405020304" pitchFamily="18" charset="0"/>
                <a:ea typeface="南宋书局体"/>
                <a:cs typeface="Times New Roman" panose="02020603050405020304" pitchFamily="18" charset="0"/>
              </a:rPr>
              <a:t>R</a:t>
            </a:r>
            <a:r>
              <a:rPr lang="en-US" altLang="zh-CN" b="1" kern="100" dirty="0">
                <a:latin typeface="南宋书局体"/>
                <a:ea typeface="宋体" panose="02010600030101010101" pitchFamily="2" charset="-122"/>
                <a:cs typeface="Times New Roman" panose="02020603050405020304" pitchFamily="18" charset="0"/>
              </a:rPr>
              <a:t>ea</a:t>
            </a:r>
            <a:r>
              <a:rPr lang="en-US" altLang="zh-CN" b="1" kern="100" dirty="0">
                <a:latin typeface="Times New Roman" panose="02020603050405020304" pitchFamily="18" charset="0"/>
                <a:ea typeface="南宋书局体"/>
                <a:cs typeface="Times New Roman" panose="02020603050405020304" pitchFamily="18" charset="0"/>
              </a:rPr>
              <a:t>ding for detailed information</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1080655" y="1399737"/>
            <a:ext cx="10665229" cy="4308872"/>
          </a:xfrm>
          <a:prstGeom prst="rect">
            <a:avLst/>
          </a:prstGeom>
        </p:spPr>
        <p:txBody>
          <a:bodyPr wrap="square">
            <a:spAutoFit/>
          </a:bodyPr>
          <a:lstStyle/>
          <a:p>
            <a:pPr algn="just"/>
            <a:r>
              <a:rPr lang="en-US" altLang="zh-CN" sz="1600" b="1" kern="100" dirty="0">
                <a:latin typeface="Times New Roman" panose="02020603050405020304" pitchFamily="18" charset="0"/>
                <a:ea typeface="宋体" panose="02010600030101010101" pitchFamily="2" charset="-122"/>
                <a:cs typeface="Times New Roman" panose="02020603050405020304" pitchFamily="18" charset="0"/>
              </a:rPr>
              <a:t>Acti</a:t>
            </a:r>
            <a:r>
              <a:rPr lang="en-US" altLang="zh-CN" sz="1600" b="1" kern="100" dirty="0">
                <a:latin typeface="Times New Roman" panose="02020603050405020304" pitchFamily="18" charset="0"/>
                <a:ea typeface="南宋书局体"/>
                <a:cs typeface="Times New Roman" panose="02020603050405020304" pitchFamily="18" charset="0"/>
              </a:rPr>
              <a:t>vity 1 Match the body language with the meanings.  </a:t>
            </a:r>
            <a:endParaRPr lang="en-US" altLang="zh-CN" sz="16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r>
              <a:rPr lang="zh-CN" altLang="en-US" b="1" kern="100" dirty="0" smtClean="0">
                <a:latin typeface="Times New Roman" panose="02020603050405020304" pitchFamily="18" charset="0"/>
                <a:ea typeface="南宋书局体"/>
                <a:cs typeface="Times New Roman" panose="02020603050405020304" pitchFamily="18" charset="0"/>
              </a:rPr>
              <a:t> </a:t>
            </a:r>
            <a:endParaRPr lang="zh-CN" altLang="en-US" sz="2400" kern="100" dirty="0">
              <a:latin typeface="Calibri" panose="020F0502020204030204" pitchFamily="34" charset="0"/>
              <a:ea typeface="宋体" panose="02010600030101010101" pitchFamily="2" charset="-122"/>
              <a:cs typeface="Times New Roman" panose="02020603050405020304" pitchFamily="18" charset="0"/>
            </a:endParaRPr>
          </a:p>
          <a:p>
            <a:pPr algn="just"/>
            <a:r>
              <a:rPr lang="en-US" altLang="zh-CN" b="1" kern="100" dirty="0">
                <a:latin typeface="Times New Roman" panose="02020603050405020304" pitchFamily="18" charset="0"/>
                <a:ea typeface="南宋书局体"/>
                <a:cs typeface="Times New Roman" panose="02020603050405020304" pitchFamily="18" charset="0"/>
              </a:rPr>
              <a:t>__________ 1 Looking up and making eye contact              	A       	very interested</a:t>
            </a:r>
            <a:endParaRPr lang="en-US" altLang="zh-CN" sz="2400" kern="100" dirty="0">
              <a:latin typeface="Calibri" panose="020F0502020204030204" pitchFamily="34" charset="0"/>
              <a:ea typeface="宋体" panose="02010600030101010101" pitchFamily="2" charset="-122"/>
              <a:cs typeface="Times New Roman" panose="02020603050405020304" pitchFamily="18" charset="0"/>
            </a:endParaRPr>
          </a:p>
          <a:p>
            <a:pPr algn="just"/>
            <a:r>
              <a:rPr lang="en-US" altLang="zh-CN" b="1" kern="100" dirty="0">
                <a:latin typeface="南宋书局体"/>
                <a:ea typeface="宋体" panose="02010600030101010101" pitchFamily="2" charset="-122"/>
                <a:cs typeface="Times New Roman" panose="02020603050405020304" pitchFamily="18" charset="0"/>
              </a:rPr>
              <a:t>_</a:t>
            </a:r>
            <a:r>
              <a:rPr lang="en-US" altLang="zh-CN" b="1" kern="100" dirty="0">
                <a:latin typeface="Times New Roman" panose="02020603050405020304" pitchFamily="18" charset="0"/>
                <a:ea typeface="南宋书局体"/>
                <a:cs typeface="Times New Roman" panose="02020603050405020304" pitchFamily="18" charset="0"/>
              </a:rPr>
              <a:t>_________ 2 Leaning over to look at one’s watch              	B        bored</a:t>
            </a:r>
            <a:endParaRPr lang="en-US" altLang="zh-CN" sz="2400" kern="100" dirty="0">
              <a:latin typeface="Calibri" panose="020F0502020204030204" pitchFamily="34" charset="0"/>
              <a:ea typeface="宋体" panose="02010600030101010101" pitchFamily="2" charset="-122"/>
              <a:cs typeface="Times New Roman" panose="02020603050405020304" pitchFamily="18" charset="0"/>
            </a:endParaRPr>
          </a:p>
          <a:p>
            <a:pPr algn="just"/>
            <a:r>
              <a:rPr lang="en-US" altLang="zh-CN" b="1" kern="100" dirty="0">
                <a:latin typeface="Times New Roman" panose="02020603050405020304" pitchFamily="18" charset="0"/>
                <a:ea typeface="南宋书局体"/>
                <a:cs typeface="Times New Roman" panose="02020603050405020304" pitchFamily="18" charset="0"/>
              </a:rPr>
              <a:t>__________ 3 Two friends leaning heads together               	C        interested </a:t>
            </a:r>
            <a:endParaRPr lang="en-US" altLang="zh-CN" sz="2400" kern="100" dirty="0">
              <a:latin typeface="Calibri" panose="020F0502020204030204" pitchFamily="34" charset="0"/>
              <a:ea typeface="宋体" panose="02010600030101010101" pitchFamily="2" charset="-122"/>
              <a:cs typeface="Times New Roman" panose="02020603050405020304" pitchFamily="18" charset="0"/>
            </a:endParaRPr>
          </a:p>
          <a:p>
            <a:pPr algn="just"/>
            <a:r>
              <a:rPr lang="en-US" altLang="zh-CN" b="1" kern="100" dirty="0">
                <a:latin typeface="南宋书局体"/>
                <a:ea typeface="宋体" panose="02010600030101010101" pitchFamily="2" charset="-122"/>
                <a:cs typeface="Times New Roman" panose="02020603050405020304" pitchFamily="18" charset="0"/>
              </a:rPr>
              <a:t>_</a:t>
            </a:r>
            <a:r>
              <a:rPr lang="en-US" altLang="zh-CN" b="1" kern="100" dirty="0">
                <a:latin typeface="Times New Roman" panose="02020603050405020304" pitchFamily="18" charset="0"/>
                <a:ea typeface="南宋书局体"/>
                <a:cs typeface="Times New Roman" panose="02020603050405020304" pitchFamily="18" charset="0"/>
              </a:rPr>
              <a:t>_________ 4 Leaning forward and looking at the teacher        	D        sad or worried</a:t>
            </a:r>
            <a:endParaRPr lang="en-US" altLang="zh-CN" sz="2400" kern="100" dirty="0">
              <a:latin typeface="Calibri" panose="020F0502020204030204" pitchFamily="34" charset="0"/>
              <a:ea typeface="宋体" panose="02010600030101010101" pitchFamily="2" charset="-122"/>
              <a:cs typeface="Times New Roman" panose="02020603050405020304" pitchFamily="18" charset="0"/>
            </a:endParaRPr>
          </a:p>
          <a:p>
            <a:pPr algn="just"/>
            <a:r>
              <a:rPr lang="en-US" altLang="zh-CN" b="1" kern="100" dirty="0">
                <a:latin typeface="Times New Roman" panose="02020603050405020304" pitchFamily="18" charset="0"/>
                <a:ea typeface="南宋书局体"/>
                <a:cs typeface="Times New Roman" panose="02020603050405020304" pitchFamily="18" charset="0"/>
              </a:rPr>
              <a:t>__________ 5 Looking up but no eye contact, no expression      	E        distracted</a:t>
            </a:r>
            <a:endParaRPr lang="en-US" altLang="zh-CN" sz="2400" kern="100" dirty="0">
              <a:latin typeface="Calibri" panose="020F0502020204030204" pitchFamily="34" charset="0"/>
              <a:ea typeface="宋体" panose="02010600030101010101" pitchFamily="2" charset="-122"/>
              <a:cs typeface="Times New Roman" panose="02020603050405020304" pitchFamily="18" charset="0"/>
            </a:endParaRPr>
          </a:p>
          <a:p>
            <a:pPr algn="just"/>
            <a:r>
              <a:rPr lang="en-US" altLang="zh-CN" b="1" kern="100" dirty="0">
                <a:latin typeface="南宋书局体"/>
                <a:ea typeface="宋体" panose="02010600030101010101" pitchFamily="2" charset="-122"/>
                <a:cs typeface="Times New Roman" panose="02020603050405020304" pitchFamily="18" charset="0"/>
              </a:rPr>
              <a:t>_</a:t>
            </a:r>
            <a:r>
              <a:rPr lang="en-US" altLang="zh-CN" b="1" kern="100" dirty="0">
                <a:latin typeface="Times New Roman" panose="02020603050405020304" pitchFamily="18" charset="0"/>
                <a:ea typeface="南宋书局体"/>
                <a:cs typeface="Times New Roman" panose="02020603050405020304" pitchFamily="18" charset="0"/>
              </a:rPr>
              <a:t>_________ 6 Looking away                                	</a:t>
            </a:r>
            <a:r>
              <a:rPr lang="en-US" altLang="zh-CN" b="1" kern="100" dirty="0" smtClean="0">
                <a:latin typeface="Times New Roman" panose="02020603050405020304" pitchFamily="18" charset="0"/>
                <a:ea typeface="南宋书局体"/>
                <a:cs typeface="Times New Roman" panose="02020603050405020304" pitchFamily="18" charset="0"/>
              </a:rPr>
              <a:t>                F        </a:t>
            </a:r>
            <a:r>
              <a:rPr lang="en-US" altLang="zh-CN" b="1" kern="100" dirty="0">
                <a:latin typeface="Times New Roman" panose="02020603050405020304" pitchFamily="18" charset="0"/>
                <a:ea typeface="南宋书局体"/>
                <a:cs typeface="Times New Roman" panose="02020603050405020304" pitchFamily="18" charset="0"/>
              </a:rPr>
              <a:t>writing </a:t>
            </a:r>
            <a:r>
              <a:rPr lang="en-US" altLang="zh-CN" b="1" kern="100" dirty="0" smtClean="0">
                <a:latin typeface="Times New Roman" panose="02020603050405020304" pitchFamily="18" charset="0"/>
                <a:ea typeface="南宋书局体"/>
                <a:cs typeface="Times New Roman" panose="02020603050405020304" pitchFamily="18" charset="0"/>
              </a:rPr>
              <a:t>notes</a:t>
            </a:r>
            <a:endParaRPr lang="en-US" altLang="zh-CN" b="1" kern="100" dirty="0" smtClean="0">
              <a:latin typeface="Times New Roman" panose="02020603050405020304" pitchFamily="18" charset="0"/>
              <a:ea typeface="南宋书局体"/>
              <a:cs typeface="Times New Roman" panose="02020603050405020304" pitchFamily="18" charset="0"/>
            </a:endParaRPr>
          </a:p>
          <a:p>
            <a:r>
              <a:rPr lang="en-US" altLang="zh-CN" b="1" dirty="0"/>
              <a:t>__________ 7 Chin on hand, looking out the window      	        </a:t>
            </a:r>
            <a:r>
              <a:rPr lang="en-US" altLang="zh-CN" b="1" dirty="0" smtClean="0"/>
              <a:t>          </a:t>
            </a:r>
            <a:r>
              <a:rPr lang="en-US" altLang="zh-CN" b="1" dirty="0"/>
              <a:t>G    	serious problems</a:t>
            </a:r>
            <a:endParaRPr lang="en-US" altLang="zh-CN" dirty="0"/>
          </a:p>
          <a:p>
            <a:r>
              <a:rPr lang="en-US" altLang="zh-CN" b="1" dirty="0"/>
              <a:t>__________ 8 Looking down, arms or legs crossed        	        </a:t>
            </a:r>
            <a:r>
              <a:rPr lang="en-US" altLang="zh-CN" b="1" dirty="0" smtClean="0"/>
              <a:t>          </a:t>
            </a:r>
            <a:r>
              <a:rPr lang="en-US" altLang="zh-CN" b="1" dirty="0"/>
              <a:t>H     	like they are asleep</a:t>
            </a:r>
            <a:endParaRPr lang="en-US" altLang="zh-CN" dirty="0"/>
          </a:p>
          <a:p>
            <a:r>
              <a:rPr lang="en-US" altLang="zh-CN" b="1" dirty="0"/>
              <a:t>__________ 9 Frowning                                        </a:t>
            </a:r>
            <a:r>
              <a:rPr lang="en-US" altLang="zh-CN" b="1" dirty="0" smtClean="0"/>
              <a:t>                                        </a:t>
            </a:r>
            <a:r>
              <a:rPr lang="en-US" altLang="zh-CN" b="1" dirty="0"/>
              <a:t>I     	daydreaming</a:t>
            </a:r>
            <a:endParaRPr lang="en-US" altLang="zh-CN" dirty="0"/>
          </a:p>
          <a:p>
            <a:r>
              <a:rPr lang="en-US" altLang="zh-CN" b="1" dirty="0"/>
              <a:t>__________ 10 Hair not brushed, red eyes              	     </a:t>
            </a:r>
            <a:r>
              <a:rPr lang="en-US" altLang="zh-CN" b="1" dirty="0" smtClean="0"/>
              <a:t>  J  </a:t>
            </a:r>
            <a:r>
              <a:rPr lang="en-US" altLang="zh-CN" b="1" dirty="0"/>
              <a:t>angry, afraid, or experiencing anxiety</a:t>
            </a:r>
            <a:endParaRPr lang="en-US" altLang="zh-CN" dirty="0"/>
          </a:p>
          <a:p>
            <a:r>
              <a:rPr lang="en-US" altLang="zh-CN" b="1" dirty="0"/>
              <a:t> </a:t>
            </a:r>
            <a:endParaRPr lang="en-US" altLang="zh-CN" dirty="0"/>
          </a:p>
          <a:p>
            <a:pPr algn="just"/>
            <a:endParaRPr lang="en-US" altLang="zh-CN" sz="2400" kern="100" dirty="0">
              <a:latin typeface="Calibri" panose="020F0502020204030204" pitchFamily="34" charset="0"/>
              <a:ea typeface="宋体" panose="02010600030101010101" pitchFamily="2" charset="-122"/>
              <a:cs typeface="Times New Roman" panose="02020603050405020304" pitchFamily="18" charset="0"/>
            </a:endParaRPr>
          </a:p>
          <a:p>
            <a:pPr algn="just"/>
            <a:r>
              <a:rPr lang="en-US" altLang="zh-CN" b="1" kern="100" dirty="0">
                <a:latin typeface="Times New Roman" panose="02020603050405020304" pitchFamily="18" charset="0"/>
                <a:ea typeface="南宋书局体"/>
                <a:cs typeface="Times New Roman" panose="02020603050405020304" pitchFamily="18" charset="0"/>
              </a:rPr>
              <a:t> </a:t>
            </a:r>
            <a:r>
              <a:rPr lang="en-US" altLang="zh-CN" b="1" kern="100" dirty="0" smtClean="0">
                <a:latin typeface="Times New Roman" panose="02020603050405020304" pitchFamily="18" charset="0"/>
                <a:ea typeface="南宋书局体"/>
                <a:cs typeface="Times New Roman" panose="02020603050405020304" pitchFamily="18" charset="0"/>
              </a:rPr>
              <a:t>      </a:t>
            </a:r>
            <a:endParaRPr lang="en-US"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4" name="矩形 3"/>
          <p:cNvSpPr/>
          <p:nvPr/>
        </p:nvSpPr>
        <p:spPr>
          <a:xfrm>
            <a:off x="1273700" y="5708609"/>
            <a:ext cx="4557210" cy="369332"/>
          </a:xfrm>
          <a:prstGeom prst="rect">
            <a:avLst/>
          </a:prstGeom>
        </p:spPr>
        <p:txBody>
          <a:bodyPr wrap="none">
            <a:spAutoFit/>
          </a:bodyPr>
          <a:lstStyle/>
          <a:p>
            <a:pPr marL="342900" marR="0" lvl="0" indent="-342900" algn="just">
              <a:spcBef>
                <a:spcPts val="0"/>
              </a:spcBef>
              <a:spcAft>
                <a:spcPts val="0"/>
              </a:spcAft>
              <a:buFont typeface="Times New Roman" panose="02020603050405020304" pitchFamily="18" charset="0"/>
              <a:buAutoNum type="arabicPeriod"/>
            </a:pPr>
            <a:r>
              <a:rPr lang="pt-BR" altLang="zh-CN" b="1" kern="100" dirty="0">
                <a:solidFill>
                  <a:srgbClr val="FF0000"/>
                </a:solidFill>
                <a:latin typeface="南宋书局体"/>
                <a:ea typeface="宋体" panose="02010600030101010101" pitchFamily="2" charset="-122"/>
                <a:cs typeface="Times New Roman" panose="02020603050405020304" pitchFamily="18" charset="0"/>
              </a:rPr>
              <a:t>C</a:t>
            </a:r>
            <a:r>
              <a:rPr lang="pt-BR" altLang="zh-CN" b="1" kern="100" dirty="0">
                <a:solidFill>
                  <a:srgbClr val="FF0000"/>
                </a:solidFill>
                <a:latin typeface="Times New Roman" panose="02020603050405020304" pitchFamily="18" charset="0"/>
                <a:ea typeface="南宋书局体"/>
                <a:cs typeface="Times New Roman" panose="02020603050405020304" pitchFamily="18" charset="0"/>
              </a:rPr>
              <a:t> 2. B 3. F 4. A 5. H 6. E 7. I 8.D 9. J 10.G</a:t>
            </a:r>
            <a:endParaRPr lang="pt-BR" altLang="zh-CN" sz="24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40327" y="1028343"/>
            <a:ext cx="9277004" cy="2585323"/>
          </a:xfrm>
          <a:prstGeom prst="rect">
            <a:avLst/>
          </a:prstGeom>
        </p:spPr>
        <p:txBody>
          <a:bodyPr wrap="square">
            <a:spAutoFit/>
          </a:bodyPr>
          <a:lstStyle/>
          <a:p>
            <a:pPr algn="just"/>
            <a:r>
              <a:rPr lang="en-US" altLang="zh-CN" b="1" kern="100" dirty="0">
                <a:latin typeface="Times New Roman" panose="02020603050405020304" pitchFamily="18" charset="0"/>
                <a:ea typeface="南宋书局体"/>
                <a:cs typeface="Times New Roman" panose="02020603050405020304" pitchFamily="18" charset="0"/>
              </a:rPr>
              <a:t> Activity 2 Read the text once again and answer the questions.                                             </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marL="342900" marR="0" lvl="0" indent="-342900" algn="just">
              <a:spcBef>
                <a:spcPts val="0"/>
              </a:spcBef>
              <a:spcAft>
                <a:spcPts val="0"/>
              </a:spcAft>
              <a:buFont typeface="Times New Roman" panose="02020603050405020304" pitchFamily="18" charset="0"/>
              <a:buAutoNum type="arabicPeriod"/>
            </a:pPr>
            <a:r>
              <a:rPr lang="en-US" altLang="zh-CN" kern="100" dirty="0" smtClean="0">
                <a:latin typeface="Times New Roman" panose="02020603050405020304" pitchFamily="18" charset="0"/>
                <a:ea typeface="南宋书局体"/>
                <a:cs typeface="Times New Roman" panose="02020603050405020304" pitchFamily="18" charset="0"/>
              </a:rPr>
              <a:t>H</a:t>
            </a:r>
            <a:r>
              <a:rPr lang="en-US" altLang="zh-CN" kern="100" dirty="0" smtClean="0">
                <a:latin typeface="南宋书局体"/>
                <a:ea typeface="宋体" panose="02010600030101010101" pitchFamily="2" charset="-122"/>
                <a:cs typeface="Times New Roman" panose="02020603050405020304" pitchFamily="18" charset="0"/>
              </a:rPr>
              <a:t>ow</a:t>
            </a:r>
            <a:r>
              <a:rPr lang="en-US" altLang="zh-CN" kern="100" dirty="0" smtClean="0">
                <a:latin typeface="Times New Roman" panose="02020603050405020304" pitchFamily="18" charset="0"/>
                <a:ea typeface="南宋书局体"/>
                <a:cs typeface="Times New Roman" panose="02020603050405020304" pitchFamily="18" charset="0"/>
              </a:rPr>
              <a:t> </a:t>
            </a:r>
            <a:r>
              <a:rPr lang="en-US" altLang="zh-CN" kern="100" dirty="0">
                <a:latin typeface="Times New Roman" panose="02020603050405020304" pitchFamily="18" charset="0"/>
                <a:ea typeface="南宋书局体"/>
                <a:cs typeface="Times New Roman" panose="02020603050405020304" pitchFamily="18" charset="0"/>
              </a:rPr>
              <a:t>does the teacher know what students are thinking?</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marL="142875" marR="0" algn="just">
              <a:spcBef>
                <a:spcPts val="0"/>
              </a:spcBef>
              <a:spcAft>
                <a:spcPts val="0"/>
              </a:spcAft>
            </a:pPr>
            <a:r>
              <a:rPr lang="en-US" altLang="zh-CN" kern="100" dirty="0" smtClean="0">
                <a:latin typeface="Times New Roman" panose="02020603050405020304" pitchFamily="18" charset="0"/>
                <a:ea typeface="南宋书局体"/>
                <a:cs typeface="Times New Roman" panose="02020603050405020304" pitchFamily="18" charset="0"/>
              </a:rPr>
              <a:t>______________________________________________________________________</a:t>
            </a:r>
            <a:endParaRPr lang="en-US" altLang="zh-CN" kern="100" dirty="0" smtClean="0">
              <a:latin typeface="Times New Roman" panose="02020603050405020304" pitchFamily="18" charset="0"/>
              <a:ea typeface="南宋书局体"/>
              <a:cs typeface="Times New Roman" panose="02020603050405020304" pitchFamily="18" charset="0"/>
            </a:endParaRPr>
          </a:p>
          <a:p>
            <a:pPr marL="142875" marR="0" algn="just">
              <a:spcBef>
                <a:spcPts val="0"/>
              </a:spcBef>
              <a:spcAft>
                <a:spcPts val="0"/>
              </a:spcAft>
            </a:pPr>
            <a:r>
              <a:rPr lang="en-US" altLang="zh-CN" kern="100" dirty="0" smtClean="0">
                <a:latin typeface="Times New Roman" panose="02020603050405020304" pitchFamily="18" charset="0"/>
                <a:ea typeface="南宋书局体"/>
                <a:cs typeface="Times New Roman" panose="02020603050405020304" pitchFamily="18" charset="0"/>
              </a:rPr>
              <a:t>2.According </a:t>
            </a:r>
            <a:r>
              <a:rPr lang="en-US" altLang="zh-CN" kern="100" dirty="0">
                <a:latin typeface="Times New Roman" panose="02020603050405020304" pitchFamily="18" charset="0"/>
                <a:ea typeface="南宋书局体"/>
                <a:cs typeface="Times New Roman" panose="02020603050405020304" pitchFamily="18" charset="0"/>
              </a:rPr>
              <a:t>to the teacher, what is some students’ favorite activity?  </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marL="142875" marR="0" algn="just">
              <a:spcBef>
                <a:spcPts val="0"/>
              </a:spcBef>
              <a:spcAft>
                <a:spcPts val="0"/>
              </a:spcAft>
            </a:pPr>
            <a:r>
              <a:rPr lang="en-US" altLang="zh-CN" kern="100" dirty="0" smtClean="0">
                <a:latin typeface="Times New Roman" panose="02020603050405020304" pitchFamily="18" charset="0"/>
                <a:ea typeface="南宋书局体"/>
                <a:cs typeface="Times New Roman" panose="02020603050405020304" pitchFamily="18" charset="0"/>
              </a:rPr>
              <a:t>________________________________________________________________________</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marR="0" lvl="0" algn="just">
              <a:spcBef>
                <a:spcPts val="0"/>
              </a:spcBef>
              <a:spcAft>
                <a:spcPts val="0"/>
              </a:spcAft>
            </a:pPr>
            <a:r>
              <a:rPr lang="en-US" altLang="zh-CN" kern="100" dirty="0" smtClean="0">
                <a:latin typeface="Times New Roman" panose="02020603050405020304" pitchFamily="18" charset="0"/>
                <a:ea typeface="南宋书局体"/>
                <a:cs typeface="Times New Roman" panose="02020603050405020304" pitchFamily="18" charset="0"/>
              </a:rPr>
              <a:t>3.What </a:t>
            </a:r>
            <a:r>
              <a:rPr lang="en-US" altLang="zh-CN" kern="100" dirty="0">
                <a:latin typeface="Times New Roman" panose="02020603050405020304" pitchFamily="18" charset="0"/>
                <a:ea typeface="南宋书局体"/>
                <a:cs typeface="Times New Roman" panose="02020603050405020304" pitchFamily="18" charset="0"/>
              </a:rPr>
              <a:t>does the phrase “who knows what ”mean?</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marL="142875" marR="0" algn="just">
              <a:spcBef>
                <a:spcPts val="0"/>
              </a:spcBef>
              <a:spcAft>
                <a:spcPts val="0"/>
              </a:spcAft>
            </a:pPr>
            <a:r>
              <a:rPr lang="en-US" altLang="zh-CN" kern="100" dirty="0" smtClean="0">
                <a:latin typeface="Times New Roman" panose="02020603050405020304" pitchFamily="18" charset="0"/>
                <a:ea typeface="南宋书局体"/>
                <a:cs typeface="Times New Roman" panose="02020603050405020304" pitchFamily="18" charset="0"/>
              </a:rPr>
              <a:t>________________________________________________________________________</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marR="0" lvl="0" algn="just">
              <a:spcBef>
                <a:spcPts val="0"/>
              </a:spcBef>
              <a:spcAft>
                <a:spcPts val="0"/>
              </a:spcAft>
            </a:pPr>
            <a:r>
              <a:rPr lang="en-US" altLang="zh-CN" kern="100" dirty="0" smtClean="0">
                <a:latin typeface="Times New Roman" panose="02020603050405020304" pitchFamily="18" charset="0"/>
                <a:ea typeface="南宋书局体"/>
                <a:cs typeface="Times New Roman" panose="02020603050405020304" pitchFamily="18" charset="0"/>
              </a:rPr>
              <a:t>4. Why </a:t>
            </a:r>
            <a:r>
              <a:rPr lang="en-US" altLang="zh-CN" kern="100" dirty="0">
                <a:latin typeface="Times New Roman" panose="02020603050405020304" pitchFamily="18" charset="0"/>
                <a:ea typeface="南宋书局体"/>
                <a:cs typeface="Times New Roman" panose="02020603050405020304" pitchFamily="18" charset="0"/>
              </a:rPr>
              <a:t>does the teacher think body language is important?  </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algn="just"/>
            <a:r>
              <a:rPr lang="en-US" altLang="zh-CN" kern="100" dirty="0" smtClean="0">
                <a:latin typeface="Times New Roman" panose="02020603050405020304" pitchFamily="18" charset="0"/>
                <a:ea typeface="南宋书局体"/>
                <a:cs typeface="Times New Roman" panose="02020603050405020304" pitchFamily="18" charset="0"/>
              </a:rPr>
              <a:t>_________________________________________________________________________</a:t>
            </a:r>
            <a:r>
              <a:rPr lang="en-US" altLang="zh-CN" b="1" kern="100" dirty="0" smtClean="0">
                <a:latin typeface="Times New Roman" panose="02020603050405020304" pitchFamily="18" charset="0"/>
                <a:ea typeface="南宋书局体"/>
                <a:cs typeface="Times New Roman" panose="02020603050405020304" pitchFamily="18" charset="0"/>
              </a:rPr>
              <a:t> </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853440" y="3942880"/>
            <a:ext cx="8697884" cy="1754326"/>
          </a:xfrm>
          <a:prstGeom prst="rect">
            <a:avLst/>
          </a:prstGeom>
        </p:spPr>
        <p:txBody>
          <a:bodyPr wrap="square">
            <a:spAutoFit/>
          </a:bodyPr>
          <a:lstStyle/>
          <a:p>
            <a:pPr marL="342900" marR="0" lvl="0" indent="-342900" algn="just">
              <a:spcBef>
                <a:spcPts val="0"/>
              </a:spcBef>
              <a:spcAft>
                <a:spcPts val="0"/>
              </a:spcAft>
              <a:buFont typeface="Times New Roman" panose="02020603050405020304" pitchFamily="18" charset="0"/>
              <a:buAutoNum type="arabicPeriod"/>
            </a:pPr>
            <a:r>
              <a:rPr lang="en-US" altLang="zh-CN" kern="100" dirty="0">
                <a:solidFill>
                  <a:srgbClr val="FF0000"/>
                </a:solidFill>
                <a:latin typeface="南宋书局体"/>
                <a:ea typeface="宋体" panose="02010600030101010101" pitchFamily="2" charset="-122"/>
                <a:cs typeface="Times New Roman" panose="02020603050405020304" pitchFamily="18" charset="0"/>
              </a:rPr>
              <a:t>B</a:t>
            </a:r>
            <a:r>
              <a:rPr lang="en-US" altLang="zh-CN" kern="100" dirty="0">
                <a:solidFill>
                  <a:srgbClr val="FF0000"/>
                </a:solidFill>
                <a:latin typeface="Times New Roman" panose="02020603050405020304" pitchFamily="18" charset="0"/>
                <a:ea typeface="南宋书局体"/>
                <a:cs typeface="Times New Roman" panose="02020603050405020304" pitchFamily="18" charset="0"/>
              </a:rPr>
              <a:t>y looking at their body language.</a:t>
            </a:r>
            <a:endParaRPr lang="en-US" altLang="zh-CN" kern="100" dirty="0">
              <a:solidFill>
                <a:srgbClr val="FF0000"/>
              </a:solidFill>
              <a:latin typeface="Calibri" panose="020F0502020204030204" pitchFamily="34" charset="0"/>
              <a:ea typeface="宋体" panose="02010600030101010101" pitchFamily="2" charset="-122"/>
              <a:cs typeface="Times New Roman" panose="02020603050405020304" pitchFamily="18" charset="0"/>
            </a:endParaRPr>
          </a:p>
          <a:p>
            <a:pPr marL="342900" marR="0" lvl="0" indent="-342900" algn="just">
              <a:spcBef>
                <a:spcPts val="0"/>
              </a:spcBef>
              <a:spcAft>
                <a:spcPts val="0"/>
              </a:spcAft>
              <a:buFont typeface="Times New Roman" panose="02020603050405020304" pitchFamily="18" charset="0"/>
              <a:buAutoNum type="arabicPeriod"/>
            </a:pPr>
            <a:r>
              <a:rPr lang="en-US" altLang="zh-CN" kern="100" dirty="0">
                <a:solidFill>
                  <a:srgbClr val="FF0000"/>
                </a:solidFill>
                <a:latin typeface="Times New Roman" panose="02020603050405020304" pitchFamily="18" charset="0"/>
                <a:ea typeface="南宋书局体"/>
                <a:cs typeface="Times New Roman" panose="02020603050405020304" pitchFamily="18" charset="0"/>
              </a:rPr>
              <a:t>Daydreaming.</a:t>
            </a:r>
            <a:endParaRPr lang="en-US" altLang="zh-CN" kern="100" dirty="0">
              <a:solidFill>
                <a:srgbClr val="FF0000"/>
              </a:solidFill>
              <a:latin typeface="Calibri" panose="020F0502020204030204" pitchFamily="34" charset="0"/>
              <a:ea typeface="宋体" panose="02010600030101010101" pitchFamily="2" charset="-122"/>
              <a:cs typeface="Times New Roman" panose="02020603050405020304" pitchFamily="18" charset="0"/>
            </a:endParaRPr>
          </a:p>
          <a:p>
            <a:pPr marL="342900" marR="0" lvl="0" indent="-342900" algn="just">
              <a:spcBef>
                <a:spcPts val="0"/>
              </a:spcBef>
              <a:spcAft>
                <a:spcPts val="0"/>
              </a:spcAft>
              <a:buFont typeface="Times New Roman" panose="02020603050405020304" pitchFamily="18" charset="0"/>
              <a:buAutoNum type="arabicPeriod"/>
            </a:pPr>
            <a:r>
              <a:rPr lang="en-US" altLang="zh-CN" kern="100" dirty="0">
                <a:solidFill>
                  <a:srgbClr val="FF0000"/>
                </a:solidFill>
                <a:latin typeface="Times New Roman" panose="02020603050405020304" pitchFamily="18" charset="0"/>
                <a:ea typeface="南宋书局体"/>
                <a:cs typeface="Times New Roman" panose="02020603050405020304" pitchFamily="18" charset="0"/>
              </a:rPr>
              <a:t>It is impossible to tell what they are interested in.</a:t>
            </a:r>
            <a:endParaRPr lang="en-US" altLang="zh-CN" kern="100" dirty="0">
              <a:solidFill>
                <a:srgbClr val="FF0000"/>
              </a:solidFill>
              <a:latin typeface="Calibri" panose="020F0502020204030204" pitchFamily="34" charset="0"/>
              <a:ea typeface="宋体" panose="02010600030101010101" pitchFamily="2" charset="-122"/>
              <a:cs typeface="Times New Roman" panose="02020603050405020304" pitchFamily="18" charset="0"/>
            </a:endParaRPr>
          </a:p>
          <a:p>
            <a:pPr marL="342900" marR="0" lvl="0" indent="-342900" algn="just">
              <a:spcBef>
                <a:spcPts val="0"/>
              </a:spcBef>
              <a:spcAft>
                <a:spcPts val="0"/>
              </a:spcAft>
              <a:buFont typeface="Times New Roman" panose="02020603050405020304" pitchFamily="18" charset="0"/>
              <a:buAutoNum type="arabicPeriod"/>
            </a:pPr>
            <a:r>
              <a:rPr lang="en-US" altLang="zh-CN" kern="100" dirty="0">
                <a:solidFill>
                  <a:srgbClr val="FF0000"/>
                </a:solidFill>
                <a:latin typeface="Times New Roman" panose="02020603050405020304" pitchFamily="18" charset="0"/>
                <a:ea typeface="南宋书局体"/>
                <a:cs typeface="Times New Roman" panose="02020603050405020304" pitchFamily="18" charset="0"/>
              </a:rPr>
              <a:t>Students’ body language lets the teacher know when to adjust class activities, when to intervene, and when to talk to students individually, so they can all get the most out of school.</a:t>
            </a:r>
            <a:endParaRPr lang="en-US" altLang="zh-CN" kern="100" dirty="0">
              <a:solidFill>
                <a:srgbClr val="FF0000"/>
              </a:solidFill>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英语">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Times New Roman"/>
        <a:ea typeface="楷体"/>
        <a:cs typeface=""/>
      </a:majorFont>
      <a:minorFont>
        <a:latin typeface="Times New Roman"/>
        <a:ea typeface="楷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4372</Words>
  <Application>WPS 演示</Application>
  <PresentationFormat>宽屏</PresentationFormat>
  <Paragraphs>133</Paragraphs>
  <Slides>15</Slides>
  <Notes>0</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15</vt:i4>
      </vt:variant>
    </vt:vector>
  </HeadingPairs>
  <TitlesOfParts>
    <vt:vector size="31" baseType="lpstr">
      <vt:lpstr>Arial</vt:lpstr>
      <vt:lpstr>宋体</vt:lpstr>
      <vt:lpstr>Wingdings</vt:lpstr>
      <vt:lpstr>微软雅黑</vt:lpstr>
      <vt:lpstr>楷体</vt:lpstr>
      <vt:lpstr>Calibri Light</vt:lpstr>
      <vt:lpstr>Times New Roman</vt:lpstr>
      <vt:lpstr>Segoe UI</vt:lpstr>
      <vt:lpstr>南宋书局体</vt:lpstr>
      <vt:lpstr>Calibri</vt:lpstr>
      <vt:lpstr>Calibri</vt:lpstr>
      <vt:lpstr>GungsuhChe</vt:lpstr>
      <vt:lpstr>Arial Unicode MS</vt:lpstr>
      <vt:lpstr>等线</vt:lpstr>
      <vt:lpstr>Office 主题</vt:lpstr>
      <vt:lpstr>英语</vt:lpstr>
      <vt:lpstr>Unit 4 Body Language Reading for Writing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Hannah</cp:lastModifiedBy>
  <cp:revision>87</cp:revision>
  <dcterms:created xsi:type="dcterms:W3CDTF">2020-01-14T10:19:00Z</dcterms:created>
  <dcterms:modified xsi:type="dcterms:W3CDTF">2021-08-15T09:15:16Z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58EF5360C57F485AB6AE570E890AF4B6</vt:lpwstr>
  </property>
</Properties>
</file>