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 id="2147483699" r:id="rId5"/>
    <p:sldMasterId id="2147483719" r:id="rId6"/>
  </p:sldMasterIdLst>
  <p:notesMasterIdLst>
    <p:notesMasterId r:id="rId19"/>
  </p:notesMasterIdLst>
  <p:sldIdLst>
    <p:sldId id="284" r:id="rId7"/>
    <p:sldId id="262" r:id="rId8"/>
    <p:sldId id="278" r:id="rId9"/>
    <p:sldId id="311" r:id="rId10"/>
    <p:sldId id="312" r:id="rId11"/>
    <p:sldId id="279" r:id="rId12"/>
    <p:sldId id="280" r:id="rId13"/>
    <p:sldId id="281" r:id="rId14"/>
    <p:sldId id="293" r:id="rId15"/>
    <p:sldId id="292" r:id="rId16"/>
    <p:sldId id="285" r:id="rId17"/>
    <p:sldId id="286" r:id="rId18"/>
    <p:sldId id="287" r:id="rId20"/>
    <p:sldId id="288" r:id="rId21"/>
    <p:sldId id="289" r:id="rId22"/>
    <p:sldId id="290" r:id="rId23"/>
    <p:sldId id="291" r:id="rId24"/>
    <p:sldId id="267" r:id="rId25"/>
    <p:sldId id="268" r:id="rId26"/>
    <p:sldId id="266" r:id="rId27"/>
    <p:sldId id="264" r:id="rId28"/>
    <p:sldId id="272" r:id="rId29"/>
    <p:sldId id="270" r:id="rId30"/>
    <p:sldId id="269" r:id="rId31"/>
    <p:sldId id="273" r:id="rId32"/>
    <p:sldId id="265"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ida Villanueva" initials="M" lastIdx="1" clrIdx="0"/>
  <p:cmAuthor id="2" name="1206988966@qq.com" initials="1" lastIdx="1" clrIdx="2"/>
  <p:cmAuthor id="3" name="宋洁然" initials="宋" lastIdx="2" clrIdx="1"/>
  <p:cmAuthor id="4" name="姜伟光" initials="姜" lastIdx="1" clrIdx="0"/>
  <p:cmAuthor id="5" name="ming qiu" initials="m" lastIdx="17" clrIdx="1"/>
  <p:cmAuthor id="6" name="Wangzhi gang" initials="W" lastIdx="1" clrIdx="0"/>
  <p:cmAuthor id="7" name="Administrator" initials="A" lastIdx="4" clrIdx="3"/>
  <p:cmAuthor id="8" name="作者" initials="作" lastIdx="1" clrIdx="1"/>
  <p:cmAuthor id="9" name="lenovo" initials="l" lastIdx="6"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268.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a:spLocks noGrp="1" noRot="1" noChangeAspect="1" noTextEdit="1"/>
          </p:cNvSpPr>
          <p:nvPr>
            <p:ph type="sldImg"/>
          </p:nvPr>
        </p:nvSpPr>
        <p:spPr>
          <a:ln>
            <a:solidFill>
              <a:srgbClr val="000000"/>
            </a:solidFill>
            <a:miter/>
          </a:ln>
        </p:spPr>
      </p:sp>
      <p:sp>
        <p:nvSpPr>
          <p:cNvPr id="98306" name="备注占位符 2"/>
          <p:cNvSpPr>
            <a:spLocks noGrp="1"/>
          </p:cNvSpPr>
          <p:nvPr>
            <p:ph type="body"/>
          </p:nvPr>
        </p:nvSpPr>
        <p:spPr/>
        <p:txBody>
          <a:bodyPr wrap="square" lIns="91440" tIns="45720" rIns="91440" bIns="45720" anchor="t"/>
          <a:p>
            <a:pPr lvl="0"/>
            <a:endParaRPr lang="zh-CN" altLang="en-US" dirty="0"/>
          </a:p>
        </p:txBody>
      </p:sp>
      <p:sp>
        <p:nvSpPr>
          <p:cNvPr id="983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r>
              <a:rPr lang="zh-CN" altLang="en-US" sz="1200" dirty="0">
                <a:latin typeface="Arial" panose="020B0604020202020204" pitchFamily="34" charset="0"/>
                <a:ea typeface="宋体" panose="02010600030101010101" pitchFamily="2" charset="-122"/>
              </a:rPr>
              <a:t>*</a:t>
            </a:r>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幻灯片图像占位符 1"/>
          <p:cNvSpPr>
            <a:spLocks noGrp="1" noRot="1" noChangeAspect="1" noTextEdit="1"/>
          </p:cNvSpPr>
          <p:nvPr>
            <p:ph type="sldImg"/>
          </p:nvPr>
        </p:nvSpPr>
        <p:spPr>
          <a:ln>
            <a:solidFill>
              <a:srgbClr val="000000"/>
            </a:solidFill>
            <a:miter/>
          </a:ln>
        </p:spPr>
      </p:sp>
      <p:sp>
        <p:nvSpPr>
          <p:cNvPr id="100354" name="备注占位符 2"/>
          <p:cNvSpPr>
            <a:spLocks noGrp="1"/>
          </p:cNvSpPr>
          <p:nvPr>
            <p:ph type="body"/>
          </p:nvPr>
        </p:nvSpPr>
        <p:spPr/>
        <p:txBody>
          <a:bodyPr wrap="square" lIns="91440" tIns="45720" rIns="91440" bIns="45720" anchor="t"/>
          <a:p>
            <a:pPr lvl="0"/>
            <a:endParaRPr lang="zh-CN" altLang="en-US" dirty="0"/>
          </a:p>
        </p:txBody>
      </p:sp>
      <p:sp>
        <p:nvSpPr>
          <p:cNvPr id="1003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r>
              <a:rPr lang="zh-CN" altLang="en-US" sz="1200" dirty="0">
                <a:latin typeface="Arial" panose="020B0604020202020204" pitchFamily="34" charset="0"/>
                <a:ea typeface="宋体" panose="02010600030101010101" pitchFamily="2" charset="-122"/>
              </a:rPr>
              <a:t>*</a:t>
            </a:r>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noTextEdit="1"/>
          </p:cNvSpPr>
          <p:nvPr>
            <p:ph type="sldImg"/>
          </p:nvPr>
        </p:nvSpPr>
        <p:spPr>
          <a:ln>
            <a:solidFill>
              <a:srgbClr val="000000"/>
            </a:solidFill>
            <a:miter/>
          </a:ln>
        </p:spPr>
      </p:sp>
      <p:sp>
        <p:nvSpPr>
          <p:cNvPr id="103426" name="备注占位符 2"/>
          <p:cNvSpPr>
            <a:spLocks noGrp="1"/>
          </p:cNvSpPr>
          <p:nvPr>
            <p:ph type="body"/>
          </p:nvPr>
        </p:nvSpPr>
        <p:spPr/>
        <p:txBody>
          <a:bodyPr wrap="square" lIns="91440" tIns="45720" rIns="91440" bIns="45720" anchor="t"/>
          <a:p>
            <a:pPr lvl="0"/>
            <a:endParaRPr lang="zh-CN" altLang="en-US" dirty="0"/>
          </a:p>
        </p:txBody>
      </p:sp>
      <p:sp>
        <p:nvSpPr>
          <p:cNvPr id="1034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r>
              <a:rPr lang="zh-CN" altLang="en-US" sz="1200" dirty="0">
                <a:latin typeface="Arial" panose="020B0604020202020204" pitchFamily="34" charset="0"/>
                <a:ea typeface="宋体" panose="02010600030101010101" pitchFamily="2" charset="-122"/>
              </a:rPr>
              <a:t>*</a:t>
            </a:r>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5.png"/><Relationship Id="rId5" Type="http://schemas.openxmlformats.org/officeDocument/2006/relationships/tags" Target="../tags/tag11.xml"/><Relationship Id="rId4" Type="http://schemas.openxmlformats.org/officeDocument/2006/relationships/image" Target="../media/image4.png"/><Relationship Id="rId3" Type="http://schemas.openxmlformats.org/officeDocument/2006/relationships/tags" Target="../tags/tag10.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1.pn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1.png"/><Relationship Id="rId2" Type="http://schemas.openxmlformats.org/officeDocument/2006/relationships/tags" Target="../tags/tag8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image" Target="../media/image5.png"/><Relationship Id="rId5" Type="http://schemas.openxmlformats.org/officeDocument/2006/relationships/tags" Target="../tags/tag97.xml"/><Relationship Id="rId4" Type="http://schemas.openxmlformats.org/officeDocument/2006/relationships/image" Target="../media/image4.png"/><Relationship Id="rId3" Type="http://schemas.openxmlformats.org/officeDocument/2006/relationships/tags" Target="../tags/tag9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1.png"/><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image" Target="../media/image1.png"/><Relationship Id="rId2" Type="http://schemas.openxmlformats.org/officeDocument/2006/relationships/tags" Target="../tags/tag17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image" Target="../media/image5.png"/><Relationship Id="rId5" Type="http://schemas.openxmlformats.org/officeDocument/2006/relationships/tags" Target="../tags/tag183.xml"/><Relationship Id="rId4" Type="http://schemas.openxmlformats.org/officeDocument/2006/relationships/image" Target="../media/image4.png"/><Relationship Id="rId3" Type="http://schemas.openxmlformats.org/officeDocument/2006/relationships/tags" Target="../tags/tag182.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image" Target="../media/image1.png"/><Relationship Id="rId2" Type="http://schemas.openxmlformats.org/officeDocument/2006/relationships/tags" Target="../tags/tag216.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44035" name="图片 16"/>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7" name="标题 1"/>
          <p:cNvSpPr>
            <a:spLocks noGrp="1"/>
          </p:cNvSpPr>
          <p:nvPr>
            <p:ph type="ctrTitle"/>
          </p:nvPr>
        </p:nvSpPr>
        <p:spPr>
          <a:xfrm>
            <a:off x="8512256" y="1112011"/>
            <a:ext cx="1308074" cy="5175250"/>
          </a:xfrm>
        </p:spPr>
        <p:txBody>
          <a:bodyPr vert="eaVert" lIns="90000" tIns="46800" rIns="90000" bIns="46800" anchor="ctr">
            <a:normAutofit/>
          </a:bodyPr>
          <a:lstStyle>
            <a:lvl1pPr algn="dist">
              <a:defRPr sz="54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9904759" y="2959861"/>
            <a:ext cx="610841" cy="3327399"/>
          </a:xfrm>
        </p:spPr>
        <p:txBody>
          <a:bodyPr vert="eaVert" lIns="90000" tIns="46800" rIns="90000" bIns="46800" anchor="b">
            <a:normAutofit/>
          </a:bodyPr>
          <a:lstStyle>
            <a:lvl1pPr marL="342900" indent="-342900" algn="r">
              <a:buFont typeface="Arial" panose="020B0604020202020204" pitchFamily="34" charset="0"/>
              <a:buChar char="•"/>
              <a:defRPr sz="2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grpSp>
        <p:nvGrpSpPr>
          <p:cNvPr id="9" name="组合 8"/>
          <p:cNvGrpSpPr/>
          <p:nvPr>
            <p:custDataLst>
              <p:tags r:id="rId4"/>
            </p:custDataLst>
          </p:nvPr>
        </p:nvGrpSpPr>
        <p:grpSpPr>
          <a:xfrm>
            <a:off x="11119425" y="364118"/>
            <a:ext cx="773569"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rtlCol="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2" y="952508"/>
            <a:ext cx="10852237"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3"/>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4"/>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5"/>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6083" name="组合 6"/>
          <p:cNvGrpSpPr/>
          <p:nvPr/>
        </p:nvGrpSpPr>
        <p:grpSpPr>
          <a:xfrm>
            <a:off x="5362575" y="1357313"/>
            <a:ext cx="1698625" cy="3216275"/>
            <a:chOff x="5363324" y="1356853"/>
            <a:chExt cx="1697221" cy="3217058"/>
          </a:xfrm>
        </p:grpSpPr>
        <p:pic>
          <p:nvPicPr>
            <p:cNvPr id="46084" name="图片 7"/>
            <p:cNvPicPr>
              <a:picLocks noChangeAspect="1"/>
            </p:cNvPicPr>
            <p:nvPr>
              <p:custDataLst>
                <p:tags r:id="rId3"/>
              </p:custDataLst>
            </p:nvPr>
          </p:nvPicPr>
          <p:blipFill>
            <a:blip r:embed="rId4"/>
            <a:stretch>
              <a:fillRect/>
            </a:stretch>
          </p:blipFill>
          <p:spPr>
            <a:xfrm>
              <a:off x="5363324" y="1356853"/>
              <a:ext cx="1673852" cy="3217058"/>
            </a:xfrm>
            <a:prstGeom prst="rect">
              <a:avLst/>
            </a:prstGeom>
            <a:noFill/>
            <a:ln w="9525">
              <a:noFill/>
            </a:ln>
          </p:spPr>
        </p:pic>
        <p:pic>
          <p:nvPicPr>
            <p:cNvPr id="46085" name="图片 8"/>
            <p:cNvPicPr>
              <a:picLocks noChangeAspect="1"/>
            </p:cNvPicPr>
            <p:nvPr>
              <p:custDataLst>
                <p:tags r:id="rId5"/>
              </p:custDataLst>
            </p:nvPr>
          </p:nvPicPr>
          <p:blipFill>
            <a:blip r:embed="rId6"/>
            <a:stretch>
              <a:fillRect/>
            </a:stretch>
          </p:blipFill>
          <p:spPr>
            <a:xfrm>
              <a:off x="6614211" y="3210819"/>
              <a:ext cx="446334" cy="855536"/>
            </a:xfrm>
            <a:prstGeom prst="rect">
              <a:avLst/>
            </a:prstGeom>
            <a:noFill/>
            <a:ln w="9525">
              <a:noFill/>
            </a:ln>
          </p:spPr>
        </p:pic>
      </p:grpSp>
      <p:sp>
        <p:nvSpPr>
          <p:cNvPr id="2" name="标题 1"/>
          <p:cNvSpPr>
            <a:spLocks noGrp="1"/>
          </p:cNvSpPr>
          <p:nvPr>
            <p:ph type="title"/>
          </p:nvPr>
        </p:nvSpPr>
        <p:spPr>
          <a:xfrm>
            <a:off x="831850" y="4062846"/>
            <a:ext cx="10515600" cy="1424420"/>
          </a:xfrm>
        </p:spPr>
        <p:txBody>
          <a:bodyPr anchor="b">
            <a:normAutofit/>
          </a:bodyPr>
          <a:lstStyle>
            <a:lvl1pPr algn="ctr">
              <a:defRPr sz="44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5531839"/>
            <a:ext cx="10515600" cy="661144"/>
          </a:xfrm>
        </p:spPr>
        <p:txBody>
          <a:bodyPr>
            <a:normAutofit/>
          </a:bodyPr>
          <a:lstStyle>
            <a:lvl1pPr marL="0" indent="0" algn="ctr">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1" name="日期占位符 3"/>
          <p:cNvSpPr>
            <a:spLocks noGrp="1"/>
          </p:cNvSpPr>
          <p:nvPr>
            <p:ph type="dt" sz="half" idx="2"/>
            <p:custDataLst>
              <p:tags r:id="rId7"/>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页脚占位符 4"/>
          <p:cNvSpPr>
            <a:spLocks noGrp="1"/>
          </p:cNvSpPr>
          <p:nvPr>
            <p:ph type="ftr" sz="quarter" idx="3"/>
            <p:custDataLst>
              <p:tags r:id="rId8"/>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custDataLst>
              <p:tags r:id="rId9"/>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lIns="101600" rIns="8255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2" cy="5388907"/>
          </a:xfrm>
        </p:spPr>
        <p:txBody>
          <a:bodyPr>
            <a:normAutofit/>
          </a:bodyPr>
          <a:lstStyle>
            <a:lvl1pPr>
              <a:defRPr sz="1600" baseline="0">
                <a:solidFill>
                  <a:schemeClr val="tx1">
                    <a:lumMod val="75000"/>
                    <a:lumOff val="25000"/>
                  </a:schemeClr>
                </a:solidFill>
                <a:latin typeface="Arial" panose="020B0604020202020204" pitchFamily="34" charset="0"/>
                <a:ea typeface="隶书" panose="02010509060101010101" pitchFamily="49" charset="-122"/>
              </a:defRPr>
            </a:lvl1pPr>
            <a:lvl2pPr>
              <a:defRPr sz="1600" baseline="0">
                <a:solidFill>
                  <a:schemeClr val="tx1">
                    <a:lumMod val="75000"/>
                    <a:lumOff val="25000"/>
                  </a:schemeClr>
                </a:solidFill>
                <a:latin typeface="Arial" panose="020B0604020202020204" pitchFamily="34" charset="0"/>
                <a:ea typeface="隶书" panose="02010509060101010101" pitchFamily="49" charset="-122"/>
              </a:defRPr>
            </a:lvl2pPr>
            <a:lvl3pPr>
              <a:defRPr sz="1600" baseline="0">
                <a:solidFill>
                  <a:schemeClr val="tx1">
                    <a:lumMod val="75000"/>
                    <a:lumOff val="25000"/>
                  </a:schemeClr>
                </a:solidFill>
                <a:latin typeface="Arial" panose="020B0604020202020204" pitchFamily="34" charset="0"/>
                <a:ea typeface="隶书" panose="02010509060101010101" pitchFamily="49" charset="-122"/>
              </a:defRPr>
            </a:lvl3pPr>
            <a:lvl4pPr>
              <a:defRPr sz="1600" baseline="0">
                <a:solidFill>
                  <a:schemeClr val="tx1">
                    <a:lumMod val="75000"/>
                    <a:lumOff val="25000"/>
                  </a:schemeClr>
                </a:solidFill>
                <a:latin typeface="Arial" panose="020B0604020202020204" pitchFamily="34" charset="0"/>
                <a:ea typeface="隶书" panose="02010509060101010101" pitchFamily="49" charset="-122"/>
              </a:defRPr>
            </a:lvl4pPr>
            <a:lvl5pPr>
              <a:defRPr sz="1600" baseline="0">
                <a:solidFill>
                  <a:schemeClr val="tx1">
                    <a:lumMod val="75000"/>
                    <a:lumOff val="2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grpSp>
      <p:sp>
        <p:nvSpPr>
          <p:cNvPr id="12" name="日期占位符 4"/>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5"/>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6"/>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lIns="101600" tIns="38100" rIns="76200" bIns="38100"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669930" y="952508"/>
            <a:ext cx="5283242" cy="381003"/>
          </a:xfrm>
        </p:spPr>
        <p:txBody>
          <a:bodyPr lIns="101600"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69925" y="1406525"/>
            <a:ext cx="5283200" cy="4934752"/>
          </a:xfrm>
        </p:spPr>
        <p:txBody>
          <a:bodyPr lIns="101600" rIns="8255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6235750" y="952508"/>
            <a:ext cx="5283242" cy="381003"/>
          </a:xfrm>
        </p:spPr>
        <p:txBody>
          <a:bodyPr lIns="101600"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6235750" y="1406525"/>
            <a:ext cx="5283242" cy="4934752"/>
          </a:xfrm>
        </p:spPr>
        <p:txBody>
          <a:bodyPr lIns="101600" rIns="8255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6"/>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7"/>
          <p:cNvSpPr>
            <a:spLocks noGrp="1"/>
          </p:cNvSpPr>
          <p:nvPr>
            <p:ph type="ftr" sz="quarter" idx="1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8"/>
          <p:cNvSpPr>
            <a:spLocks noGrp="1"/>
          </p:cNvSpPr>
          <p:nvPr>
            <p:ph type="sldNum" sz="quarter" idx="1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3"/>
            </p:custDataLst>
          </p:nvPr>
        </p:nvSpPr>
        <p:spPr>
          <a:xfrm>
            <a:off x="879475" y="6350000"/>
            <a:ext cx="2700338"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2"/>
          <p:cNvSpPr>
            <a:spLocks noGrp="1"/>
          </p:cNvSpPr>
          <p:nvPr>
            <p:ph type="ftr" sz="quarter" idx="3"/>
            <p:custDataLst>
              <p:tags r:id="rId4"/>
            </p:custDataLst>
          </p:nvPr>
        </p:nvSpPr>
        <p:spPr>
          <a:xfrm>
            <a:off x="4116388" y="6350000"/>
            <a:ext cx="3959225"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3"/>
          <p:cNvSpPr>
            <a:spLocks noGrp="1"/>
          </p:cNvSpPr>
          <p:nvPr>
            <p:ph type="sldNum" sz="quarter" idx="4"/>
            <p:custDataLst>
              <p:tags r:id="rId5"/>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669930" y="952508"/>
            <a:ext cx="528324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lIns="101600" rIns="8255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4"/>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5"/>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6"/>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2227" name="组合 12"/>
          <p:cNvGrpSpPr/>
          <p:nvPr/>
        </p:nvGrpSpPr>
        <p:grpSpPr>
          <a:xfrm>
            <a:off x="292100" y="141288"/>
            <a:ext cx="11791950" cy="6411912"/>
            <a:chOff x="292800" y="141035"/>
            <a:chExt cx="11791369" cy="6412765"/>
          </a:xfrm>
        </p:grpSpPr>
        <p:sp>
          <p:nvSpPr>
            <p:cNvPr id="9" name="矩形 8"/>
            <p:cNvSpPr/>
            <p:nvPr>
              <p:custDataLst>
                <p:tags r:id="rId3"/>
              </p:custDataLst>
            </p:nvPr>
          </p:nvSpPr>
          <p:spPr>
            <a:xfrm>
              <a:off x="292800" y="304569"/>
              <a:ext cx="11605641" cy="624923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grpSp>
          <p:nvGrpSpPr>
            <p:cNvPr id="10" name="组合 9"/>
            <p:cNvGrpSpPr/>
            <p:nvPr>
              <p:custDataLst>
                <p:tags r:id="rId4"/>
              </p:custDataLst>
            </p:nvPr>
          </p:nvGrpSpPr>
          <p:grpSpPr>
            <a:xfrm>
              <a:off x="11310600" y="141035"/>
              <a:ext cx="773569" cy="391049"/>
              <a:chOff x="831851" y="1143000"/>
              <a:chExt cx="2768600" cy="1262063"/>
            </a:xfrm>
            <a:solidFill>
              <a:schemeClr val="accent1"/>
            </a:solidFill>
          </p:grpSpPr>
          <p:sp>
            <p:nvSpPr>
              <p:cNvPr id="11"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4" name="日期占位符 3"/>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3251" name="组合 12"/>
          <p:cNvGrpSpPr/>
          <p:nvPr/>
        </p:nvGrpSpPr>
        <p:grpSpPr>
          <a:xfrm>
            <a:off x="292100" y="141288"/>
            <a:ext cx="11791950" cy="6411912"/>
            <a:chOff x="292800" y="141035"/>
            <a:chExt cx="11791369" cy="6412765"/>
          </a:xfrm>
        </p:grpSpPr>
        <p:sp>
          <p:nvSpPr>
            <p:cNvPr id="9" name="矩形 8"/>
            <p:cNvSpPr/>
            <p:nvPr>
              <p:custDataLst>
                <p:tags r:id="rId3"/>
              </p:custDataLst>
            </p:nvPr>
          </p:nvSpPr>
          <p:spPr>
            <a:xfrm>
              <a:off x="292800" y="304569"/>
              <a:ext cx="11605641" cy="624923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grpSp>
          <p:nvGrpSpPr>
            <p:cNvPr id="10" name="组合 9"/>
            <p:cNvGrpSpPr/>
            <p:nvPr>
              <p:custDataLst>
                <p:tags r:id="rId4"/>
              </p:custDataLst>
            </p:nvPr>
          </p:nvGrpSpPr>
          <p:grpSpPr>
            <a:xfrm>
              <a:off x="11310600" y="141035"/>
              <a:ext cx="773569" cy="391049"/>
              <a:chOff x="831851" y="1143000"/>
              <a:chExt cx="2768600" cy="1262063"/>
            </a:xfrm>
            <a:solidFill>
              <a:schemeClr val="accent1"/>
            </a:solidFill>
          </p:grpSpPr>
          <p:sp>
            <p:nvSpPr>
              <p:cNvPr id="11"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7" name="内容占位符 6"/>
          <p:cNvSpPr>
            <a:spLocks noGrp="1"/>
          </p:cNvSpPr>
          <p:nvPr>
            <p:ph sz="quarter" idx="13"/>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54275" name="图片 12"/>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2" name="标题 1"/>
          <p:cNvSpPr>
            <a:spLocks noGrp="1"/>
          </p:cNvSpPr>
          <p:nvPr>
            <p:ph type="title"/>
          </p:nvPr>
        </p:nvSpPr>
        <p:spPr>
          <a:xfrm>
            <a:off x="6096000" y="2565400"/>
            <a:ext cx="5441133" cy="1746828"/>
          </a:xfrm>
        </p:spPr>
        <p:txBody>
          <a:bodyPr anchor="b">
            <a:normAutofit/>
          </a:bodyPr>
          <a:lstStyle>
            <a:lvl1pPr algn="r">
              <a:defRPr sz="72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14" name="文本占位符 13"/>
          <p:cNvSpPr>
            <a:spLocks noGrp="1"/>
          </p:cNvSpPr>
          <p:nvPr>
            <p:ph type="body" sz="quarter" idx="13"/>
          </p:nvPr>
        </p:nvSpPr>
        <p:spPr>
          <a:xfrm>
            <a:off x="6101533" y="4454902"/>
            <a:ext cx="5435600" cy="1636713"/>
          </a:xfrm>
        </p:spPr>
        <p:txBody>
          <a:bodyPr/>
          <a:lstStyle>
            <a:lvl1pPr marL="0" indent="0" algn="r">
              <a:buNone/>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a:lvl2pPr>
          </a:lstStyle>
          <a:p>
            <a:pPr lvl="0" fontAlgn="base"/>
            <a:r>
              <a:rPr lang="zh-CN" altLang="en-US" strike="noStrike" noProof="1"/>
              <a:t>单击此处编辑母版文本样式</a:t>
            </a:r>
            <a:endParaRPr lang="zh-CN" altLang="en-US" strike="noStrike" noProof="1"/>
          </a:p>
        </p:txBody>
      </p:sp>
      <p:grpSp>
        <p:nvGrpSpPr>
          <p:cNvPr id="9" name="组合 8"/>
          <p:cNvGrpSpPr/>
          <p:nvPr>
            <p:custDataLst>
              <p:tags r:id="rId4"/>
            </p:custDataLst>
          </p:nvPr>
        </p:nvGrpSpPr>
        <p:grpSpPr>
          <a:xfrm flipH="1">
            <a:off x="8108373" y="2732826"/>
            <a:ext cx="940137" cy="475251"/>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grpSp>
        <p:nvGrpSpPr>
          <p:cNvPr id="8" name="组合 7"/>
          <p:cNvGrpSpPr/>
          <p:nvPr>
            <p:custDataLst>
              <p:tags r:id="rId3"/>
            </p:custDataLst>
          </p:nvPr>
        </p:nvGrpSpPr>
        <p:grpSpPr>
          <a:xfrm>
            <a:off x="11227256" y="243227"/>
            <a:ext cx="77357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3"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292100" y="304800"/>
            <a:ext cx="11607800" cy="62484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sp>
        <p:nvSpPr>
          <p:cNvPr id="2" name="标题 1"/>
          <p:cNvSpPr>
            <a:spLocks noGrp="1"/>
          </p:cNvSpPr>
          <p:nvPr>
            <p:ph type="title"/>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9" name="组合 8"/>
          <p:cNvGrpSpPr/>
          <p:nvPr>
            <p:custDataLst>
              <p:tags r:id="rId4"/>
            </p:custDataLst>
          </p:nvPr>
        </p:nvGrpSpPr>
        <p:grpSpPr>
          <a:xfrm>
            <a:off x="11310619" y="140970"/>
            <a:ext cx="773422" cy="391160"/>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12700" y="0"/>
            <a:ext cx="4822825" cy="6865938"/>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3" name="组合 8"/>
          <p:cNvGrpSpPr/>
          <p:nvPr>
            <p:custDataLst>
              <p:tags r:id="rId4"/>
            </p:custDataLst>
          </p:nvPr>
        </p:nvGrpSpPr>
        <p:grpSpPr>
          <a:xfrm>
            <a:off x="196414" y="140740"/>
            <a:ext cx="773569"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12192000" cy="266382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3" name="组合 8"/>
          <p:cNvGrpSpPr/>
          <p:nvPr>
            <p:custDataLst>
              <p:tags r:id="rId4"/>
            </p:custDataLst>
          </p:nvPr>
        </p:nvGrpSpPr>
        <p:grpSpPr>
          <a:xfrm>
            <a:off x="11310600" y="141035"/>
            <a:ext cx="773560"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5029200"/>
            <a:ext cx="12192000" cy="1828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grpSp>
        <p:nvGrpSpPr>
          <p:cNvPr id="3" name="组合 8"/>
          <p:cNvGrpSpPr/>
          <p:nvPr>
            <p:custDataLst>
              <p:tags r:id="rId4"/>
            </p:custDataLst>
          </p:nvPr>
        </p:nvGrpSpPr>
        <p:grpSpPr>
          <a:xfrm>
            <a:off x="11310600" y="141035"/>
            <a:ext cx="773560"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12192000" cy="9144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0"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958850"/>
            <a:ext cx="12192000" cy="49403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1522800" y="1339200"/>
            <a:ext cx="9144000" cy="2386800"/>
          </a:xfrm>
        </p:spPr>
        <p:txBody>
          <a:bodyPr lIns="90000" tIns="46800" rIns="90000" bIns="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522413" y="3862800"/>
            <a:ext cx="9144000" cy="1656000"/>
          </a:xfrm>
        </p:spPr>
        <p:txBody>
          <a:bodyPr lIns="90000" rIns="90000" bIns="46800"/>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9"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0"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1"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62467" name="Picture 4" descr="E:\FTP\My Documents\Serv-U\Anonymous\校徽\校徽\LOGO-1.png"/>
          <p:cNvPicPr>
            <a:picLocks noChangeAspect="1"/>
          </p:cNvPicPr>
          <p:nvPr userDrawn="1"/>
        </p:nvPicPr>
        <p:blipFill>
          <a:blip r:embed="rId2"/>
          <a:stretch>
            <a:fillRect/>
          </a:stretch>
        </p:blipFill>
        <p:spPr>
          <a:xfrm>
            <a:off x="142875" y="142875"/>
            <a:ext cx="898525" cy="893763"/>
          </a:xfrm>
          <a:prstGeom prst="rect">
            <a:avLst/>
          </a:prstGeom>
          <a:noFill/>
          <a:ln w="9525">
            <a:noFill/>
          </a:ln>
        </p:spPr>
      </p:pic>
      <p:sp>
        <p:nvSpPr>
          <p:cNvPr id="9" name="日期占位符 3"/>
          <p:cNvSpPr>
            <a:spLocks noGrp="1"/>
          </p:cNvSpPr>
          <p:nvPr>
            <p:ph type="dt" sz="half" idx="2"/>
          </p:nvPr>
        </p:nvSpPr>
        <p:spPr>
          <a:xfrm>
            <a:off x="879475" y="6350000"/>
            <a:ext cx="2700338" cy="315913"/>
          </a:xfrm>
          <a:prstGeom prst="rect">
            <a:avLst/>
          </a:prstGeom>
        </p:spPr>
        <p:txBody>
          <a:bodyPr vert="horz" lIns="91440" tIns="45720" rIns="91440" bIns="45720" rtlCol="0" anchor="ctr">
            <a:normAutofit/>
          </a:bodyPr>
          <a:lstStyle>
            <a:lvl1pPr defTabSz="791210">
              <a:defRPr sz="1040">
                <a:latin typeface="Arial" panose="020B0604020202020204" pitchFamily="34" charset="0"/>
              </a:defRPr>
            </a:lvl1pPr>
          </a:lstStyle>
          <a:p>
            <a:pPr marL="0" marR="0" lvl="0" indent="0" algn="l" defTabSz="7912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4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4116388" y="6350000"/>
            <a:ext cx="3959225" cy="315913"/>
          </a:xfrm>
          <a:prstGeom prst="rect">
            <a:avLst/>
          </a:prstGeom>
        </p:spPr>
        <p:txBody>
          <a:bodyPr vert="horz" lIns="91440" tIns="45720" rIns="91440" bIns="45720" rtlCol="0" anchor="ctr">
            <a:normAutofit/>
          </a:bodyPr>
          <a:lstStyle>
            <a:lvl1pPr defTabSz="791210">
              <a:defRPr sz="1040"/>
            </a:lvl1pPr>
          </a:lstStyle>
          <a:p>
            <a:pPr marL="0" marR="0" lvl="0" indent="0" algn="ctr" defTabSz="7912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4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8610600" y="6350000"/>
            <a:ext cx="2700338" cy="315913"/>
          </a:xfrm>
          <a:prstGeom prst="rect">
            <a:avLst/>
          </a:prstGeom>
        </p:spPr>
        <p:txBody>
          <a:bodyPr vert="horz" wrap="square" lIns="91440" tIns="45720" rIns="91440" bIns="45720" numCol="1" rtlCol="0" anchor="ctr" anchorCtr="0" compatLnSpc="1"/>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transition spd="slow" advClick="0" advTm="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5603" name="图片 16"/>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7" name="标题 1"/>
          <p:cNvSpPr>
            <a:spLocks noGrp="1"/>
          </p:cNvSpPr>
          <p:nvPr>
            <p:ph type="ctrTitle" hasCustomPrompt="1"/>
          </p:nvPr>
        </p:nvSpPr>
        <p:spPr>
          <a:xfrm>
            <a:off x="8512256" y="1112011"/>
            <a:ext cx="1308074" cy="5175250"/>
          </a:xfrm>
        </p:spPr>
        <p:txBody>
          <a:bodyPr vert="eaVert" lIns="90000" tIns="46800" rIns="90000" bIns="46800" anchor="ctr" anchorCtr="0">
            <a:normAutofit/>
          </a:bodyPr>
          <a:lstStyle>
            <a:lvl1pPr algn="dist">
              <a:defRPr sz="5395"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auto"/>
            <a:r>
              <a:rPr lang="zh-CN" altLang="en-US" sz="5395" strike="noStrike" noProof="1"/>
              <a:t>编辑标题</a:t>
            </a:r>
            <a:endParaRPr lang="zh-CN" altLang="en-US" strike="noStrike" noProof="1"/>
          </a:p>
        </p:txBody>
      </p:sp>
      <p:sp>
        <p:nvSpPr>
          <p:cNvPr id="8" name="副标题 2"/>
          <p:cNvSpPr>
            <a:spLocks noGrp="1"/>
          </p:cNvSpPr>
          <p:nvPr>
            <p:ph type="subTitle" idx="1" hasCustomPrompt="1"/>
          </p:nvPr>
        </p:nvSpPr>
        <p:spPr>
          <a:xfrm>
            <a:off x="9904759" y="2959861"/>
            <a:ext cx="610841" cy="3327399"/>
          </a:xfrm>
        </p:spPr>
        <p:txBody>
          <a:bodyPr vert="eaVert" lIns="90000" tIns="46800" rIns="90000" bIns="46800" anchor="b" anchorCtr="0">
            <a:normAutofit/>
          </a:bodyPr>
          <a:lstStyle>
            <a:lvl1pPr marL="342265" indent="-342265" algn="r">
              <a:buFont typeface="Arial" panose="020B0604020202020204" pitchFamily="34" charset="0"/>
              <a:buChar char="•"/>
              <a:defRPr sz="2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6565" indent="0" algn="ctr">
              <a:buNone/>
              <a:defRPr sz="2000"/>
            </a:lvl2pPr>
            <a:lvl3pPr marL="913765" indent="0" algn="ctr">
              <a:buNone/>
              <a:defRPr sz="1800"/>
            </a:lvl3pPr>
            <a:lvl4pPr marL="1370330" indent="0" algn="ctr">
              <a:buNone/>
              <a:defRPr sz="1600"/>
            </a:lvl4pPr>
            <a:lvl5pPr marL="1826895" indent="0" algn="ctr">
              <a:buNone/>
              <a:defRPr sz="1600"/>
            </a:lvl5pPr>
            <a:lvl6pPr marL="2283460" indent="0" algn="ctr">
              <a:buNone/>
              <a:defRPr sz="1600"/>
            </a:lvl6pPr>
            <a:lvl7pPr marL="2740660" indent="0" algn="ctr">
              <a:buNone/>
              <a:defRPr sz="1600"/>
            </a:lvl7pPr>
            <a:lvl8pPr marL="3197225" indent="0" algn="ctr">
              <a:buNone/>
              <a:defRPr sz="1600"/>
            </a:lvl8pPr>
            <a:lvl9pPr marL="3653790" indent="0" algn="ctr">
              <a:buNone/>
              <a:defRPr sz="1600"/>
            </a:lvl9pPr>
          </a:lstStyle>
          <a:p>
            <a:pPr fontAlgn="auto"/>
            <a:r>
              <a:rPr lang="zh-CN" altLang="en-US" strike="noStrike" noProof="1"/>
              <a:t>单击此处编辑副标题</a:t>
            </a:r>
            <a:endParaRPr lang="zh-CN" altLang="en-US" strike="noStrike" noProof="1"/>
          </a:p>
        </p:txBody>
      </p:sp>
      <p:grpSp>
        <p:nvGrpSpPr>
          <p:cNvPr id="15" name="组合 14"/>
          <p:cNvGrpSpPr/>
          <p:nvPr>
            <p:custDataLst>
              <p:tags r:id="rId4"/>
            </p:custDataLst>
          </p:nvPr>
        </p:nvGrpSpPr>
        <p:grpSpPr>
          <a:xfrm>
            <a:off x="11119425" y="364118"/>
            <a:ext cx="773569" cy="391049"/>
            <a:chOff x="831851" y="1143000"/>
            <a:chExt cx="2768600" cy="1262063"/>
          </a:xfrm>
          <a:solidFill>
            <a:schemeClr val="accent1"/>
          </a:solidFill>
        </p:grpSpPr>
        <p:sp>
          <p:nvSpPr>
            <p:cNvPr id="18"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2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2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9" name="日期占位符 3"/>
          <p:cNvSpPr>
            <a:spLocks noGrp="1"/>
          </p:cNvSpPr>
          <p:nvPr>
            <p:ph type="dt" sz="half" idx="10"/>
            <p:custDataLst>
              <p:tags r:id="rId5"/>
            </p:custDataLst>
          </p:nvPr>
        </p:nvSpPr>
        <p:spPr>
          <a:xfrm>
            <a:off x="838200" y="6356350"/>
            <a:ext cx="2743200" cy="365125"/>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D997B5FA-0921-464F-AAE1-844C04324D75}"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0" name="页脚占位符 4"/>
          <p:cNvSpPr>
            <a:spLocks noGrp="1"/>
          </p:cNvSpPr>
          <p:nvPr>
            <p:ph type="ftr" sz="quarter" idx="11"/>
            <p:custDataLst>
              <p:tags r:id="rId6"/>
            </p:custDataLst>
          </p:nvPr>
        </p:nvSpPr>
        <p:spPr>
          <a:xfrm>
            <a:off x="4038600" y="6356350"/>
            <a:ext cx="4114800" cy="365125"/>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11" name="灯片编号占位符 5"/>
          <p:cNvSpPr>
            <a:spLocks noGrp="1"/>
          </p:cNvSpPr>
          <p:nvPr>
            <p:ph type="sldNum" sz="quarter" idx="12"/>
            <p:custDataLst>
              <p:tags r:id="rId7"/>
            </p:custDataLst>
          </p:nvPr>
        </p:nvSpPr>
        <p:spPr>
          <a:xfrm>
            <a:off x="8610600" y="6356350"/>
            <a:ext cx="2743200" cy="365125"/>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565CE74E-AB26-4998-AD42-012C4C1AD076}"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0800" tIns="39600" rIns="75600" bIns="396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2" y="952508"/>
            <a:ext cx="10852237" cy="5388907"/>
          </a:xfrm>
        </p:spPr>
        <p:txBody>
          <a:bodyPr vert="horz" lIns="100800" tIns="0" rIns="8280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165"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173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598295"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5495"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9" name="组合 8"/>
          <p:cNvGrpSpPr/>
          <p:nvPr>
            <p:custDataLst>
              <p:tags r:id="rId3"/>
            </p:custDataLst>
          </p:nvPr>
        </p:nvGrpSpPr>
        <p:grpSpPr>
          <a:xfrm>
            <a:off x="11310600" y="141035"/>
            <a:ext cx="773564"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4" name="日期占位符 3"/>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27651" name="组合 6"/>
          <p:cNvGrpSpPr/>
          <p:nvPr/>
        </p:nvGrpSpPr>
        <p:grpSpPr>
          <a:xfrm>
            <a:off x="5362575" y="1357313"/>
            <a:ext cx="1698625" cy="3216275"/>
            <a:chOff x="5363324" y="1356853"/>
            <a:chExt cx="1697221" cy="3217058"/>
          </a:xfrm>
        </p:grpSpPr>
        <p:pic>
          <p:nvPicPr>
            <p:cNvPr id="27652" name="图片 7"/>
            <p:cNvPicPr>
              <a:picLocks noChangeAspect="1"/>
            </p:cNvPicPr>
            <p:nvPr>
              <p:custDataLst>
                <p:tags r:id="rId3"/>
              </p:custDataLst>
            </p:nvPr>
          </p:nvPicPr>
          <p:blipFill>
            <a:blip r:embed="rId4"/>
            <a:stretch>
              <a:fillRect/>
            </a:stretch>
          </p:blipFill>
          <p:spPr>
            <a:xfrm>
              <a:off x="5363324" y="1356853"/>
              <a:ext cx="1673852" cy="3217058"/>
            </a:xfrm>
            <a:prstGeom prst="rect">
              <a:avLst/>
            </a:prstGeom>
            <a:noFill/>
            <a:ln w="9525">
              <a:noFill/>
            </a:ln>
          </p:spPr>
        </p:pic>
        <p:pic>
          <p:nvPicPr>
            <p:cNvPr id="27653" name="图片 8"/>
            <p:cNvPicPr>
              <a:picLocks noChangeAspect="1"/>
            </p:cNvPicPr>
            <p:nvPr>
              <p:custDataLst>
                <p:tags r:id="rId5"/>
              </p:custDataLst>
            </p:nvPr>
          </p:nvPicPr>
          <p:blipFill>
            <a:blip r:embed="rId6"/>
            <a:stretch>
              <a:fillRect/>
            </a:stretch>
          </p:blipFill>
          <p:spPr>
            <a:xfrm>
              <a:off x="6614211" y="3210819"/>
              <a:ext cx="446334" cy="855536"/>
            </a:xfrm>
            <a:prstGeom prst="rect">
              <a:avLst/>
            </a:prstGeom>
            <a:noFill/>
            <a:ln w="9525">
              <a:noFill/>
            </a:ln>
          </p:spPr>
        </p:pic>
      </p:grpSp>
      <p:sp>
        <p:nvSpPr>
          <p:cNvPr id="2" name="标题 1"/>
          <p:cNvSpPr>
            <a:spLocks noGrp="1"/>
          </p:cNvSpPr>
          <p:nvPr>
            <p:ph type="title"/>
          </p:nvPr>
        </p:nvSpPr>
        <p:spPr>
          <a:xfrm>
            <a:off x="831850" y="4062846"/>
            <a:ext cx="10515600" cy="1424420"/>
          </a:xfrm>
        </p:spPr>
        <p:txBody>
          <a:bodyPr anchor="b">
            <a:normAutofit/>
          </a:bodyPr>
          <a:lstStyle>
            <a:lvl1pPr algn="ctr">
              <a:defRPr sz="4395"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auto"/>
            <a:r>
              <a:rPr lang="zh-CN" altLang="en-US" sz="4395"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5531839"/>
            <a:ext cx="10515600" cy="661144"/>
          </a:xfrm>
        </p:spPr>
        <p:txBody>
          <a:bodyPr>
            <a:normAutofit/>
          </a:bodyPr>
          <a:lstStyle>
            <a:lvl1pPr marL="0" indent="0" algn="ctr">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6565" indent="0">
              <a:buNone/>
              <a:defRPr sz="2000">
                <a:solidFill>
                  <a:schemeClr val="tx1">
                    <a:tint val="75000"/>
                  </a:schemeClr>
                </a:solidFill>
              </a:defRPr>
            </a:lvl2pPr>
            <a:lvl3pPr marL="913765" indent="0">
              <a:buNone/>
              <a:defRPr sz="1800">
                <a:solidFill>
                  <a:schemeClr val="tx1">
                    <a:tint val="75000"/>
                  </a:schemeClr>
                </a:solidFill>
              </a:defRPr>
            </a:lvl3pPr>
            <a:lvl4pPr marL="1370330" indent="0">
              <a:buNone/>
              <a:defRPr sz="1600">
                <a:solidFill>
                  <a:schemeClr val="tx1">
                    <a:tint val="75000"/>
                  </a:schemeClr>
                </a:solidFill>
              </a:defRPr>
            </a:lvl4pPr>
            <a:lvl5pPr marL="1826895" indent="0">
              <a:buNone/>
              <a:defRPr sz="1600">
                <a:solidFill>
                  <a:schemeClr val="tx1">
                    <a:tint val="75000"/>
                  </a:schemeClr>
                </a:solidFill>
              </a:defRPr>
            </a:lvl5pPr>
            <a:lvl6pPr marL="2283460" indent="0">
              <a:buNone/>
              <a:defRPr sz="1600">
                <a:solidFill>
                  <a:schemeClr val="tx1">
                    <a:tint val="75000"/>
                  </a:schemeClr>
                </a:solidFill>
              </a:defRPr>
            </a:lvl6pPr>
            <a:lvl7pPr marL="2740660" indent="0">
              <a:buNone/>
              <a:defRPr sz="1600">
                <a:solidFill>
                  <a:schemeClr val="tx1">
                    <a:tint val="75000"/>
                  </a:schemeClr>
                </a:solidFill>
              </a:defRPr>
            </a:lvl7pPr>
            <a:lvl8pPr marL="3197225" indent="0">
              <a:buNone/>
              <a:defRPr sz="1600">
                <a:solidFill>
                  <a:schemeClr val="tx1">
                    <a:tint val="75000"/>
                  </a:schemeClr>
                </a:solidFill>
              </a:defRPr>
            </a:lvl8pPr>
            <a:lvl9pPr marL="365379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custDataLst>
              <p:tags r:id="rId7"/>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165"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173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598295"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5495"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2" cy="5388907"/>
          </a:xfrm>
        </p:spPr>
        <p:txBody>
          <a:bodyPr>
            <a:normAutofit/>
          </a:bodyPr>
          <a:lstStyle>
            <a:lvl1pPr>
              <a:defRPr sz="1600" baseline="0">
                <a:solidFill>
                  <a:schemeClr val="tx1">
                    <a:lumMod val="75000"/>
                    <a:lumOff val="25000"/>
                  </a:schemeClr>
                </a:solidFill>
                <a:latin typeface="Arial" panose="020B0604020202020204" pitchFamily="34" charset="0"/>
                <a:ea typeface="隶书" panose="02010509060101010101" pitchFamily="49" charset="-122"/>
              </a:defRPr>
            </a:lvl1pPr>
            <a:lvl2pPr>
              <a:defRPr sz="1600" baseline="0">
                <a:solidFill>
                  <a:schemeClr val="tx1">
                    <a:lumMod val="75000"/>
                    <a:lumOff val="25000"/>
                  </a:schemeClr>
                </a:solidFill>
                <a:latin typeface="Arial" panose="020B0604020202020204" pitchFamily="34" charset="0"/>
                <a:ea typeface="隶书" panose="02010509060101010101" pitchFamily="49" charset="-122"/>
              </a:defRPr>
            </a:lvl2pPr>
            <a:lvl3pPr>
              <a:defRPr sz="1600" baseline="0">
                <a:solidFill>
                  <a:schemeClr val="tx1">
                    <a:lumMod val="75000"/>
                    <a:lumOff val="25000"/>
                  </a:schemeClr>
                </a:solidFill>
                <a:latin typeface="Arial" panose="020B0604020202020204" pitchFamily="34" charset="0"/>
                <a:ea typeface="隶书" panose="02010509060101010101" pitchFamily="49" charset="-122"/>
              </a:defRPr>
            </a:lvl3pPr>
            <a:lvl4pPr>
              <a:defRPr sz="1600" baseline="0">
                <a:solidFill>
                  <a:schemeClr val="tx1">
                    <a:lumMod val="75000"/>
                    <a:lumOff val="25000"/>
                  </a:schemeClr>
                </a:solidFill>
                <a:latin typeface="Arial" panose="020B0604020202020204" pitchFamily="34" charset="0"/>
                <a:ea typeface="隶书" panose="02010509060101010101" pitchFamily="49" charset="-122"/>
              </a:defRPr>
            </a:lvl4pPr>
            <a:lvl5pPr>
              <a:defRPr sz="1600" baseline="0">
                <a:solidFill>
                  <a:schemeClr val="tx1">
                    <a:lumMod val="75000"/>
                    <a:lumOff val="2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grpSp>
        <p:nvGrpSpPr>
          <p:cNvPr id="14" name="组合 13"/>
          <p:cNvGrpSpPr/>
          <p:nvPr>
            <p:custDataLst>
              <p:tags r:id="rId3"/>
            </p:custDataLst>
          </p:nvPr>
        </p:nvGrpSpPr>
        <p:grpSpPr>
          <a:xfrm>
            <a:off x="11310600" y="141035"/>
            <a:ext cx="773564" cy="391049"/>
            <a:chOff x="831851" y="1143000"/>
            <a:chExt cx="2768600" cy="1262063"/>
          </a:xfrm>
          <a:solidFill>
            <a:schemeClr val="accent1"/>
          </a:solidFill>
        </p:grpSpPr>
        <p:sp>
          <p:nvSpPr>
            <p:cNvPr id="15"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rgbClr val="E6DD96"/>
                </a:solidFill>
                <a:latin typeface="Arial" panose="020B0604020202020204" pitchFamily="34" charset="0"/>
              </a:endParaRPr>
            </a:p>
          </p:txBody>
        </p:sp>
        <p:sp>
          <p:nvSpPr>
            <p:cNvPr id="16"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rgbClr val="E6DD96"/>
                </a:solidFill>
                <a:latin typeface="Arial" panose="020B0604020202020204" pitchFamily="34" charset="0"/>
              </a:endParaRPr>
            </a:p>
          </p:txBody>
        </p:sp>
        <p:sp>
          <p:nvSpPr>
            <p:cNvPr id="17"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rgbClr val="E6DD96"/>
                </a:solidFill>
                <a:latin typeface="Arial" panose="020B0604020202020204" pitchFamily="34" charset="0"/>
              </a:endParaRPr>
            </a:p>
          </p:txBody>
        </p:sp>
      </p:grpSp>
      <p:sp>
        <p:nvSpPr>
          <p:cNvPr id="5" name="日期占位符 4"/>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vert="horz" lIns="101600" tIns="38100" rIns="76200" bIns="38100" rtlCol="0" anchor="t" anchorCtr="0">
            <a:noAutofit/>
          </a:bodyPr>
          <a:lstStyle>
            <a:defPPr/>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hasCustomPrompt="1"/>
          </p:nvPr>
        </p:nvSpPr>
        <p:spPr>
          <a:xfrm>
            <a:off x="669930" y="952508"/>
            <a:ext cx="5283242" cy="381003"/>
          </a:xfrm>
        </p:spPr>
        <p:txBody>
          <a:bodyPr lIns="101600" tIns="38100" rIns="76200" bIns="38100" anchor="t" anchorCtr="0">
            <a:noAutofit/>
          </a:bodyPr>
          <a:lstStyle>
            <a:defPPr/>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6565" indent="0">
              <a:buNone/>
              <a:defRPr sz="2000" b="1"/>
            </a:lvl2pPr>
            <a:lvl3pPr marL="913765" indent="0">
              <a:buNone/>
              <a:defRPr sz="1800" b="1"/>
            </a:lvl3pPr>
            <a:lvl4pPr marL="1370330" indent="0">
              <a:buNone/>
              <a:defRPr sz="1600" b="1"/>
            </a:lvl4pPr>
            <a:lvl5pPr marL="1826895" indent="0">
              <a:buNone/>
              <a:defRPr sz="1600" b="1"/>
            </a:lvl5pPr>
            <a:lvl6pPr marL="2283460" indent="0">
              <a:buNone/>
              <a:defRPr sz="1600" b="1"/>
            </a:lvl6pPr>
            <a:lvl7pPr marL="2740660" indent="0">
              <a:buNone/>
              <a:defRPr sz="1600" b="1"/>
            </a:lvl7pPr>
            <a:lvl8pPr marL="3197225" indent="0">
              <a:buNone/>
              <a:defRPr sz="1600" b="1"/>
            </a:lvl8pPr>
            <a:lvl9pPr marL="3653790" indent="0">
              <a:buNone/>
              <a:defRPr sz="1600" b="1"/>
            </a:lvl9pPr>
          </a:lstStyle>
          <a:p>
            <a:pPr lvl="0" fontAlgn="auto"/>
            <a:r>
              <a:rPr lang="zh-CN" altLang="en-US" strike="noStrike" noProof="1"/>
              <a:t>单击此处编辑文本</a:t>
            </a:r>
            <a:endParaRPr lang="zh-CN" altLang="en-US" strike="noStrike" noProof="1"/>
          </a:p>
        </p:txBody>
      </p:sp>
      <p:sp>
        <p:nvSpPr>
          <p:cNvPr id="4" name="内容占位符 3"/>
          <p:cNvSpPr>
            <a:spLocks noGrp="1"/>
          </p:cNvSpPr>
          <p:nvPr>
            <p:ph sz="half" idx="2"/>
          </p:nvPr>
        </p:nvSpPr>
        <p:spPr>
          <a:xfrm>
            <a:off x="669925" y="1406525"/>
            <a:ext cx="5283200" cy="4934752"/>
          </a:xfrm>
        </p:spPr>
        <p:txBody>
          <a:bodyPr vert="horz" lIns="101600" tIns="0" rIns="82550" bIns="0" rtlCol="0">
            <a:noAutofit/>
          </a:bodyPr>
          <a:lstStyle>
            <a:defPPr/>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165"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173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598295"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5495"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101600" tIns="38100" rIns="76200" bIns="38100" rtlCol="0" anchor="t" anchorCtr="0">
            <a:noAutofit/>
          </a:bodyPr>
          <a:lstStyle>
            <a:defPPr/>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6565" indent="0">
              <a:buNone/>
              <a:defRPr sz="2000" b="1"/>
            </a:lvl2pPr>
            <a:lvl3pPr marL="913765" indent="0">
              <a:buNone/>
              <a:defRPr sz="1800" b="1"/>
            </a:lvl3pPr>
            <a:lvl4pPr marL="1370330" indent="0">
              <a:buNone/>
              <a:defRPr sz="1600" b="1"/>
            </a:lvl4pPr>
            <a:lvl5pPr marL="1826895" indent="0">
              <a:buNone/>
              <a:defRPr sz="1600" b="1"/>
            </a:lvl5pPr>
            <a:lvl6pPr marL="2283460" indent="0">
              <a:buNone/>
              <a:defRPr sz="1600" b="1"/>
            </a:lvl6pPr>
            <a:lvl7pPr marL="2740660" indent="0">
              <a:buNone/>
              <a:defRPr sz="1600" b="1"/>
            </a:lvl7pPr>
            <a:lvl8pPr marL="3197225" indent="0">
              <a:buNone/>
              <a:defRPr sz="1600" b="1"/>
            </a:lvl8pPr>
            <a:lvl9pPr marL="365379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406525"/>
            <a:ext cx="5283242" cy="4934752"/>
          </a:xfrm>
        </p:spPr>
        <p:txBody>
          <a:bodyPr vert="horz" lIns="101600" tIns="0" rIns="82550" bIns="0" rtlCol="0">
            <a:noAutofit/>
          </a:bodyPr>
          <a:lstStyle>
            <a:defPPr/>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165"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173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598295"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5495"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16" name="组合 15"/>
          <p:cNvGrpSpPr/>
          <p:nvPr>
            <p:custDataLst>
              <p:tags r:id="rId3"/>
            </p:custDataLst>
          </p:nvPr>
        </p:nvGrpSpPr>
        <p:grpSpPr>
          <a:xfrm>
            <a:off x="11310600" y="141035"/>
            <a:ext cx="773564" cy="391049"/>
            <a:chOff x="831851" y="1143000"/>
            <a:chExt cx="2768600" cy="1262063"/>
          </a:xfrm>
          <a:solidFill>
            <a:schemeClr val="accent1"/>
          </a:solidFill>
        </p:grpSpPr>
        <p:sp>
          <p:nvSpPr>
            <p:cNvPr id="17"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8"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9"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7" name="日期占位符 6"/>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grpSp>
        <p:nvGrpSpPr>
          <p:cNvPr id="12" name="组合 11"/>
          <p:cNvGrpSpPr/>
          <p:nvPr>
            <p:custDataLst>
              <p:tags r:id="rId3"/>
            </p:custDataLst>
          </p:nvPr>
        </p:nvGrpSpPr>
        <p:grpSpPr>
          <a:xfrm>
            <a:off x="11310600" y="141035"/>
            <a:ext cx="773564" cy="391049"/>
            <a:chOff x="831851" y="1143000"/>
            <a:chExt cx="2768600" cy="1262063"/>
          </a:xfrm>
          <a:solidFill>
            <a:schemeClr val="accent1"/>
          </a:solidFill>
        </p:grpSpPr>
        <p:sp>
          <p:nvSpPr>
            <p:cNvPr id="13"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6"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7"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4"/>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endParaRPr lang="zh-CN" altLang="en-US" strike="noStrike" noProof="1"/>
          </a:p>
        </p:txBody>
      </p:sp>
      <p:sp>
        <p:nvSpPr>
          <p:cNvPr id="4" name="灯片编号占位符 3"/>
          <p:cNvSpPr>
            <a:spLocks noGrp="1"/>
          </p:cNvSpPr>
          <p:nvPr>
            <p:ph type="sldNum" sz="quarter" idx="12"/>
            <p:custDataLst>
              <p:tags r:id="rId5"/>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165"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173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598295"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5495"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grpSp>
        <p:nvGrpSpPr>
          <p:cNvPr id="18" name="组合 17"/>
          <p:cNvGrpSpPr/>
          <p:nvPr>
            <p:custDataLst>
              <p:tags r:id="rId3"/>
            </p:custDataLst>
          </p:nvPr>
        </p:nvGrpSpPr>
        <p:grpSpPr>
          <a:xfrm>
            <a:off x="11310600" y="141035"/>
            <a:ext cx="773564" cy="391049"/>
            <a:chOff x="831851" y="1143000"/>
            <a:chExt cx="2768600" cy="1262063"/>
          </a:xfrm>
          <a:solidFill>
            <a:schemeClr val="accent1"/>
          </a:solidFill>
        </p:grpSpPr>
        <p:sp>
          <p:nvSpPr>
            <p:cNvPr id="1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2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2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5" name="日期占位符 4"/>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3795" name="组合 12"/>
          <p:cNvGrpSpPr/>
          <p:nvPr/>
        </p:nvGrpSpPr>
        <p:grpSpPr>
          <a:xfrm>
            <a:off x="292100" y="141288"/>
            <a:ext cx="11791950" cy="6411912"/>
            <a:chOff x="292800" y="141035"/>
            <a:chExt cx="11791369" cy="6412765"/>
          </a:xfrm>
        </p:grpSpPr>
        <p:sp>
          <p:nvSpPr>
            <p:cNvPr id="14" name="矩形 13"/>
            <p:cNvSpPr/>
            <p:nvPr userDrawn="1">
              <p:custDataLst>
                <p:tags r:id="rId3"/>
              </p:custDataLst>
            </p:nvPr>
          </p:nvSpPr>
          <p:spPr>
            <a:xfrm>
              <a:off x="292800" y="304200"/>
              <a:ext cx="11606400" cy="62496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fontAlgn="base"/>
              <a:endParaRPr lang="zh-CN" altLang="en-US" sz="1800" strike="noStrike" baseline="0" noProof="1">
                <a:solidFill>
                  <a:schemeClr val="tx1">
                    <a:lumMod val="85000"/>
                    <a:lumOff val="15000"/>
                  </a:schemeClr>
                </a:solidFill>
                <a:latin typeface="Arial" panose="020B0604020202020204" pitchFamily="34" charset="0"/>
                <a:ea typeface="隶书" panose="02010509060101010101" pitchFamily="49" charset="-122"/>
              </a:endParaRPr>
            </a:p>
          </p:txBody>
        </p:sp>
        <p:grpSp>
          <p:nvGrpSpPr>
            <p:cNvPr id="15" name="组合 14"/>
            <p:cNvGrpSpPr/>
            <p:nvPr userDrawn="1">
              <p:custDataLst>
                <p:tags r:id="rId4"/>
              </p:custDataLst>
            </p:nvPr>
          </p:nvGrpSpPr>
          <p:grpSpPr>
            <a:xfrm>
              <a:off x="11310600" y="141035"/>
              <a:ext cx="773569" cy="391049"/>
              <a:chOff x="831851" y="1143000"/>
              <a:chExt cx="2768600" cy="1262063"/>
            </a:xfrm>
            <a:solidFill>
              <a:schemeClr val="accent1"/>
            </a:solidFill>
          </p:grpSpPr>
          <p:sp>
            <p:nvSpPr>
              <p:cNvPr id="16"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7"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9"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grpSp>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chorCtr="0">
            <a:noAutofit/>
          </a:bodyPr>
          <a:lstStyle>
            <a:defPPr/>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defPPr/>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4819" name="组合 12"/>
          <p:cNvGrpSpPr/>
          <p:nvPr/>
        </p:nvGrpSpPr>
        <p:grpSpPr>
          <a:xfrm>
            <a:off x="292100" y="141288"/>
            <a:ext cx="11791950" cy="6411912"/>
            <a:chOff x="292800" y="141035"/>
            <a:chExt cx="11791369" cy="6412765"/>
          </a:xfrm>
        </p:grpSpPr>
        <p:sp>
          <p:nvSpPr>
            <p:cNvPr id="15" name="矩形 14"/>
            <p:cNvSpPr/>
            <p:nvPr userDrawn="1">
              <p:custDataLst>
                <p:tags r:id="rId3"/>
              </p:custDataLst>
            </p:nvPr>
          </p:nvSpPr>
          <p:spPr>
            <a:xfrm>
              <a:off x="292800" y="304200"/>
              <a:ext cx="11606400" cy="62496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fontAlgn="base"/>
              <a:endParaRPr lang="zh-CN" altLang="en-US" sz="1800" strike="noStrike" baseline="0" noProof="1">
                <a:solidFill>
                  <a:schemeClr val="tx1">
                    <a:lumMod val="85000"/>
                    <a:lumOff val="15000"/>
                  </a:schemeClr>
                </a:solidFill>
                <a:latin typeface="Arial" panose="020B0604020202020204" pitchFamily="34" charset="0"/>
                <a:ea typeface="隶书" panose="02010509060101010101" pitchFamily="49" charset="-122"/>
              </a:endParaRPr>
            </a:p>
          </p:txBody>
        </p:sp>
        <p:grpSp>
          <p:nvGrpSpPr>
            <p:cNvPr id="16" name="组合 15"/>
            <p:cNvGrpSpPr/>
            <p:nvPr userDrawn="1">
              <p:custDataLst>
                <p:tags r:id="rId4"/>
              </p:custDataLst>
            </p:nvPr>
          </p:nvGrpSpPr>
          <p:grpSpPr>
            <a:xfrm>
              <a:off x="11310600" y="141035"/>
              <a:ext cx="773569" cy="391049"/>
              <a:chOff x="831851" y="1143000"/>
              <a:chExt cx="2768600" cy="1262063"/>
            </a:xfrm>
            <a:solidFill>
              <a:schemeClr val="accent1"/>
            </a:solidFill>
          </p:grpSpPr>
          <p:sp>
            <p:nvSpPr>
              <p:cNvPr id="17"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8"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9"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grpSp>
      <p:sp>
        <p:nvSpPr>
          <p:cNvPr id="7" name="内容占位符 6"/>
          <p:cNvSpPr>
            <a:spLocks noGrp="1"/>
          </p:cNvSpPr>
          <p:nvPr>
            <p:ph sz="quarter" idx="13"/>
          </p:nvPr>
        </p:nvSpPr>
        <p:spPr>
          <a:xfrm>
            <a:off x="669930" y="952508"/>
            <a:ext cx="10852237" cy="5388907"/>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35843" name="图片 12"/>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2" name="标题 1"/>
          <p:cNvSpPr>
            <a:spLocks noGrp="1"/>
          </p:cNvSpPr>
          <p:nvPr>
            <p:ph type="title" hasCustomPrompt="1"/>
          </p:nvPr>
        </p:nvSpPr>
        <p:spPr>
          <a:xfrm>
            <a:off x="6096000" y="2565400"/>
            <a:ext cx="5441133" cy="1746828"/>
          </a:xfrm>
        </p:spPr>
        <p:txBody>
          <a:bodyPr anchor="b" anchorCtr="0">
            <a:normAutofit/>
          </a:bodyPr>
          <a:lstStyle>
            <a:lvl1pPr algn="r">
              <a:defRPr sz="7195"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auto"/>
            <a:r>
              <a:rPr lang="zh-CN" altLang="en-US" sz="7195" strike="noStrike" noProof="1"/>
              <a:t>编辑标题</a:t>
            </a:r>
            <a:endParaRPr lang="zh-CN" altLang="en-US" strike="noStrike" noProof="1"/>
          </a:p>
        </p:txBody>
      </p:sp>
      <p:sp>
        <p:nvSpPr>
          <p:cNvPr id="14" name="文本占位符 13"/>
          <p:cNvSpPr>
            <a:spLocks noGrp="1"/>
          </p:cNvSpPr>
          <p:nvPr>
            <p:ph type="body" sz="quarter" idx="13" hasCustomPrompt="1"/>
          </p:nvPr>
        </p:nvSpPr>
        <p:spPr>
          <a:xfrm>
            <a:off x="6101533" y="4454902"/>
            <a:ext cx="5435600" cy="1636713"/>
          </a:xfrm>
        </p:spPr>
        <p:txBody>
          <a:bodyPr/>
          <a:lstStyle>
            <a:defPPr/>
            <a:lvl1pPr marL="0" indent="0" algn="r">
              <a:buNone/>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6565" indent="0">
              <a:buNone/>
              <a:defRPr/>
            </a:lvl2pPr>
          </a:lstStyle>
          <a:p>
            <a:pPr lvl="0" fontAlgn="auto"/>
            <a:r>
              <a:rPr lang="zh-CN" altLang="en-US" strike="noStrike" noProof="1"/>
              <a:t>单击此处编辑文本</a:t>
            </a:r>
            <a:endParaRPr lang="zh-CN" altLang="en-US" strike="noStrike" noProof="1"/>
          </a:p>
        </p:txBody>
      </p:sp>
      <p:grpSp>
        <p:nvGrpSpPr>
          <p:cNvPr id="8" name="组合 7"/>
          <p:cNvGrpSpPr/>
          <p:nvPr>
            <p:custDataLst>
              <p:tags r:id="rId4"/>
            </p:custDataLst>
          </p:nvPr>
        </p:nvGrpSpPr>
        <p:grpSpPr>
          <a:xfrm flipH="1">
            <a:off x="8108373" y="2732826"/>
            <a:ext cx="940137" cy="475251"/>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grpSp>
        <p:nvGrpSpPr>
          <p:cNvPr id="8" name="组合 7"/>
          <p:cNvGrpSpPr/>
          <p:nvPr>
            <p:custDataLst>
              <p:tags r:id="rId3"/>
            </p:custDataLst>
          </p:nvPr>
        </p:nvGrpSpPr>
        <p:grpSpPr>
          <a:xfrm>
            <a:off x="11227257" y="243228"/>
            <a:ext cx="773569"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292100" y="304800"/>
            <a:ext cx="11607800" cy="62484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fontAlgn="base"/>
            <a:endParaRPr lang="zh-CN" altLang="en-US" sz="1800" strike="noStrike" baseline="0" noProof="1">
              <a:solidFill>
                <a:schemeClr val="tx1">
                  <a:lumMod val="85000"/>
                  <a:lumOff val="15000"/>
                </a:schemeClr>
              </a:solidFill>
              <a:latin typeface="Arial" panose="020B0604020202020204" pitchFamily="34" charset="0"/>
              <a:ea typeface="隶书" panose="02010509060101010101" pitchFamily="49" charset="-122"/>
            </a:endParaRPr>
          </a:p>
        </p:txBody>
      </p:sp>
      <p:sp>
        <p:nvSpPr>
          <p:cNvPr id="2" name="标题 1"/>
          <p:cNvSpPr>
            <a:spLocks noGrp="1"/>
          </p:cNvSpPr>
          <p:nvPr>
            <p:ph type="title" hasCustomPrompt="1"/>
          </p:nvPr>
        </p:nvSpPr>
        <p:spPr>
          <a:xfrm>
            <a:off x="1281600" y="1249200"/>
            <a:ext cx="9626400" cy="723600"/>
          </a:xfrm>
        </p:spPr>
        <p:txBody>
          <a:bodyPr anchor="ctr"/>
          <a:lstStyle>
            <a:defPPr/>
            <a:lvl1pPr>
              <a:defRPr sz="3195"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z="3195"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grpSp>
        <p:nvGrpSpPr>
          <p:cNvPr id="12" name="组合 11"/>
          <p:cNvGrpSpPr/>
          <p:nvPr>
            <p:custDataLst>
              <p:tags r:id="rId4"/>
            </p:custDataLst>
          </p:nvPr>
        </p:nvGrpSpPr>
        <p:grpSpPr>
          <a:xfrm>
            <a:off x="11310619" y="140970"/>
            <a:ext cx="773426" cy="391160"/>
            <a:chOff x="831851" y="1143000"/>
            <a:chExt cx="2768600" cy="1262063"/>
          </a:xfrm>
          <a:solidFill>
            <a:schemeClr val="accent1"/>
          </a:solidFill>
        </p:grpSpPr>
        <p:sp>
          <p:nvSpPr>
            <p:cNvPr id="13"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4"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5"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12700" y="0"/>
            <a:ext cx="4822825" cy="6865938"/>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lvl="0" algn="ctr" fontAlgn="base"/>
            <a:endParaRPr lang="en-US" altLang="zh-CN" sz="1800" strike="noStrike" baseline="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hasCustomPrompt="1"/>
          </p:nvPr>
        </p:nvSpPr>
        <p:spPr>
          <a:xfrm>
            <a:off x="583200" y="770400"/>
            <a:ext cx="3960000" cy="882000"/>
          </a:xfrm>
        </p:spPr>
        <p:txBody>
          <a:bodyPr anchor="ctr"/>
          <a:lstStyle>
            <a:defPPr/>
            <a:lvl1pPr>
              <a:defRPr sz="3595"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z="3595" strike="noStrike" noProof="1"/>
              <a:t>单击编辑标题</a:t>
            </a:r>
            <a:endParaRPr lang="zh-CN" altLang="en-US" strike="noStrike" noProof="1"/>
          </a:p>
        </p:txBody>
      </p:sp>
      <p:sp>
        <p:nvSpPr>
          <p:cNvPr id="7" name="文本占位符 6"/>
          <p:cNvSpPr>
            <a:spLocks noGrp="1"/>
          </p:cNvSpPr>
          <p:nvPr>
            <p:ph type="body" sz="quarter" idx="13"/>
          </p:nvPr>
        </p:nvSpPr>
        <p:spPr>
          <a:xfrm>
            <a:off x="586800" y="1764000"/>
            <a:ext cx="3956400" cy="40932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5101200" y="769938"/>
            <a:ext cx="6480000" cy="5087937"/>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grpSp>
        <p:nvGrpSpPr>
          <p:cNvPr id="13" name="组合 12"/>
          <p:cNvGrpSpPr/>
          <p:nvPr>
            <p:custDataLst>
              <p:tags r:id="rId4"/>
            </p:custDataLst>
          </p:nvPr>
        </p:nvGrpSpPr>
        <p:grpSpPr>
          <a:xfrm>
            <a:off x="196415" y="140740"/>
            <a:ext cx="773570" cy="391049"/>
            <a:chOff x="831851" y="1143000"/>
            <a:chExt cx="2768600" cy="1262063"/>
          </a:xfrm>
          <a:solidFill>
            <a:schemeClr val="accent1"/>
          </a:solidFill>
        </p:grpSpPr>
        <p:sp>
          <p:nvSpPr>
            <p:cNvPr id="1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0"/>
            <a:ext cx="12192000" cy="266382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lvl="0" algn="ctr" fontAlgn="base"/>
            <a:endParaRPr lang="en-US" altLang="zh-CN" sz="1800" strike="noStrike" baseline="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nvPr>
        </p:nvSpPr>
        <p:spPr>
          <a:xfrm>
            <a:off x="612000" y="781200"/>
            <a:ext cx="10976400" cy="626400"/>
          </a:xfrm>
        </p:spPr>
        <p:txBody>
          <a:bodyPr anchor="ctr"/>
          <a:lstStyle>
            <a:defPPr/>
            <a:lvl1pPr algn="ctr">
              <a:defRPr sz="3595"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z="3595"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612000" y="1659600"/>
            <a:ext cx="10975975" cy="828000"/>
          </a:xfrm>
        </p:spPr>
        <p:txBody>
          <a:bodyPr/>
          <a:lstStyle>
            <a:defPPr/>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612775" y="2808000"/>
            <a:ext cx="10965600" cy="34308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grpSp>
        <p:nvGrpSpPr>
          <p:cNvPr id="14" name="组合 13"/>
          <p:cNvGrpSpPr/>
          <p:nvPr>
            <p:custDataLst>
              <p:tags r:id="rId4"/>
            </p:custDataLst>
          </p:nvPr>
        </p:nvGrpSpPr>
        <p:grpSpPr>
          <a:xfrm>
            <a:off x="11310600" y="141035"/>
            <a:ext cx="773564" cy="391049"/>
            <a:chOff x="831851" y="1143000"/>
            <a:chExt cx="2768600" cy="1262063"/>
          </a:xfrm>
          <a:solidFill>
            <a:schemeClr val="accent1"/>
          </a:solidFill>
        </p:grpSpPr>
        <p:sp>
          <p:nvSpPr>
            <p:cNvPr id="15"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6"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7"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5029200"/>
            <a:ext cx="12192000" cy="1828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lvl="0" algn="ctr" fontAlgn="base"/>
            <a:endParaRPr lang="en-US" altLang="zh-CN" sz="1800" strike="noStrike" baseline="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nvPr>
        </p:nvSpPr>
        <p:spPr>
          <a:xfrm>
            <a:off x="604800" y="669600"/>
            <a:ext cx="10976400" cy="565200"/>
          </a:xfrm>
        </p:spPr>
        <p:txBody>
          <a:bodyPr anchor="ctr"/>
          <a:lstStyle>
            <a:defPPr/>
            <a:lvl1pPr algn="ctr">
              <a:defRPr sz="3195"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z="3195" strike="noStrike" noProof="1"/>
              <a:t>单击此处编辑母版标题样式</a:t>
            </a:r>
            <a:endParaRPr lang="zh-CN" altLang="en-US" strike="noStrike" noProof="1"/>
          </a:p>
        </p:txBody>
      </p:sp>
      <p:sp>
        <p:nvSpPr>
          <p:cNvPr id="7" name="内容占位符 6"/>
          <p:cNvSpPr>
            <a:spLocks noGrp="1"/>
          </p:cNvSpPr>
          <p:nvPr>
            <p:ph sz="quarter" idx="13"/>
          </p:nvPr>
        </p:nvSpPr>
        <p:spPr>
          <a:xfrm>
            <a:off x="604837" y="1681200"/>
            <a:ext cx="10990800" cy="32112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594000" y="5180400"/>
            <a:ext cx="11001600" cy="10116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grpSp>
        <p:nvGrpSpPr>
          <p:cNvPr id="13" name="组合 12"/>
          <p:cNvGrpSpPr/>
          <p:nvPr>
            <p:custDataLst>
              <p:tags r:id="rId4"/>
            </p:custDataLst>
          </p:nvPr>
        </p:nvGrpSpPr>
        <p:grpSpPr>
          <a:xfrm>
            <a:off x="11310600" y="141035"/>
            <a:ext cx="773564" cy="391049"/>
            <a:chOff x="831851" y="1143000"/>
            <a:chExt cx="2768600" cy="1262063"/>
          </a:xfrm>
          <a:solidFill>
            <a:schemeClr val="accent1"/>
          </a:solidFill>
        </p:grpSpPr>
        <p:sp>
          <p:nvSpPr>
            <p:cNvPr id="14"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5"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sp>
          <p:nvSpPr>
            <p:cNvPr id="16"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91344" tIns="45672" rIns="91344" bIns="45672" numCol="1" anchor="t" anchorCtr="0" compatLnSpc="1"/>
            <a:lstStyle>
              <a:defPPr/>
            </a:lstStyle>
            <a:p>
              <a:pPr fontAlgn="base"/>
              <a:endParaRPr lang="zh-CN" altLang="en-US" sz="1800" strike="noStrike" baseline="0" noProof="1">
                <a:solidFill>
                  <a:schemeClr val="tx1">
                    <a:lumMod val="85000"/>
                    <a:lumOff val="15000"/>
                  </a:schemeClr>
                </a:solidFill>
                <a:latin typeface="Arial" panose="020B0604020202020204" pitchFamily="34" charset="0"/>
              </a:endParaRPr>
            </a:p>
          </p:txBody>
        </p:sp>
      </p:grpSp>
      <p:sp>
        <p:nvSpPr>
          <p:cNvPr id="3" name="日期占位符 2"/>
          <p:cNvSpPr>
            <a:spLocks noGrp="1"/>
          </p:cNvSpPr>
          <p:nvPr>
            <p:ph type="dt" sz="half" idx="10"/>
            <p:custDataLst>
              <p:tags r:id="rId5"/>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0"/>
            <a:ext cx="12192000" cy="9144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lvl="0" algn="ctr" fontAlgn="base"/>
            <a:endParaRPr lang="en-US" altLang="zh-CN" sz="1800" strike="noStrike" baseline="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nvPr>
        </p:nvSpPr>
        <p:spPr>
          <a:xfrm>
            <a:off x="579600" y="237600"/>
            <a:ext cx="11037600" cy="441964"/>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579600" y="1663200"/>
            <a:ext cx="5342400" cy="28944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6242400" y="1663200"/>
            <a:ext cx="5367600" cy="28944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572400" y="4816800"/>
            <a:ext cx="5342400" cy="7812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6253200" y="4813200"/>
            <a:ext cx="5367600" cy="781200"/>
          </a:xfrm>
        </p:spPr>
        <p:txBody>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958850"/>
            <a:ext cx="12192000" cy="49403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lvl="0" algn="ctr" fontAlgn="base"/>
            <a:endParaRPr lang="en-US" altLang="zh-CN" sz="1800" strike="noStrike" baseline="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hasCustomPrompt="1"/>
          </p:nvPr>
        </p:nvSpPr>
        <p:spPr>
          <a:xfrm>
            <a:off x="1522800" y="1339200"/>
            <a:ext cx="9144000" cy="2386800"/>
          </a:xfrm>
        </p:spPr>
        <p:txBody>
          <a:bodyPr lIns="90000" tIns="46800" rIns="90000" bIns="0" anchor="b">
            <a:normAutofit/>
          </a:bodyPr>
          <a:lstStyle>
            <a:lvl1pPr algn="ctr">
              <a:defRPr sz="5995"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auto"/>
            <a:r>
              <a:rPr lang="zh-CN" altLang="en-US" sz="5995" strike="noStrike" noProof="1"/>
              <a:t>单击此处编辑标题</a:t>
            </a:r>
            <a:endParaRPr lang="zh-CN" altLang="en-US" strike="noStrike" noProof="1"/>
          </a:p>
        </p:txBody>
      </p:sp>
      <p:sp>
        <p:nvSpPr>
          <p:cNvPr id="7" name="文本占位符 6"/>
          <p:cNvSpPr>
            <a:spLocks noGrp="1"/>
          </p:cNvSpPr>
          <p:nvPr>
            <p:ph type="body" sz="quarter" idx="13"/>
          </p:nvPr>
        </p:nvSpPr>
        <p:spPr>
          <a:xfrm>
            <a:off x="1522413" y="3862800"/>
            <a:ext cx="9144000" cy="1656000"/>
          </a:xfrm>
        </p:spPr>
        <p:txBody>
          <a:bodyPr lIns="90000" tIns="0" rIns="90000" bIns="46800"/>
          <a:lstStyle>
            <a:defPPr/>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auto"/>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custDataLst>
              <p:tags r:id="rId4"/>
            </p:custDataLst>
          </p:nvPr>
        </p:nvSpPr>
        <p:spPr>
          <a:xfrm>
            <a:off x="879475"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4116388" y="6350000"/>
            <a:ext cx="3959225"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8610600" y="6350000"/>
            <a:ext cx="2700338" cy="315913"/>
          </a:xfrm>
          <a:prstGeom prst="rect">
            <a:avLst/>
          </a:prstGeom>
        </p:spPr>
        <p:txBody>
          <a:bodyPr vert="horz" lIns="91440" tIns="45720" rIns="91440" bIns="45720" rtlCol="0" anchor="ctr">
            <a:normAutofit/>
          </a:bodyPr>
          <a:lstStyle>
            <a:defPPr/>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6147" name="图片 16"/>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7" name="标题 1"/>
          <p:cNvSpPr>
            <a:spLocks noGrp="1"/>
          </p:cNvSpPr>
          <p:nvPr>
            <p:ph type="ctrTitle"/>
          </p:nvPr>
        </p:nvSpPr>
        <p:spPr>
          <a:xfrm>
            <a:off x="8512256" y="1112011"/>
            <a:ext cx="1308074" cy="5175250"/>
          </a:xfrm>
        </p:spPr>
        <p:txBody>
          <a:bodyPr vert="eaVert" lIns="90000" tIns="46800" rIns="90000" bIns="46800" anchor="ctr">
            <a:normAutofit/>
          </a:bodyPr>
          <a:lstStyle>
            <a:lvl1pPr algn="dist">
              <a:defRPr sz="54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9904759" y="2959861"/>
            <a:ext cx="610841" cy="3327399"/>
          </a:xfrm>
        </p:spPr>
        <p:txBody>
          <a:bodyPr vert="eaVert" lIns="90000" tIns="46800" rIns="90000" bIns="46800" anchor="b">
            <a:normAutofit/>
          </a:bodyPr>
          <a:lstStyle>
            <a:lvl1pPr marL="342900" indent="-342900" algn="r">
              <a:buFont typeface="Arial" panose="020B0604020202020204" pitchFamily="34" charset="0"/>
              <a:buChar char="•"/>
              <a:defRPr sz="2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grpSp>
        <p:nvGrpSpPr>
          <p:cNvPr id="9" name="组合 8"/>
          <p:cNvGrpSpPr/>
          <p:nvPr>
            <p:custDataLst>
              <p:tags r:id="rId4"/>
            </p:custDataLst>
          </p:nvPr>
        </p:nvGrpSpPr>
        <p:grpSpPr>
          <a:xfrm>
            <a:off x="11119425" y="364118"/>
            <a:ext cx="773569"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5"/>
          <p:cNvSpPr>
            <a:spLocks noGrp="1"/>
          </p:cNvSpPr>
          <p:nvPr>
            <p:ph type="sldNum" sz="quarter" idx="4"/>
            <p:custDataLst>
              <p:tags r:id="rId7"/>
            </p:custDataLst>
          </p:nvPr>
        </p:nvSpPr>
        <p:spPr>
          <a:xfrm>
            <a:off x="8610600" y="6356350"/>
            <a:ext cx="2743200" cy="365125"/>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rtlCol="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669882" y="952508"/>
            <a:ext cx="10852237"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3"/>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4"/>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5"/>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8195" name="组合 6"/>
          <p:cNvGrpSpPr/>
          <p:nvPr/>
        </p:nvGrpSpPr>
        <p:grpSpPr>
          <a:xfrm>
            <a:off x="5362575" y="1357313"/>
            <a:ext cx="1698625" cy="3216275"/>
            <a:chOff x="5363324" y="1356853"/>
            <a:chExt cx="1697221" cy="3217058"/>
          </a:xfrm>
        </p:grpSpPr>
        <p:pic>
          <p:nvPicPr>
            <p:cNvPr id="8196" name="图片 7"/>
            <p:cNvPicPr>
              <a:picLocks noChangeAspect="1"/>
            </p:cNvPicPr>
            <p:nvPr>
              <p:custDataLst>
                <p:tags r:id="rId3"/>
              </p:custDataLst>
            </p:nvPr>
          </p:nvPicPr>
          <p:blipFill>
            <a:blip r:embed="rId4"/>
            <a:stretch>
              <a:fillRect/>
            </a:stretch>
          </p:blipFill>
          <p:spPr>
            <a:xfrm>
              <a:off x="5363324" y="1356853"/>
              <a:ext cx="1673852" cy="3217058"/>
            </a:xfrm>
            <a:prstGeom prst="rect">
              <a:avLst/>
            </a:prstGeom>
            <a:noFill/>
            <a:ln w="9525">
              <a:noFill/>
            </a:ln>
          </p:spPr>
        </p:pic>
        <p:pic>
          <p:nvPicPr>
            <p:cNvPr id="8197" name="图片 8"/>
            <p:cNvPicPr>
              <a:picLocks noChangeAspect="1"/>
            </p:cNvPicPr>
            <p:nvPr>
              <p:custDataLst>
                <p:tags r:id="rId5"/>
              </p:custDataLst>
            </p:nvPr>
          </p:nvPicPr>
          <p:blipFill>
            <a:blip r:embed="rId6"/>
            <a:stretch>
              <a:fillRect/>
            </a:stretch>
          </p:blipFill>
          <p:spPr>
            <a:xfrm>
              <a:off x="6614211" y="3210819"/>
              <a:ext cx="446334" cy="855536"/>
            </a:xfrm>
            <a:prstGeom prst="rect">
              <a:avLst/>
            </a:prstGeom>
            <a:noFill/>
            <a:ln w="9525">
              <a:noFill/>
            </a:ln>
          </p:spPr>
        </p:pic>
      </p:grpSp>
      <p:sp>
        <p:nvSpPr>
          <p:cNvPr id="2" name="标题 1"/>
          <p:cNvSpPr>
            <a:spLocks noGrp="1"/>
          </p:cNvSpPr>
          <p:nvPr>
            <p:ph type="title"/>
          </p:nvPr>
        </p:nvSpPr>
        <p:spPr>
          <a:xfrm>
            <a:off x="831850" y="4062846"/>
            <a:ext cx="10515600" cy="1424420"/>
          </a:xfrm>
        </p:spPr>
        <p:txBody>
          <a:bodyPr anchor="b">
            <a:normAutofit/>
          </a:bodyPr>
          <a:lstStyle>
            <a:lvl1pPr algn="ctr">
              <a:defRPr sz="44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5531839"/>
            <a:ext cx="10515600" cy="661144"/>
          </a:xfrm>
        </p:spPr>
        <p:txBody>
          <a:bodyPr>
            <a:normAutofit/>
          </a:bodyPr>
          <a:lstStyle>
            <a:lvl1pPr marL="0" indent="0" algn="ctr">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1" name="日期占位符 3"/>
          <p:cNvSpPr>
            <a:spLocks noGrp="1"/>
          </p:cNvSpPr>
          <p:nvPr>
            <p:ph type="dt" sz="half" idx="2"/>
            <p:custDataLst>
              <p:tags r:id="rId7"/>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页脚占位符 4"/>
          <p:cNvSpPr>
            <a:spLocks noGrp="1"/>
          </p:cNvSpPr>
          <p:nvPr>
            <p:ph type="ftr" sz="quarter" idx="3"/>
            <p:custDataLst>
              <p:tags r:id="rId8"/>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custDataLst>
              <p:tags r:id="rId9"/>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669930" y="952508"/>
            <a:ext cx="5283242" cy="5388907"/>
          </a:xfrm>
        </p:spPr>
        <p:txBody>
          <a:bodyPr lIns="101600" rIns="8255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6238877" y="952508"/>
            <a:ext cx="5283242" cy="5388907"/>
          </a:xfrm>
        </p:spPr>
        <p:txBody>
          <a:bodyPr>
            <a:normAutofit/>
          </a:bodyPr>
          <a:lstStyle>
            <a:lvl1pPr>
              <a:defRPr sz="1600" baseline="0">
                <a:solidFill>
                  <a:schemeClr val="tx1">
                    <a:lumMod val="75000"/>
                    <a:lumOff val="25000"/>
                  </a:schemeClr>
                </a:solidFill>
                <a:latin typeface="Arial" panose="020B0604020202020204" pitchFamily="34" charset="0"/>
                <a:ea typeface="隶书" panose="02010509060101010101" pitchFamily="49" charset="-122"/>
              </a:defRPr>
            </a:lvl1pPr>
            <a:lvl2pPr>
              <a:defRPr sz="1600" baseline="0">
                <a:solidFill>
                  <a:schemeClr val="tx1">
                    <a:lumMod val="75000"/>
                    <a:lumOff val="25000"/>
                  </a:schemeClr>
                </a:solidFill>
                <a:latin typeface="Arial" panose="020B0604020202020204" pitchFamily="34" charset="0"/>
                <a:ea typeface="隶书" panose="02010509060101010101" pitchFamily="49" charset="-122"/>
              </a:defRPr>
            </a:lvl2pPr>
            <a:lvl3pPr>
              <a:defRPr sz="1600" baseline="0">
                <a:solidFill>
                  <a:schemeClr val="tx1">
                    <a:lumMod val="75000"/>
                    <a:lumOff val="25000"/>
                  </a:schemeClr>
                </a:solidFill>
                <a:latin typeface="Arial" panose="020B0604020202020204" pitchFamily="34" charset="0"/>
                <a:ea typeface="隶书" panose="02010509060101010101" pitchFamily="49" charset="-122"/>
              </a:defRPr>
            </a:lvl3pPr>
            <a:lvl4pPr>
              <a:defRPr sz="1600" baseline="0">
                <a:solidFill>
                  <a:schemeClr val="tx1">
                    <a:lumMod val="75000"/>
                    <a:lumOff val="25000"/>
                  </a:schemeClr>
                </a:solidFill>
                <a:latin typeface="Arial" panose="020B0604020202020204" pitchFamily="34" charset="0"/>
                <a:ea typeface="隶书" panose="02010509060101010101" pitchFamily="49" charset="-122"/>
              </a:defRPr>
            </a:lvl4pPr>
            <a:lvl5pPr>
              <a:defRPr sz="1600" baseline="0">
                <a:solidFill>
                  <a:schemeClr val="tx1">
                    <a:lumMod val="75000"/>
                    <a:lumOff val="2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rgbClr val="E6DD96"/>
                </a:solidFill>
                <a:effectLst/>
                <a:uLnTx/>
                <a:uFillTx/>
                <a:latin typeface="Arial" panose="020B0604020202020204" pitchFamily="34" charset="0"/>
                <a:ea typeface="宋体" panose="02010600030101010101" pitchFamily="2" charset="-122"/>
                <a:cs typeface="+mn-cs"/>
              </a:endParaRPr>
            </a:p>
          </p:txBody>
        </p:sp>
      </p:grpSp>
      <p:sp>
        <p:nvSpPr>
          <p:cNvPr id="12" name="日期占位符 4"/>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5"/>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6"/>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882" y="443234"/>
            <a:ext cx="10852237" cy="441964"/>
          </a:xfrm>
        </p:spPr>
        <p:txBody>
          <a:bodyPr lIns="101600" tIns="38100" rIns="76200" bIns="38100"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669930" y="952508"/>
            <a:ext cx="5283242" cy="381003"/>
          </a:xfrm>
        </p:spPr>
        <p:txBody>
          <a:bodyPr lIns="101600"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69925" y="1406525"/>
            <a:ext cx="5283200" cy="4934752"/>
          </a:xfrm>
        </p:spPr>
        <p:txBody>
          <a:bodyPr lIns="101600" rIns="8255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6235750" y="952508"/>
            <a:ext cx="5283242" cy="381003"/>
          </a:xfrm>
        </p:spPr>
        <p:txBody>
          <a:bodyPr lIns="101600"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6235750" y="1406525"/>
            <a:ext cx="5283242" cy="4934752"/>
          </a:xfrm>
        </p:spPr>
        <p:txBody>
          <a:bodyPr lIns="101600" rIns="8255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6"/>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7"/>
          <p:cNvSpPr>
            <a:spLocks noGrp="1"/>
          </p:cNvSpPr>
          <p:nvPr>
            <p:ph type="ftr" sz="quarter" idx="1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8"/>
          <p:cNvSpPr>
            <a:spLocks noGrp="1"/>
          </p:cNvSpPr>
          <p:nvPr>
            <p:ph type="sldNum" sz="quarter" idx="1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custDataLst>
              <p:tags r:id="rId3"/>
            </p:custDataLst>
          </p:nvPr>
        </p:nvSpPr>
        <p:spPr>
          <a:xfrm>
            <a:off x="879475" y="6350000"/>
            <a:ext cx="2700338"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2"/>
          <p:cNvSpPr>
            <a:spLocks noGrp="1"/>
          </p:cNvSpPr>
          <p:nvPr>
            <p:ph type="ftr" sz="quarter" idx="3"/>
            <p:custDataLst>
              <p:tags r:id="rId4"/>
            </p:custDataLst>
          </p:nvPr>
        </p:nvSpPr>
        <p:spPr>
          <a:xfrm>
            <a:off x="4116388" y="6350000"/>
            <a:ext cx="3959225" cy="315913"/>
          </a:xfrm>
          <a:prstGeom prst="rect">
            <a:avLst/>
          </a:prstGeom>
        </p:spPr>
        <p:txBody>
          <a:bodyPr vert="horz" lIns="91440" tIns="45720" rIns="91440" bIns="45720" rtlCol="0" anchor="ctr">
            <a:normAutofit/>
          </a:bodyPr>
          <a:lstStyle>
            <a:lvl1pPr>
              <a:defRPr baseline="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3"/>
          <p:cNvSpPr>
            <a:spLocks noGrp="1"/>
          </p:cNvSpPr>
          <p:nvPr>
            <p:ph type="sldNum" sz="quarter" idx="4"/>
            <p:custDataLst>
              <p:tags r:id="rId5"/>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9930" y="443234"/>
            <a:ext cx="10852237" cy="441964"/>
          </a:xfrm>
        </p:spPr>
        <p:txBody>
          <a:bodyPr lIns="101600" tIns="38100" rIns="76200" bIns="38100"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669930" y="952508"/>
            <a:ext cx="528324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sym typeface="+mn-ea"/>
            </a:endParaRPr>
          </a:p>
        </p:txBody>
      </p:sp>
      <p:sp>
        <p:nvSpPr>
          <p:cNvPr id="4" name="文本占位符 3"/>
          <p:cNvSpPr>
            <a:spLocks noGrp="1"/>
          </p:cNvSpPr>
          <p:nvPr>
            <p:ph type="body" sz="half" idx="2"/>
          </p:nvPr>
        </p:nvSpPr>
        <p:spPr>
          <a:xfrm>
            <a:off x="6238925" y="952508"/>
            <a:ext cx="5283242" cy="5388907"/>
          </a:xfrm>
        </p:spPr>
        <p:txBody>
          <a:bodyPr lIns="101600" rIns="8255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grpSp>
        <p:nvGrpSpPr>
          <p:cNvPr id="8" name="组合 7"/>
          <p:cNvGrpSpPr/>
          <p:nvPr>
            <p:custDataLst>
              <p:tags r:id="rId3"/>
            </p:custDataLst>
          </p:nvPr>
        </p:nvGrpSpPr>
        <p:grpSpPr>
          <a:xfrm>
            <a:off x="11310600" y="141035"/>
            <a:ext cx="77356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4"/>
          <p:cNvSpPr>
            <a:spLocks noGrp="1"/>
          </p:cNvSpPr>
          <p:nvPr>
            <p:ph type="dt" sz="half" idx="1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页脚占位符 5"/>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4" name="灯片编号占位符 6"/>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4339" name="组合 12"/>
          <p:cNvGrpSpPr/>
          <p:nvPr/>
        </p:nvGrpSpPr>
        <p:grpSpPr>
          <a:xfrm>
            <a:off x="292100" y="141288"/>
            <a:ext cx="11791950" cy="6411912"/>
            <a:chOff x="292800" y="141035"/>
            <a:chExt cx="11791369" cy="6412765"/>
          </a:xfrm>
        </p:grpSpPr>
        <p:sp>
          <p:nvSpPr>
            <p:cNvPr id="9" name="矩形 8"/>
            <p:cNvSpPr/>
            <p:nvPr>
              <p:custDataLst>
                <p:tags r:id="rId3"/>
              </p:custDataLst>
            </p:nvPr>
          </p:nvSpPr>
          <p:spPr>
            <a:xfrm>
              <a:off x="292800" y="304569"/>
              <a:ext cx="11605641" cy="624923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grpSp>
          <p:nvGrpSpPr>
            <p:cNvPr id="10" name="组合 9"/>
            <p:cNvGrpSpPr/>
            <p:nvPr>
              <p:custDataLst>
                <p:tags r:id="rId4"/>
              </p:custDataLst>
            </p:nvPr>
          </p:nvGrpSpPr>
          <p:grpSpPr>
            <a:xfrm>
              <a:off x="11310600" y="141035"/>
              <a:ext cx="773569" cy="391049"/>
              <a:chOff x="831851" y="1143000"/>
              <a:chExt cx="2768600" cy="1262063"/>
            </a:xfrm>
            <a:solidFill>
              <a:schemeClr val="accent1"/>
            </a:solidFill>
          </p:grpSpPr>
          <p:sp>
            <p:nvSpPr>
              <p:cNvPr id="11"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2" name="竖排标题 1"/>
          <p:cNvSpPr>
            <a:spLocks noGrp="1"/>
          </p:cNvSpPr>
          <p:nvPr>
            <p:ph type="title" orient="vert"/>
          </p:nvPr>
        </p:nvSpPr>
        <p:spPr>
          <a:xfrm>
            <a:off x="10571135" y="952508"/>
            <a:ext cx="950984" cy="5388907"/>
          </a:xfrm>
        </p:spPr>
        <p:txBody>
          <a:bodyPr vert="eaVert" lIns="101600" tIns="38100" rIns="76200" bIns="38100"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4" name="日期占位符 3"/>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5363" name="组合 12"/>
          <p:cNvGrpSpPr/>
          <p:nvPr/>
        </p:nvGrpSpPr>
        <p:grpSpPr>
          <a:xfrm>
            <a:off x="292100" y="141288"/>
            <a:ext cx="11791950" cy="6411912"/>
            <a:chOff x="292800" y="141035"/>
            <a:chExt cx="11791369" cy="6412765"/>
          </a:xfrm>
        </p:grpSpPr>
        <p:sp>
          <p:nvSpPr>
            <p:cNvPr id="9" name="矩形 8"/>
            <p:cNvSpPr/>
            <p:nvPr>
              <p:custDataLst>
                <p:tags r:id="rId3"/>
              </p:custDataLst>
            </p:nvPr>
          </p:nvSpPr>
          <p:spPr>
            <a:xfrm>
              <a:off x="292800" y="304569"/>
              <a:ext cx="11605641" cy="624923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grpSp>
          <p:nvGrpSpPr>
            <p:cNvPr id="10" name="组合 9"/>
            <p:cNvGrpSpPr/>
            <p:nvPr>
              <p:custDataLst>
                <p:tags r:id="rId4"/>
              </p:custDataLst>
            </p:nvPr>
          </p:nvGrpSpPr>
          <p:grpSpPr>
            <a:xfrm>
              <a:off x="11310600" y="141035"/>
              <a:ext cx="773569" cy="391049"/>
              <a:chOff x="831851" y="1143000"/>
              <a:chExt cx="2768600" cy="1262063"/>
            </a:xfrm>
            <a:solidFill>
              <a:schemeClr val="accent1"/>
            </a:solidFill>
          </p:grpSpPr>
          <p:sp>
            <p:nvSpPr>
              <p:cNvPr id="11"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3"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grpSp>
      <p:sp>
        <p:nvSpPr>
          <p:cNvPr id="7" name="内容占位符 6"/>
          <p:cNvSpPr>
            <a:spLocks noGrp="1"/>
          </p:cNvSpPr>
          <p:nvPr>
            <p:ph sz="quarter" idx="13"/>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pic>
        <p:nvPicPr>
          <p:cNvPr id="16387" name="图片 12"/>
          <p:cNvPicPr>
            <a:picLocks noChangeAspect="1"/>
          </p:cNvPicPr>
          <p:nvPr>
            <p:custDataLst>
              <p:tags r:id="rId2"/>
            </p:custDataLst>
          </p:nvPr>
        </p:nvPicPr>
        <p:blipFill>
          <a:blip r:embed="rId3"/>
          <a:stretch>
            <a:fillRect/>
          </a:stretch>
        </p:blipFill>
        <p:spPr>
          <a:xfrm>
            <a:off x="0" y="0"/>
            <a:ext cx="12192000" cy="6858000"/>
          </a:xfrm>
          <a:prstGeom prst="rect">
            <a:avLst/>
          </a:prstGeom>
          <a:noFill/>
          <a:ln w="9525">
            <a:noFill/>
          </a:ln>
        </p:spPr>
      </p:pic>
      <p:sp>
        <p:nvSpPr>
          <p:cNvPr id="2" name="标题 1"/>
          <p:cNvSpPr>
            <a:spLocks noGrp="1"/>
          </p:cNvSpPr>
          <p:nvPr>
            <p:ph type="title"/>
          </p:nvPr>
        </p:nvSpPr>
        <p:spPr>
          <a:xfrm>
            <a:off x="6096000" y="2565400"/>
            <a:ext cx="5441133" cy="1746828"/>
          </a:xfrm>
        </p:spPr>
        <p:txBody>
          <a:bodyPr anchor="b">
            <a:normAutofit/>
          </a:bodyPr>
          <a:lstStyle>
            <a:lvl1pPr algn="r">
              <a:defRPr sz="7200" u="none" strike="noStrike" kern="1200" cap="none" spc="-2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pPr fontAlgn="base"/>
            <a:r>
              <a:rPr lang="zh-CN" altLang="en-US" strike="noStrike" noProof="1"/>
              <a:t>单击此处编辑母版标题样式</a:t>
            </a:r>
            <a:endParaRPr lang="zh-CN" altLang="en-US" strike="noStrike" noProof="1"/>
          </a:p>
        </p:txBody>
      </p:sp>
      <p:sp>
        <p:nvSpPr>
          <p:cNvPr id="14" name="文本占位符 13"/>
          <p:cNvSpPr>
            <a:spLocks noGrp="1"/>
          </p:cNvSpPr>
          <p:nvPr>
            <p:ph type="body" sz="quarter" idx="13"/>
          </p:nvPr>
        </p:nvSpPr>
        <p:spPr>
          <a:xfrm>
            <a:off x="6101533" y="4454902"/>
            <a:ext cx="5435600" cy="1636713"/>
          </a:xfrm>
        </p:spPr>
        <p:txBody>
          <a:bodyPr/>
          <a:lstStyle>
            <a:lvl1pPr marL="0" indent="0" algn="r">
              <a:buNone/>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a:lvl2pPr>
          </a:lstStyle>
          <a:p>
            <a:pPr lvl="0" fontAlgn="base"/>
            <a:r>
              <a:rPr lang="zh-CN" altLang="en-US" strike="noStrike" noProof="1"/>
              <a:t>单击此处编辑母版文本样式</a:t>
            </a:r>
            <a:endParaRPr lang="zh-CN" altLang="en-US" strike="noStrike" noProof="1"/>
          </a:p>
        </p:txBody>
      </p:sp>
      <p:grpSp>
        <p:nvGrpSpPr>
          <p:cNvPr id="9" name="组合 8"/>
          <p:cNvGrpSpPr/>
          <p:nvPr>
            <p:custDataLst>
              <p:tags r:id="rId4"/>
            </p:custDataLst>
          </p:nvPr>
        </p:nvGrpSpPr>
        <p:grpSpPr>
          <a:xfrm flipH="1">
            <a:off x="8108373" y="2732826"/>
            <a:ext cx="940137" cy="475251"/>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宋体" panose="02010600030101010101" pitchFamily="2" charset="-122"/>
                <a:cs typeface="+mn-cs"/>
              </a:rPr>
            </a:fld>
            <a:endParaRPr lang="en-US" altLang="en-US" strike="noStrike" noProof="1" dirty="0">
              <a:solidFill>
                <a:srgbClr val="26262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grpSp>
        <p:nvGrpSpPr>
          <p:cNvPr id="8" name="组合 7"/>
          <p:cNvGrpSpPr/>
          <p:nvPr>
            <p:custDataLst>
              <p:tags r:id="rId3"/>
            </p:custDataLst>
          </p:nvPr>
        </p:nvGrpSpPr>
        <p:grpSpPr>
          <a:xfrm>
            <a:off x="11227256" y="243227"/>
            <a:ext cx="773570" cy="391049"/>
            <a:chOff x="831851" y="1143000"/>
            <a:chExt cx="2768600" cy="1262063"/>
          </a:xfrm>
          <a:solidFill>
            <a:schemeClr val="accent1"/>
          </a:solidFill>
        </p:grpSpPr>
        <p:sp>
          <p:nvSpPr>
            <p:cNvPr id="9"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0"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2"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3"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292100" y="304800"/>
            <a:ext cx="11607800" cy="62484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endParaRPr>
          </a:p>
        </p:txBody>
      </p:sp>
      <p:sp>
        <p:nvSpPr>
          <p:cNvPr id="2" name="标题 1"/>
          <p:cNvSpPr>
            <a:spLocks noGrp="1"/>
          </p:cNvSpPr>
          <p:nvPr>
            <p:ph type="title"/>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9" name="组合 8"/>
          <p:cNvGrpSpPr/>
          <p:nvPr>
            <p:custDataLst>
              <p:tags r:id="rId4"/>
            </p:custDataLst>
          </p:nvPr>
        </p:nvGrpSpPr>
        <p:grpSpPr>
          <a:xfrm>
            <a:off x="11310619" y="140970"/>
            <a:ext cx="773422" cy="391160"/>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12700" y="0"/>
            <a:ext cx="4822825" cy="6865938"/>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3" name="组合 8"/>
          <p:cNvGrpSpPr/>
          <p:nvPr>
            <p:custDataLst>
              <p:tags r:id="rId4"/>
            </p:custDataLst>
          </p:nvPr>
        </p:nvGrpSpPr>
        <p:grpSpPr>
          <a:xfrm>
            <a:off x="196414" y="140740"/>
            <a:ext cx="773569"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12192000" cy="266382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grpSp>
        <p:nvGrpSpPr>
          <p:cNvPr id="3" name="组合 8"/>
          <p:cNvGrpSpPr/>
          <p:nvPr>
            <p:custDataLst>
              <p:tags r:id="rId4"/>
            </p:custDataLst>
          </p:nvPr>
        </p:nvGrpSpPr>
        <p:grpSpPr>
          <a:xfrm>
            <a:off x="11310600" y="141035"/>
            <a:ext cx="773560"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5029200"/>
            <a:ext cx="12192000" cy="1828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grpSp>
        <p:nvGrpSpPr>
          <p:cNvPr id="3" name="组合 8"/>
          <p:cNvGrpSpPr/>
          <p:nvPr>
            <p:custDataLst>
              <p:tags r:id="rId4"/>
            </p:custDataLst>
          </p:nvPr>
        </p:nvGrpSpPr>
        <p:grpSpPr>
          <a:xfrm>
            <a:off x="11310600" y="141035"/>
            <a:ext cx="773560" cy="391049"/>
            <a:chOff x="831851" y="1143000"/>
            <a:chExt cx="2768600" cy="1262063"/>
          </a:xfrm>
          <a:solidFill>
            <a:schemeClr val="accent1"/>
          </a:solidFill>
        </p:grpSpPr>
        <p:sp>
          <p:nvSpPr>
            <p:cNvPr id="10"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1"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mn-cs"/>
              </a:endParaRPr>
            </a:p>
          </p:txBody>
        </p:sp>
      </p:grpSp>
      <p:sp>
        <p:nvSpPr>
          <p:cNvPr id="13" name="日期占位符 2"/>
          <p:cNvSpPr>
            <a:spLocks noGrp="1"/>
          </p:cNvSpPr>
          <p:nvPr>
            <p:ph type="dt" sz="half" idx="2"/>
            <p:custDataLst>
              <p:tags r:id="rId5"/>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4" name="页脚占位符 3"/>
          <p:cNvSpPr>
            <a:spLocks noGrp="1"/>
          </p:cNvSpPr>
          <p:nvPr>
            <p:ph type="ftr" sz="quarter" idx="3"/>
            <p:custDataLst>
              <p:tags r:id="rId6"/>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5" name="灯片编号占位符 4"/>
          <p:cNvSpPr>
            <a:spLocks noGrp="1"/>
          </p:cNvSpPr>
          <p:nvPr>
            <p:ph type="sldNum" sz="quarter" idx="4"/>
            <p:custDataLst>
              <p:tags r:id="rId7"/>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0"/>
            <a:ext cx="12192000" cy="9144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0"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4"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958850"/>
            <a:ext cx="12192000" cy="49403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lumMod val="85000"/>
                  <a:lumOff val="15000"/>
                </a:schemeClr>
              </a:solidFill>
              <a:effectLst/>
              <a:uLnTx/>
              <a:uFillTx/>
              <a:latin typeface="+mn-lt"/>
              <a:ea typeface="隶书" panose="02010509060101010101" pitchFamily="49" charset="-122"/>
              <a:cs typeface="+mn-cs"/>
              <a:sym typeface="+mn-ea"/>
            </a:endParaRPr>
          </a:p>
        </p:txBody>
      </p:sp>
      <p:sp>
        <p:nvSpPr>
          <p:cNvPr id="2" name="标题 1"/>
          <p:cNvSpPr>
            <a:spLocks noGrp="1"/>
          </p:cNvSpPr>
          <p:nvPr>
            <p:ph type="title"/>
          </p:nvPr>
        </p:nvSpPr>
        <p:spPr>
          <a:xfrm>
            <a:off x="1522800" y="1339200"/>
            <a:ext cx="9144000" cy="2386800"/>
          </a:xfrm>
        </p:spPr>
        <p:txBody>
          <a:bodyPr lIns="90000" tIns="46800" rIns="90000" bIns="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522413" y="3862800"/>
            <a:ext cx="9144000" cy="1656000"/>
          </a:xfrm>
        </p:spPr>
        <p:txBody>
          <a:bodyPr lIns="90000" rIns="90000" bIns="46800"/>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fontAlgn="base"/>
            <a:r>
              <a:rPr lang="zh-CN" altLang="en-US" strike="noStrike" noProof="1"/>
              <a:t>单击此处编辑母版文本样式</a:t>
            </a:r>
            <a:endParaRPr lang="zh-CN" altLang="en-US" strike="noStrike" noProof="1"/>
          </a:p>
        </p:txBody>
      </p:sp>
      <p:sp>
        <p:nvSpPr>
          <p:cNvPr id="9" name="日期占位符 2"/>
          <p:cNvSpPr>
            <a:spLocks noGrp="1"/>
          </p:cNvSpPr>
          <p:nvPr>
            <p:ph type="dt" sz="half" idx="2"/>
            <p:custDataLst>
              <p:tags r:id="rId4"/>
            </p:custDataLst>
          </p:nvPr>
        </p:nvSpPr>
        <p:spPr>
          <a:xfrm>
            <a:off x="879475" y="6350000"/>
            <a:ext cx="2700338"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0" name="页脚占位符 3"/>
          <p:cNvSpPr>
            <a:spLocks noGrp="1"/>
          </p:cNvSpPr>
          <p:nvPr>
            <p:ph type="ftr" sz="quarter" idx="3"/>
            <p:custDataLst>
              <p:tags r:id="rId5"/>
            </p:custDataLst>
          </p:nvPr>
        </p:nvSpPr>
        <p:spPr>
          <a:xfrm>
            <a:off x="4116388" y="6350000"/>
            <a:ext cx="3959225" cy="315913"/>
          </a:xfrm>
          <a:prstGeom prst="rect">
            <a:avLst/>
          </a:prstGeom>
        </p:spPr>
        <p:txBody>
          <a:bodyPr vert="horz" lIns="91440" tIns="45720" rIns="91440" bIns="45720" rtlCol="0" anchor="ctr">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隶书" panose="02010509060101010101" pitchFamily="49" charset="-122"/>
              <a:cs typeface="+mn-cs"/>
            </a:endParaRPr>
          </a:p>
        </p:txBody>
      </p:sp>
      <p:sp>
        <p:nvSpPr>
          <p:cNvPr id="11" name="灯片编号占位符 4"/>
          <p:cNvSpPr>
            <a:spLocks noGrp="1"/>
          </p:cNvSpPr>
          <p:nvPr>
            <p:ph type="sldNum" sz="quarter" idx="4"/>
            <p:custDataLst>
              <p:tags r:id="rId6"/>
            </p:custDataLst>
          </p:nvPr>
        </p:nvSpPr>
        <p:spPr>
          <a:xfrm>
            <a:off x="8610600" y="6350000"/>
            <a:ext cx="2700338" cy="315913"/>
          </a:xfrm>
          <a:prstGeom prst="rect">
            <a:avLst/>
          </a:prstGeom>
        </p:spPr>
        <p:txBody>
          <a:bodyPr vert="horz" lIns="91440" tIns="45720" rIns="91440" bIns="45720" rtlCol="0" anchor="ctr"/>
          <a:p>
            <a:pPr algn="r" eaLnBrk="1" fontAlgn="base" hangingPunct="1">
              <a:buChar char="•"/>
            </a:pPr>
            <a:fld id="{9A0DB2DC-4C9A-4742-B13C-FB6460FD3503}" type="slidenum">
              <a:rPr lang="en-US" altLang="en-US" strike="noStrike" noProof="1" dirty="0">
                <a:solidFill>
                  <a:srgbClr val="262626"/>
                </a:solidFill>
                <a:latin typeface="Arial" panose="020B0604020202020204" pitchFamily="34" charset="0"/>
                <a:ea typeface="隶书" panose="02010509060101010101" pitchFamily="49" charset="-122"/>
                <a:cs typeface="+mn-cs"/>
              </a:rPr>
            </a:fld>
            <a:endParaRPr lang="en-US" altLang="en-US" strike="noStrike" noProof="1" dirty="0">
              <a:solidFill>
                <a:srgbClr val="262626"/>
              </a:solidFill>
              <a:ea typeface="隶书" panose="02010509060101010101" pitchFamily="49"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24579" name="Picture 4" descr="E:\FTP\My Documents\Serv-U\Anonymous\校徽\校徽\LOGO-1.png"/>
          <p:cNvPicPr>
            <a:picLocks noChangeAspect="1"/>
          </p:cNvPicPr>
          <p:nvPr userDrawn="1"/>
        </p:nvPicPr>
        <p:blipFill>
          <a:blip r:embed="rId2"/>
          <a:stretch>
            <a:fillRect/>
          </a:stretch>
        </p:blipFill>
        <p:spPr>
          <a:xfrm>
            <a:off x="142875" y="142875"/>
            <a:ext cx="898525" cy="893763"/>
          </a:xfrm>
          <a:prstGeom prst="rect">
            <a:avLst/>
          </a:prstGeom>
          <a:noFill/>
          <a:ln w="9525">
            <a:noFill/>
          </a:ln>
        </p:spPr>
      </p:pic>
      <p:sp>
        <p:nvSpPr>
          <p:cNvPr id="9" name="日期占位符 3"/>
          <p:cNvSpPr>
            <a:spLocks noGrp="1"/>
          </p:cNvSpPr>
          <p:nvPr>
            <p:ph type="dt" sz="half" idx="2"/>
          </p:nvPr>
        </p:nvSpPr>
        <p:spPr>
          <a:xfrm>
            <a:off x="879475" y="6350000"/>
            <a:ext cx="2700338" cy="315913"/>
          </a:xfrm>
          <a:prstGeom prst="rect">
            <a:avLst/>
          </a:prstGeom>
        </p:spPr>
        <p:txBody>
          <a:bodyPr vert="horz" lIns="91440" tIns="45720" rIns="91440" bIns="45720" rtlCol="0" anchor="ctr">
            <a:normAutofit/>
          </a:bodyPr>
          <a:lstStyle>
            <a:lvl1pPr defTabSz="791210">
              <a:defRPr sz="1040">
                <a:latin typeface="Arial" panose="020B0604020202020204" pitchFamily="34" charset="0"/>
              </a:defRPr>
            </a:lvl1pPr>
          </a:lstStyle>
          <a:p>
            <a:pPr marL="0" marR="0" lvl="0" indent="0" algn="l" defTabSz="7912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4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4116388" y="6350000"/>
            <a:ext cx="3959225" cy="315913"/>
          </a:xfrm>
          <a:prstGeom prst="rect">
            <a:avLst/>
          </a:prstGeom>
        </p:spPr>
        <p:txBody>
          <a:bodyPr vert="horz" lIns="91440" tIns="45720" rIns="91440" bIns="45720" rtlCol="0" anchor="ctr">
            <a:normAutofit/>
          </a:bodyPr>
          <a:lstStyle>
            <a:lvl1pPr defTabSz="791210">
              <a:defRPr sz="1040"/>
            </a:lvl1pPr>
          </a:lstStyle>
          <a:p>
            <a:pPr marL="0" marR="0" lvl="0" indent="0" algn="ctr" defTabSz="79121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4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8610600" y="6350000"/>
            <a:ext cx="2700338" cy="315913"/>
          </a:xfrm>
          <a:prstGeom prst="rect">
            <a:avLst/>
          </a:prstGeom>
        </p:spPr>
        <p:txBody>
          <a:bodyPr vert="horz" wrap="square" lIns="91440" tIns="45720" rIns="91440" bIns="45720" numCol="1" rtlCol="0" anchor="ctr" anchorCtr="0" compatLnSpc="1"/>
          <a:p>
            <a:pPr algn="r"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p>
        </p:txBody>
      </p:sp>
    </p:spTree>
  </p:cSld>
  <p:clrMapOvr>
    <a:masterClrMapping/>
  </p:clrMapOvr>
  <p:transition spd="slow" advClick="0" advTm="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16790A8-BC6E-4AA0-8B5D-B67E11F3B261}" type="slidenum">
              <a:rPr lang="en-US" altLang="zh-CN"/>
            </a:fld>
            <a:endParaRPr lang="en-US" altLang="zh-CN"/>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7B400BA-B06A-4AD9-9891-76668A753933}" type="slidenum">
              <a:rPr lang="en-US" altLang="zh-CN"/>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B6CC6A0-799D-45E4-90E7-7C67ED37D384}" type="slidenum">
              <a:rPr lang="en-US" altLang="zh-CN"/>
            </a:fld>
            <a:endParaRPr lang="en-US" altLang="zh-CN"/>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F6EE761-D77A-46CC-AFB6-3342C7DBC794}" type="slidenum">
              <a:rPr lang="en-US" altLang="zh-CN"/>
            </a:fld>
            <a:endParaRPr lang="en-US" altLang="zh-CN"/>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05C675F4-6893-4174-A386-349069147EC0}" type="slidenum">
              <a:rPr lang="en-US" altLang="zh-CN"/>
            </a:fld>
            <a:endParaRPr lang="en-US" altLang="zh-CN"/>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1AB818B-6A86-4A27-ADBA-B2AD6F5DC546}" type="slidenum">
              <a:rPr lang="en-US" altLang="zh-CN"/>
            </a:fld>
            <a:endParaRPr lang="en-US" altLang="zh-CN"/>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1FFEA51-08C1-4382-9259-3A7E4354367B}" type="slidenum">
              <a:rPr lang="en-US" altLang="zh-CN"/>
            </a:fld>
            <a:endParaRPr lang="en-US" altLang="zh-CN"/>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5BCCF50-DD44-494B-87A4-8004BBA85689}" type="slidenum">
              <a:rPr lang="en-US" altLang="zh-CN"/>
            </a:fld>
            <a:endParaRPr lang="en-US" altLang="zh-CN"/>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BABD7F6-A23A-4D18-A938-254077FDE259}" type="slidenum">
              <a:rPr lang="en-US" altLang="zh-CN"/>
            </a:fld>
            <a:endParaRPr lang="en-US" altLang="zh-CN"/>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A9413B3-A45E-43A0-A8C7-292F9495EF9B}" type="slidenum">
              <a:rPr lang="en-US" altLang="zh-CN"/>
            </a:fld>
            <a:endParaRPr lang="en-US" altLang="zh-CN"/>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DD0A29F-6C90-4CA7-B65B-FCE7AC19B16C}" type="slidenum">
              <a:rPr lang="en-US" altLang="zh-CN"/>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75ED96-F8D6-4B60-B08A-BF5532E1322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F33BB6-4360-4E85-BA78-471D74AB453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86.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172.xml"/><Relationship Id="rId23" Type="http://schemas.openxmlformats.org/officeDocument/2006/relationships/tags" Target="../tags/tag171.xml"/><Relationship Id="rId22" Type="http://schemas.openxmlformats.org/officeDocument/2006/relationships/tags" Target="../tags/tag170.xml"/><Relationship Id="rId21" Type="http://schemas.openxmlformats.org/officeDocument/2006/relationships/tags" Target="../tags/tag169.xml"/><Relationship Id="rId20" Type="http://schemas.openxmlformats.org/officeDocument/2006/relationships/tags" Target="../tags/tag168.xml"/><Relationship Id="rId2" Type="http://schemas.openxmlformats.org/officeDocument/2006/relationships/slideLayout" Target="../slideLayouts/slideLayout32.xml"/><Relationship Id="rId19" Type="http://schemas.openxmlformats.org/officeDocument/2006/relationships/tags" Target="../tags/tag167.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6" Type="http://schemas.openxmlformats.org/officeDocument/2006/relationships/theme" Target="../theme/theme4.xml"/><Relationship Id="rId25" Type="http://schemas.openxmlformats.org/officeDocument/2006/relationships/tags" Target="../tags/tag258.xml"/><Relationship Id="rId24" Type="http://schemas.openxmlformats.org/officeDocument/2006/relationships/tags" Target="../tags/tag257.xml"/><Relationship Id="rId23" Type="http://schemas.openxmlformats.org/officeDocument/2006/relationships/tags" Target="../tags/tag256.xml"/><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slideLayout" Target="../slideLayouts/slideLayout50.xml"/><Relationship Id="rId19" Type="http://schemas.openxmlformats.org/officeDocument/2006/relationships/slideLayout" Target="../slideLayouts/slideLayout67.xml"/><Relationship Id="rId18" Type="http://schemas.openxmlformats.org/officeDocument/2006/relationships/slideLayout" Target="../slideLayouts/slideLayout66.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2" Type="http://schemas.openxmlformats.org/officeDocument/2006/relationships/theme" Target="../theme/theme5.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ED96-F8D6-4B60-B08A-BF5532E1322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33BB6-4360-4E85-BA78-471D74AB453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20"/>
            </p:custDataLst>
          </p:nvPr>
        </p:nvSpPr>
        <p:spPr>
          <a:xfrm>
            <a:off x="669925" y="442913"/>
            <a:ext cx="10852150" cy="442912"/>
          </a:xfrm>
          <a:prstGeom prst="rect">
            <a:avLst/>
          </a:prstGeom>
          <a:noFill/>
          <a:ln w="9525">
            <a:noFill/>
          </a:ln>
        </p:spPr>
        <p:txBody>
          <a:bodyPr vert="horz" wrap="square" lIns="100800" tIns="39600" rIns="75600" bIns="39600" anchor="t"/>
          <a:p>
            <a:pPr lvl="0"/>
            <a:r>
              <a:rPr lang="zh-CN" altLang="en-US"/>
              <a:t>单击此处编辑母版标题样式</a:t>
            </a:r>
            <a:endParaRPr lang="zh-CN" altLang="en-US"/>
          </a:p>
        </p:txBody>
      </p:sp>
      <p:sp>
        <p:nvSpPr>
          <p:cNvPr id="3075" name="文本占位符 2"/>
          <p:cNvSpPr>
            <a:spLocks noGrp="1"/>
          </p:cNvSpPr>
          <p:nvPr>
            <p:ph type="body"/>
            <p:custDataLst>
              <p:tags r:id="rId21"/>
            </p:custDataLst>
          </p:nvPr>
        </p:nvSpPr>
        <p:spPr>
          <a:xfrm>
            <a:off x="669925" y="952500"/>
            <a:ext cx="10852150" cy="5389563"/>
          </a:xfrm>
          <a:prstGeom prst="rect">
            <a:avLst/>
          </a:prstGeom>
          <a:noFill/>
          <a:ln w="9525">
            <a:noFill/>
          </a:ln>
        </p:spPr>
        <p:txBody>
          <a:bodyPr vert="horz" wrap="square" lIns="100800" tIns="0" rIns="82800" bIns="0" anchor="t"/>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2"/>
            </p:custDataLst>
          </p:nvPr>
        </p:nvSpPr>
        <p:spPr>
          <a:xfrm>
            <a:off x="879475" y="6350000"/>
            <a:ext cx="2700338" cy="315913"/>
          </a:xfrm>
          <a:prstGeom prst="rect">
            <a:avLst/>
          </a:prstGeom>
        </p:spPr>
        <p:txBody>
          <a:bodyPr vert="horz" lIns="91440" tIns="45720" rIns="91440" bIns="45720" rtlCol="0" anchor="ctr">
            <a:normAutofit/>
          </a:bodyPr>
          <a:lstStyle>
            <a:lvl1pPr algn="l" eaLnBrk="1" hangingPunct="1">
              <a:buFont typeface="Arial" panose="020B0604020202020204" pitchFamily="34" charset="0"/>
              <a:buNone/>
              <a:defRPr sz="1200" noProof="1">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23"/>
            </p:custDataLst>
          </p:nvPr>
        </p:nvSpPr>
        <p:spPr>
          <a:xfrm>
            <a:off x="4116388" y="6350000"/>
            <a:ext cx="3959225" cy="315913"/>
          </a:xfrm>
          <a:prstGeom prst="rect">
            <a:avLst/>
          </a:prstGeom>
        </p:spPr>
        <p:txBody>
          <a:bodyPr vert="horz" lIns="91440" tIns="45720" rIns="91440" bIns="45720" rtlCol="0" anchor="ctr">
            <a:normAutofit/>
          </a:bodyPr>
          <a:lstStyle>
            <a:lvl1pPr algn="ctr" eaLnBrk="1" hangingPunct="1">
              <a:buFont typeface="Arial" panose="020B0604020202020204" pitchFamily="34" charset="0"/>
              <a:buNone/>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24"/>
            </p:custDataLst>
          </p:nvPr>
        </p:nvSpPr>
        <p:spPr>
          <a:xfrm>
            <a:off x="8610600" y="6350000"/>
            <a:ext cx="2700338" cy="315913"/>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latin typeface="Arial" panose="020B0604020202020204" pitchFamily="34" charset="0"/>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rtl="0" eaLnBrk="0" fontAlgn="base" hangingPunct="0">
        <a:lnSpc>
          <a:spcPct val="120000"/>
        </a:lnSpc>
        <a:spcBef>
          <a:spcPct val="0"/>
        </a:spcBef>
        <a:spcAft>
          <a:spcPct val="0"/>
        </a:spcAft>
        <a:defRPr sz="2400" b="1" kern="1200" spc="200">
          <a:solidFill>
            <a:srgbClr val="262626"/>
          </a:solidFill>
          <a:latin typeface="Arial" panose="020B0604020202020204" pitchFamily="34" charset="0"/>
          <a:ea typeface="隶书" panose="02010509060101010101" pitchFamily="49" charset="-122"/>
          <a:cs typeface="+mj-cs"/>
        </a:defRPr>
      </a:lvl1pPr>
      <a:lvl2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2pPr>
      <a:lvl3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3pPr>
      <a:lvl4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4pPr>
      <a:lvl5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5pPr>
      <a:lvl6pPr marL="4572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6pPr>
      <a:lvl7pPr marL="9144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7pPr>
      <a:lvl8pPr marL="13716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8pPr>
      <a:lvl9pPr marL="18288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9pPr>
    </p:titleStyle>
    <p:bodyStyle>
      <a:lvl1pPr marL="228600" indent="-228600" algn="l" rtl="0" eaLnBrk="0" fontAlgn="base" hangingPunct="0">
        <a:lnSpc>
          <a:spcPct val="120000"/>
        </a:lnSpc>
        <a:spcBef>
          <a:spcPct val="0"/>
        </a:spcBef>
        <a:spcAft>
          <a:spcPts val="1000"/>
        </a:spcAft>
        <a:buFont typeface="Arial" panose="020B0604020202020204" pitchFamily="34" charset="0"/>
        <a:buChar char="•"/>
        <a:defRPr sz="1600" kern="1200" spc="150">
          <a:solidFill>
            <a:srgbClr val="262626"/>
          </a:solidFill>
          <a:latin typeface="Arial" panose="020B0604020202020204" pitchFamily="34" charset="0"/>
          <a:ea typeface="隶书" panose="02010509060101010101" pitchFamily="49" charset="-122"/>
          <a:cs typeface="+mn-cs"/>
        </a:defRPr>
      </a:lvl1pPr>
      <a:lvl2pPr marL="6858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2pPr>
      <a:lvl3pPr marL="11430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3pPr>
      <a:lvl4pPr marL="16002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4pPr>
      <a:lvl5pPr marL="20574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69925" y="442913"/>
            <a:ext cx="10852150" cy="442912"/>
          </a:xfrm>
          <a:prstGeom prst="rect">
            <a:avLst/>
          </a:prstGeom>
          <a:noFill/>
          <a:ln w="9525">
            <a:noFill/>
          </a:ln>
        </p:spPr>
        <p:txBody>
          <a:bodyPr vert="horz" lIns="100800" tIns="39600" rIns="75600" bIns="39600" anchor="t"/>
          <a:p>
            <a:pPr lvl="0"/>
            <a:r>
              <a:rPr lang="zh-CN" altLang="en-US"/>
              <a:t>单击此处编辑母版标题样式</a:t>
            </a:r>
            <a:endParaRPr lang="zh-CN" altLang="en-US"/>
          </a:p>
        </p:txBody>
      </p:sp>
      <p:sp>
        <p:nvSpPr>
          <p:cNvPr id="2051" name="文本占位符 2"/>
          <p:cNvSpPr>
            <a:spLocks noGrp="1"/>
          </p:cNvSpPr>
          <p:nvPr>
            <p:ph type="body"/>
            <p:custDataLst>
              <p:tags r:id="rId20"/>
            </p:custDataLst>
          </p:nvPr>
        </p:nvSpPr>
        <p:spPr>
          <a:xfrm>
            <a:off x="669925" y="952500"/>
            <a:ext cx="10852150" cy="5389563"/>
          </a:xfrm>
          <a:prstGeom prst="rect">
            <a:avLst/>
          </a:prstGeom>
          <a:noFill/>
          <a:ln w="9525">
            <a:noFill/>
          </a:ln>
        </p:spPr>
        <p:txBody>
          <a:bodyPr vert="horz" lIns="100800" tIns="0" rIns="82800" bIns="0" anchor="t"/>
          <a:p>
            <a:pPr lvl="0"/>
            <a:r>
              <a:rPr lang="zh-CN" altLang="en-US"/>
              <a:t>单击此处编辑母版文本样式</a:t>
            </a:r>
            <a:endParaRPr lang="zh-CN" altLang="en-US"/>
          </a:p>
          <a:p>
            <a:pPr lvl="1" indent="-227965"/>
            <a:r>
              <a:rPr lang="zh-CN" altLang="en-US"/>
              <a:t>第二级</a:t>
            </a:r>
            <a:endParaRPr lang="zh-CN" altLang="en-US"/>
          </a:p>
          <a:p>
            <a:pPr lvl="2" indent="-228600"/>
            <a:r>
              <a:rPr lang="zh-CN" altLang="en-US"/>
              <a:t>第三级</a:t>
            </a:r>
            <a:endParaRPr lang="zh-CN" altLang="en-US"/>
          </a:p>
          <a:p>
            <a:pPr lvl="3" indent="-227965"/>
            <a:r>
              <a:rPr lang="zh-CN" altLang="en-US"/>
              <a:t>第四级</a:t>
            </a:r>
            <a:endParaRPr lang="zh-CN" altLang="en-US"/>
          </a:p>
          <a:p>
            <a:pPr lvl="4" indent="-227965"/>
            <a:r>
              <a:rPr lang="zh-CN" altLang="en-US"/>
              <a:t>第五级</a:t>
            </a:r>
            <a:endParaRPr lang="zh-CN" altLang="en-US"/>
          </a:p>
        </p:txBody>
      </p:sp>
      <p:sp>
        <p:nvSpPr>
          <p:cNvPr id="4" name="日期占位符 3"/>
          <p:cNvSpPr>
            <a:spLocks noGrp="1"/>
          </p:cNvSpPr>
          <p:nvPr>
            <p:ph type="dt" sz="half" idx="2"/>
            <p:custDataLst>
              <p:tags r:id="rId21"/>
            </p:custDataLst>
          </p:nvPr>
        </p:nvSpPr>
        <p:spPr>
          <a:xfrm>
            <a:off x="879475" y="6350000"/>
            <a:ext cx="2700338" cy="315913"/>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custDataLst>
              <p:tags r:id="rId23"/>
            </p:custDataLst>
          </p:nvPr>
        </p:nvSpPr>
        <p:spPr>
          <a:xfrm>
            <a:off x="8610600" y="6350000"/>
            <a:ext cx="2700338" cy="315913"/>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fontAlgn="base"/>
            <a:endParaRPr lang="zh-CN" altLang="en-US" sz="1800" strike="noStrike" noProof="1"/>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ransition/>
  <p:hf sldNum="0" hdr="0" ftr="0" dt="0"/>
  <p:txStyles>
    <p:titleStyle>
      <a:lvl1pPr algn="l" defTabSz="913765"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3765"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165" indent="-228600" algn="l" defTabSz="913765" rtl="0" eaLnBrk="1" fontAlgn="auto" latinLnBrk="0" hangingPunct="1">
        <a:lnSpc>
          <a:spcPct val="120000"/>
        </a:lnSpc>
        <a:spcBef>
          <a:spcPct val="0"/>
        </a:spcBef>
        <a:spcAft>
          <a:spcPts val="1000"/>
        </a:spcAft>
        <a:buFont typeface="Arial" panose="020B0604020202020204" pitchFamily="34" charset="0"/>
        <a:buChar char="•"/>
        <a:tabLst>
          <a:tab pos="1607820"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1730" indent="-228600" algn="l" defTabSz="913765"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598295" indent="-228600" algn="l" defTabSz="913765"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5495" indent="-228600" algn="l" defTabSz="913765"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206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62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19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39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330" algn="l" defTabSz="913765" rtl="0" eaLnBrk="1" latinLnBrk="0" hangingPunct="1">
        <a:defRPr sz="1800" kern="1200">
          <a:solidFill>
            <a:schemeClr val="tx1"/>
          </a:solidFill>
          <a:latin typeface="+mn-lt"/>
          <a:ea typeface="+mn-ea"/>
          <a:cs typeface="+mn-cs"/>
        </a:defRPr>
      </a:lvl4pPr>
      <a:lvl5pPr marL="1826895" algn="l" defTabSz="913765" rtl="0" eaLnBrk="1" latinLnBrk="0" hangingPunct="1">
        <a:defRPr sz="1800" kern="1200">
          <a:solidFill>
            <a:schemeClr val="tx1"/>
          </a:solidFill>
          <a:latin typeface="+mn-lt"/>
          <a:ea typeface="+mn-ea"/>
          <a:cs typeface="+mn-cs"/>
        </a:defRPr>
      </a:lvl5pPr>
      <a:lvl6pPr marL="2283460" algn="l" defTabSz="913765" rtl="0" eaLnBrk="1" latinLnBrk="0" hangingPunct="1">
        <a:defRPr sz="1800" kern="1200">
          <a:solidFill>
            <a:schemeClr val="tx1"/>
          </a:solidFill>
          <a:latin typeface="+mn-lt"/>
          <a:ea typeface="+mn-ea"/>
          <a:cs typeface="+mn-cs"/>
        </a:defRPr>
      </a:lvl6pPr>
      <a:lvl7pPr marL="2740660" algn="l" defTabSz="913765" rtl="0" eaLnBrk="1" latinLnBrk="0" hangingPunct="1">
        <a:defRPr sz="1800" kern="1200">
          <a:solidFill>
            <a:schemeClr val="tx1"/>
          </a:solidFill>
          <a:latin typeface="+mn-lt"/>
          <a:ea typeface="+mn-ea"/>
          <a:cs typeface="+mn-cs"/>
        </a:defRPr>
      </a:lvl7pPr>
      <a:lvl8pPr marL="3197225" algn="l" defTabSz="913765" rtl="0" eaLnBrk="1" latinLnBrk="0" hangingPunct="1">
        <a:defRPr sz="1800" kern="1200">
          <a:solidFill>
            <a:schemeClr val="tx1"/>
          </a:solidFill>
          <a:latin typeface="+mn-lt"/>
          <a:ea typeface="+mn-ea"/>
          <a:cs typeface="+mn-cs"/>
        </a:defRPr>
      </a:lvl8pPr>
      <a:lvl9pPr marL="365379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669925" y="442913"/>
            <a:ext cx="10852150" cy="442912"/>
          </a:xfrm>
          <a:prstGeom prst="rect">
            <a:avLst/>
          </a:prstGeom>
          <a:noFill/>
          <a:ln w="9525">
            <a:noFill/>
          </a:ln>
        </p:spPr>
        <p:txBody>
          <a:bodyPr vert="horz" wrap="square" lIns="100800" tIns="39600" rIns="75600" bIns="39600" anchor="t"/>
          <a:p>
            <a:pPr lvl="0"/>
            <a:r>
              <a:rPr lang="zh-CN" altLang="en-US"/>
              <a:t>单击此处编辑母版标题样式</a:t>
            </a:r>
            <a:endParaRPr lang="zh-CN" altLang="en-US"/>
          </a:p>
        </p:txBody>
      </p:sp>
      <p:sp>
        <p:nvSpPr>
          <p:cNvPr id="1027" name="文本占位符 2"/>
          <p:cNvSpPr>
            <a:spLocks noGrp="1"/>
          </p:cNvSpPr>
          <p:nvPr>
            <p:ph type="body"/>
            <p:custDataLst>
              <p:tags r:id="rId21"/>
            </p:custDataLst>
          </p:nvPr>
        </p:nvSpPr>
        <p:spPr>
          <a:xfrm>
            <a:off x="669925" y="952500"/>
            <a:ext cx="10852150" cy="5389563"/>
          </a:xfrm>
          <a:prstGeom prst="rect">
            <a:avLst/>
          </a:prstGeom>
          <a:noFill/>
          <a:ln w="9525">
            <a:noFill/>
          </a:ln>
        </p:spPr>
        <p:txBody>
          <a:bodyPr vert="horz" wrap="square" lIns="100800" tIns="0" rIns="82800" bIns="0" anchor="t"/>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custDataLst>
              <p:tags r:id="rId22"/>
            </p:custDataLst>
          </p:nvPr>
        </p:nvSpPr>
        <p:spPr>
          <a:xfrm>
            <a:off x="879475" y="6350000"/>
            <a:ext cx="2700338" cy="315913"/>
          </a:xfrm>
          <a:prstGeom prst="rect">
            <a:avLst/>
          </a:prstGeom>
        </p:spPr>
        <p:txBody>
          <a:bodyPr vert="horz" lIns="91440" tIns="45720" rIns="91440" bIns="45720" rtlCol="0" anchor="ctr">
            <a:normAutofit/>
          </a:bodyPr>
          <a:lstStyle>
            <a:lvl1pPr algn="l" eaLnBrk="1" hangingPunct="1">
              <a:buFont typeface="Arial" panose="020B0604020202020204" pitchFamily="34" charset="0"/>
              <a:buNone/>
              <a:defRPr sz="1200" noProof="1">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23"/>
            </p:custDataLst>
          </p:nvPr>
        </p:nvSpPr>
        <p:spPr>
          <a:xfrm>
            <a:off x="4116388" y="6350000"/>
            <a:ext cx="3959225" cy="315913"/>
          </a:xfrm>
          <a:prstGeom prst="rect">
            <a:avLst/>
          </a:prstGeom>
        </p:spPr>
        <p:txBody>
          <a:bodyPr vert="horz" lIns="91440" tIns="45720" rIns="91440" bIns="45720" rtlCol="0" anchor="ctr">
            <a:normAutofit/>
          </a:bodyPr>
          <a:lstStyle>
            <a:lvl1pPr algn="ctr" eaLnBrk="1" hangingPunct="1">
              <a:buFont typeface="Arial" panose="020B0604020202020204" pitchFamily="34" charset="0"/>
              <a:buNone/>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24"/>
            </p:custDataLst>
          </p:nvPr>
        </p:nvSpPr>
        <p:spPr>
          <a:xfrm>
            <a:off x="8610600" y="6350000"/>
            <a:ext cx="2700338" cy="315913"/>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Char char="•"/>
            </a:pPr>
            <a:fld id="{9A0DB2DC-4C9A-4742-B13C-FB6460FD3503}" type="slidenum">
              <a:rPr lang="en-US" altLang="en-US" strike="noStrike" noProof="1" dirty="0">
                <a:latin typeface="Arial" panose="020B0604020202020204" pitchFamily="34" charset="0"/>
                <a:ea typeface="宋体" panose="02010600030101010101" pitchFamily="2" charset="-122"/>
                <a:cs typeface="+mn-cs"/>
              </a:rPr>
            </a:fld>
            <a:endParaRPr lang="en-US" altLang="en-US" strike="noStrike" noProof="1" dirty="0">
              <a:latin typeface="Arial" panose="020B0604020202020204" pitchFamily="34" charset="0"/>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sldNum="0" hdr="0" ftr="0" dt="0"/>
  <p:txStyles>
    <p:titleStyle>
      <a:lvl1pPr algn="l" rtl="0" eaLnBrk="0" fontAlgn="base" hangingPunct="0">
        <a:lnSpc>
          <a:spcPct val="120000"/>
        </a:lnSpc>
        <a:spcBef>
          <a:spcPct val="0"/>
        </a:spcBef>
        <a:spcAft>
          <a:spcPct val="0"/>
        </a:spcAft>
        <a:defRPr sz="2400" b="1" kern="1200" spc="200">
          <a:solidFill>
            <a:srgbClr val="262626"/>
          </a:solidFill>
          <a:latin typeface="Arial" panose="020B0604020202020204" pitchFamily="34" charset="0"/>
          <a:ea typeface="隶书" panose="02010509060101010101" pitchFamily="49" charset="-122"/>
          <a:cs typeface="+mj-cs"/>
        </a:defRPr>
      </a:lvl1pPr>
      <a:lvl2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2pPr>
      <a:lvl3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3pPr>
      <a:lvl4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4pPr>
      <a:lvl5pPr algn="l" rtl="0" eaLnBrk="0" fontAlgn="base" hangingPunct="0">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5pPr>
      <a:lvl6pPr marL="4572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6pPr>
      <a:lvl7pPr marL="9144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7pPr>
      <a:lvl8pPr marL="13716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8pPr>
      <a:lvl9pPr marL="1828800" algn="l" rtl="0" fontAlgn="base">
        <a:lnSpc>
          <a:spcPct val="120000"/>
        </a:lnSpc>
        <a:spcBef>
          <a:spcPct val="0"/>
        </a:spcBef>
        <a:spcAft>
          <a:spcPct val="0"/>
        </a:spcAft>
        <a:defRPr sz="2400" b="1">
          <a:solidFill>
            <a:srgbClr val="262626"/>
          </a:solidFill>
          <a:latin typeface="Arial" panose="020B0604020202020204" pitchFamily="34" charset="0"/>
          <a:ea typeface="隶书" panose="02010509060101010101" pitchFamily="49" charset="-122"/>
        </a:defRPr>
      </a:lvl9pPr>
    </p:titleStyle>
    <p:bodyStyle>
      <a:lvl1pPr marL="228600" indent="-228600" algn="l" rtl="0" eaLnBrk="0" fontAlgn="base" hangingPunct="0">
        <a:lnSpc>
          <a:spcPct val="120000"/>
        </a:lnSpc>
        <a:spcBef>
          <a:spcPct val="0"/>
        </a:spcBef>
        <a:spcAft>
          <a:spcPts val="1000"/>
        </a:spcAft>
        <a:buFont typeface="Arial" panose="020B0604020202020204" pitchFamily="34" charset="0"/>
        <a:buChar char="•"/>
        <a:defRPr sz="1600" kern="1200" spc="150">
          <a:solidFill>
            <a:srgbClr val="262626"/>
          </a:solidFill>
          <a:latin typeface="Arial" panose="020B0604020202020204" pitchFamily="34" charset="0"/>
          <a:ea typeface="隶书" panose="02010509060101010101" pitchFamily="49" charset="-122"/>
          <a:cs typeface="+mn-cs"/>
        </a:defRPr>
      </a:lvl1pPr>
      <a:lvl2pPr marL="6858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2pPr>
      <a:lvl3pPr marL="11430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3pPr>
      <a:lvl4pPr marL="16002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4pPr>
      <a:lvl5pPr marL="2057400" indent="-228600" algn="l" rtl="0" eaLnBrk="0" fontAlgn="base" hangingPunct="0">
        <a:lnSpc>
          <a:spcPct val="120000"/>
        </a:lnSpc>
        <a:spcBef>
          <a:spcPct val="0"/>
        </a:spcBef>
        <a:spcAft>
          <a:spcPts val="1000"/>
        </a:spcAft>
        <a:buFont typeface="Arial" panose="020B0604020202020204" pitchFamily="34" charset="0"/>
        <a:buChar char="•"/>
        <a:tabLst>
          <a:tab pos="1609725" algn="l"/>
        </a:tabLst>
        <a:defRPr sz="1600" kern="1200" spc="150">
          <a:solidFill>
            <a:srgbClr val="262626"/>
          </a:solidFill>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E341646-D365-4198-B5B7-6531EB2DBBF2}"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9.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6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5.xml"/><Relationship Id="rId1" Type="http://schemas.openxmlformats.org/officeDocument/2006/relationships/tags" Target="../tags/tag26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5.xml"/><Relationship Id="rId1" Type="http://schemas.openxmlformats.org/officeDocument/2006/relationships/tags" Target="../tags/tag26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ags" Target="../tags/tag26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5.xml"/><Relationship Id="rId1" Type="http://schemas.openxmlformats.org/officeDocument/2006/relationships/tags" Target="../tags/tag26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5.xml"/><Relationship Id="rId1" Type="http://schemas.openxmlformats.org/officeDocument/2006/relationships/tags" Target="../tags/tag2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1.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p:cNvPicPr>
            <a:picLocks noChangeAspect="1" noChangeArrowheads="1"/>
          </p:cNvPicPr>
          <p:nvPr/>
        </p:nvPicPr>
        <p:blipFill>
          <a:blip r:embed="rId1"/>
          <a:srcRect/>
          <a:stretch>
            <a:fillRect/>
          </a:stretch>
        </p:blipFill>
        <p:spPr bwMode="auto">
          <a:xfrm>
            <a:off x="11018346" y="973411"/>
            <a:ext cx="910057" cy="1986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组合 4"/>
          <p:cNvGrpSpPr/>
          <p:nvPr/>
        </p:nvGrpSpPr>
        <p:grpSpPr>
          <a:xfrm flipH="1">
            <a:off x="4435475" y="2025083"/>
            <a:ext cx="5641492" cy="2324953"/>
            <a:chOff x="1677" y="2391"/>
            <a:chExt cx="6031" cy="3992"/>
          </a:xfrm>
        </p:grpSpPr>
        <p:sp>
          <p:nvSpPr>
            <p:cNvPr id="76808" name="文本框 9"/>
            <p:cNvSpPr txBox="1"/>
            <p:nvPr/>
          </p:nvSpPr>
          <p:spPr>
            <a:xfrm>
              <a:off x="1779" y="2391"/>
              <a:ext cx="5929" cy="2270"/>
            </a:xfrm>
            <a:prstGeom prst="rect">
              <a:avLst/>
            </a:prstGeom>
            <a:noFill/>
            <a:ln w="9525">
              <a:noFill/>
            </a:ln>
          </p:spPr>
          <p:txBody>
            <a:bodyPr wrap="square" anchor="t">
              <a:spAutoFit/>
            </a:bodyPr>
            <a:p>
              <a:pPr algn="ctr" eaLnBrk="0" hangingPunct="0"/>
              <a:r>
                <a:rPr lang="zh-CN" altLang="en-US" sz="4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差序格局</a:t>
              </a:r>
              <a:endParaRPr lang="zh-CN" altLang="en-US" sz="40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eaLnBrk="0" hangingPunct="0"/>
              <a:r>
                <a:rPr lang="zh-CN" altLang="en-US" sz="4000" dirty="0">
                  <a:solidFill>
                    <a:schemeClr val="accent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rPr>
                <a:t>批注阅读课</a:t>
              </a:r>
              <a:endParaRPr lang="zh-CN" altLang="en-US" sz="4000" dirty="0">
                <a:solidFill>
                  <a:schemeClr val="accent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endParaRPr>
            </a:p>
          </p:txBody>
        </p:sp>
        <p:cxnSp>
          <p:nvCxnSpPr>
            <p:cNvPr id="13" name="直接连接符 12"/>
            <p:cNvCxnSpPr/>
            <p:nvPr/>
          </p:nvCxnSpPr>
          <p:spPr>
            <a:xfrm>
              <a:off x="2358" y="5175"/>
              <a:ext cx="5350" cy="0"/>
            </a:xfrm>
            <a:prstGeom prst="line">
              <a:avLst/>
            </a:prstGeom>
          </p:spPr>
          <p:style>
            <a:lnRef idx="3">
              <a:schemeClr val="dk1"/>
            </a:lnRef>
            <a:fillRef idx="0">
              <a:schemeClr val="dk1"/>
            </a:fillRef>
            <a:effectRef idx="2">
              <a:schemeClr val="dk1"/>
            </a:effectRef>
            <a:fontRef idx="minor">
              <a:schemeClr val="tx1"/>
            </a:fontRef>
          </p:style>
        </p:cxnSp>
        <p:sp>
          <p:nvSpPr>
            <p:cNvPr id="76810" name="文本框 12"/>
            <p:cNvSpPr txBox="1"/>
            <p:nvPr/>
          </p:nvSpPr>
          <p:spPr>
            <a:xfrm>
              <a:off x="1677" y="5381"/>
              <a:ext cx="5090" cy="1002"/>
            </a:xfrm>
            <a:prstGeom prst="rect">
              <a:avLst/>
            </a:prstGeom>
            <a:noFill/>
            <a:ln w="9525">
              <a:noFill/>
            </a:ln>
          </p:spPr>
          <p:txBody>
            <a:bodyPr anchor="t">
              <a:spAutoFit/>
            </a:bodyPr>
            <a:p>
              <a:pPr algn="r" eaLnBrk="0" hangingPunct="0"/>
              <a:endParaRPr lang="zh-CN" altLang="en-US" sz="3200" dirty="0">
                <a:solidFill>
                  <a:srgbClr val="FF0000"/>
                </a:solidFill>
                <a:latin typeface="华文楷体" panose="02010600040101010101" pitchFamily="2" charset="-122"/>
                <a:ea typeface="华文楷体" panose="02010600040101010101" pitchFamily="2" charset="-122"/>
              </a:endParaRPr>
            </a:p>
          </p:txBody>
        </p:sp>
      </p:gr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304800"/>
            <a:ext cx="12117070" cy="657225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3868420" y="304800"/>
            <a:ext cx="533654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ea typeface="宋体" panose="02010600030101010101" pitchFamily="2" charset="-122"/>
              </a:defRPr>
            </a:lvl1pPr>
            <a:lvl2pPr marL="742950" indent="-285750" algn="ctr">
              <a:spcBef>
                <a:spcPct val="20000"/>
              </a:spcBef>
              <a:defRPr sz="2800">
                <a:solidFill>
                  <a:schemeClr val="tx1"/>
                </a:solidFill>
                <a:latin typeface="Arial" panose="020B0604020202020204" pitchFamily="34" charset="0"/>
                <a:ea typeface="宋体" panose="02010600030101010101" pitchFamily="2" charset="-122"/>
              </a:defRPr>
            </a:lvl2pPr>
            <a:lvl3pPr marL="1143000" indent="-228600" algn="ctr">
              <a:spcBef>
                <a:spcPct val="20000"/>
              </a:spcBef>
              <a:defRPr sz="2400">
                <a:solidFill>
                  <a:schemeClr val="tx1"/>
                </a:solidFill>
                <a:latin typeface="Arial" panose="020B0604020202020204" pitchFamily="34" charset="0"/>
                <a:ea typeface="宋体" panose="02010600030101010101" pitchFamily="2" charset="-122"/>
              </a:defRPr>
            </a:lvl3pPr>
            <a:lvl4pPr marL="1600200" indent="-228600" algn="ctr">
              <a:spcBef>
                <a:spcPct val="20000"/>
              </a:spcBef>
              <a:defRPr sz="2000">
                <a:solidFill>
                  <a:schemeClr val="tx1"/>
                </a:solidFill>
                <a:latin typeface="Arial" panose="020B0604020202020204" pitchFamily="34" charset="0"/>
                <a:ea typeface="宋体" panose="02010600030101010101" pitchFamily="2" charset="-122"/>
              </a:defRPr>
            </a:lvl4pPr>
            <a:lvl5pPr marL="2057400" indent="-228600" algn="ctr">
              <a:spcBef>
                <a:spcPct val="20000"/>
              </a:spcBef>
              <a:defRPr sz="2000">
                <a:solidFill>
                  <a:schemeClr val="tx1"/>
                </a:solidFill>
                <a:latin typeface="Arial" panose="020B0604020202020204" pitchFamily="34" charset="0"/>
                <a:ea typeface="宋体" panose="02010600030101010101" pitchFamily="2" charset="-122"/>
              </a:defRPr>
            </a:lvl5pPr>
            <a:lvl6pPr marL="2514600" indent="-228600"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任务单二思维导图：</a:t>
            </a:r>
            <a:r>
              <a:rPr lang="zh-CN" altLang="en-US" noProof="0">
                <a:ln>
                  <a:noFill/>
                </a:ln>
                <a:solidFill>
                  <a:srgbClr val="FF0000"/>
                </a:solidFill>
                <a:effectLst/>
                <a:uLnTx/>
                <a:uFillTx/>
                <a:ea typeface="黑体" panose="02010609060101010101" pitchFamily="49" charset="-122"/>
                <a:sym typeface="+mn-ea"/>
              </a:rPr>
              <a:t>第</a:t>
            </a:r>
            <a:r>
              <a:rPr lang="en-US" altLang="zh-CN" noProof="0">
                <a:ln>
                  <a:noFill/>
                </a:ln>
                <a:solidFill>
                  <a:srgbClr val="FF0000"/>
                </a:solidFill>
                <a:effectLst/>
                <a:uLnTx/>
                <a:uFillTx/>
                <a:ea typeface="黑体" panose="02010609060101010101" pitchFamily="49" charset="-122"/>
                <a:sym typeface="+mn-ea"/>
              </a:rPr>
              <a:t>4</a:t>
            </a:r>
            <a:r>
              <a:rPr lang="zh-CN" altLang="en-US" noProof="0">
                <a:ln>
                  <a:noFill/>
                </a:ln>
                <a:solidFill>
                  <a:srgbClr val="FF0000"/>
                </a:solidFill>
                <a:effectLst/>
                <a:uLnTx/>
                <a:uFillTx/>
                <a:ea typeface="黑体" panose="02010609060101010101" pitchFamily="49" charset="-122"/>
                <a:sym typeface="+mn-ea"/>
              </a:rPr>
              <a:t>章</a:t>
            </a:r>
            <a:endParaRPr kumimoji="0" lang="zh-CN" altLang="en-US"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1)">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6613" y="319088"/>
            <a:ext cx="10853738" cy="441325"/>
          </a:xfrm>
        </p:spPr>
        <p:txBody>
          <a:bodyPr lIns="100800" tIns="39600" rIns="75600" bIns="39600" rtlCol="0" anchor="t" anchorCtr="0">
            <a:noAutofit/>
          </a:bodyPr>
          <a:lstStyle>
            <a:defPPr/>
          </a:lstStyle>
          <a:p>
            <a:pPr marL="0" marR="0" indent="0" algn="l" defTabSz="914400" rtl="0" eaLnBrk="1" fontAlgn="auto" latinLnBrk="0" hangingPunct="1">
              <a:lnSpc>
                <a:spcPct val="100000"/>
              </a:lnSpc>
              <a:spcBef>
                <a:spcPct val="0"/>
              </a:spcBef>
              <a:spcAft>
                <a:spcPct val="0"/>
              </a:spcAft>
              <a:buClrTx/>
              <a:buSzTx/>
              <a:buFontTx/>
              <a:buNone/>
            </a:pPr>
            <a:r>
              <a:rPr kumimoji="0" lang="zh-CN" altLang="en-US" sz="3995" b="1" i="0" u="none" strike="noStrike" kern="1200" cap="none" spc="200" normalizeH="0" baseline="0" noProof="1">
                <a:solidFill>
                  <a:srgbClr val="1F2DA8"/>
                </a:solidFill>
                <a:uFillTx/>
                <a:latin typeface="微软雅黑" panose="020B0503020204020204" pitchFamily="34" charset="-122"/>
                <a:ea typeface="微软雅黑" panose="020B0503020204020204" pitchFamily="34" charset="-122"/>
                <a:cs typeface="楷体" panose="02010609060101010101" pitchFamily="49" charset="-122"/>
              </a:rPr>
              <a:t>任务单三梳理</a:t>
            </a:r>
            <a:r>
              <a:rPr kumimoji="0" lang="zh-CN" altLang="en-US" sz="3995" b="1" i="0" u="none" strike="noStrike" kern="1200" cap="none" spc="200" normalizeH="0" baseline="0" noProof="1">
                <a:solidFill>
                  <a:srgbClr val="1F2DA8"/>
                </a:solidFill>
                <a:uFillTx/>
                <a:latin typeface="微软雅黑" panose="020B0503020204020204" pitchFamily="34" charset="-122"/>
                <a:ea typeface="微软雅黑" panose="020B0503020204020204" pitchFamily="34" charset="-122"/>
                <a:cs typeface="楷体" panose="02010609060101010101" pitchFamily="49" charset="-122"/>
              </a:rPr>
              <a:t>核心</a:t>
            </a:r>
            <a:r>
              <a:rPr kumimoji="0" lang="zh-CN" altLang="en-US" sz="3995" b="1" i="0" u="none" strike="noStrike" kern="1200" cap="none" spc="200" normalizeH="0" baseline="0" noProof="1">
                <a:solidFill>
                  <a:srgbClr val="1F2DA8"/>
                </a:solidFill>
                <a:uFillTx/>
                <a:latin typeface="微软雅黑" panose="020B0503020204020204" pitchFamily="34" charset="-122"/>
                <a:ea typeface="微软雅黑" panose="020B0503020204020204" pitchFamily="34" charset="-122"/>
                <a:cs typeface="楷体" panose="02010609060101010101" pitchFamily="49" charset="-122"/>
              </a:rPr>
              <a:t>概念</a:t>
            </a:r>
            <a:endParaRPr kumimoji="0" lang="zh-CN" altLang="en-US" sz="3995" b="1" i="0" u="none" strike="noStrike" kern="1200" cap="none" spc="200" normalizeH="0" baseline="0" noProof="1">
              <a:solidFill>
                <a:srgbClr val="1F2DA8"/>
              </a:solidFill>
              <a:uFillTx/>
              <a:latin typeface="微软雅黑" panose="020B0503020204020204" pitchFamily="34" charset="-122"/>
              <a:ea typeface="微软雅黑" panose="020B0503020204020204" pitchFamily="34" charset="-122"/>
              <a:cs typeface="楷体" panose="02010609060101010101" pitchFamily="49" charset="-122"/>
            </a:endParaRPr>
          </a:p>
        </p:txBody>
      </p:sp>
      <p:sp>
        <p:nvSpPr>
          <p:cNvPr id="12" name="内容占位符 11"/>
          <p:cNvSpPr>
            <a:spLocks noGrp="1"/>
          </p:cNvSpPr>
          <p:nvPr>
            <p:ph idx="1"/>
          </p:nvPr>
        </p:nvSpPr>
        <p:spPr>
          <a:xfrm>
            <a:off x="669925" y="1308100"/>
            <a:ext cx="10852150" cy="5389563"/>
          </a:xfrm>
        </p:spPr>
        <p:txBody>
          <a:bodyPr lIns="100800" tIns="0" rIns="82800" bIns="0" rtlCol="0">
            <a:normAutofit lnSpcReduction="10000"/>
          </a:bodyPr>
          <a:lstStyle>
            <a:defPPr/>
          </a:lstStyle>
          <a:p>
            <a:pPr marL="0" marR="0" indent="0" algn="l" defTabSz="914400" rtl="0" eaLnBrk="1" fontAlgn="auto" latinLnBrk="0" hangingPunct="1">
              <a:lnSpc>
                <a:spcPct val="130000"/>
              </a:lnSpc>
              <a:spcBef>
                <a:spcPct val="0"/>
              </a:spcBef>
              <a:spcAft>
                <a:spcPts val="1000"/>
              </a:spcAft>
              <a:buClrTx/>
              <a:buSzTx/>
              <a:buFont typeface="Arial" panose="020B0604020202020204" pitchFamily="34" charset="0"/>
              <a:buNone/>
            </a:pPr>
            <a:r>
              <a:rPr kumimoji="0" lang="zh-CN" altLang="en-US" sz="2795"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rPr>
              <a:t>“差序格局”是《乡土中国》中重要概念， 请对此概念下一个定义。</a:t>
            </a:r>
            <a:r>
              <a:rPr kumimoji="0" lang="en-US" altLang="zh-CN" sz="2795" b="0"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rPr>
              <a:t>--</a:t>
            </a:r>
            <a:r>
              <a:rPr kumimoji="0" sz="2795" b="0"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rPr>
              <a:t>论述类文本阅读重要方法</a:t>
            </a:r>
            <a:endParaRPr kumimoji="0" lang="zh-CN" altLang="en-US" sz="2795"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endParaRPr>
          </a:p>
          <a:p>
            <a:pPr marL="228600" marR="0" indent="-22860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2795" b="1" i="0" u="none" strike="noStrike" kern="1200" cap="none" spc="150" normalizeH="0" baseline="0" noProof="1">
                <a:solidFill>
                  <a:schemeClr val="tx1">
                    <a:lumMod val="85000"/>
                    <a:lumOff val="15000"/>
                  </a:schemeClr>
                </a:solidFill>
                <a:uFillTx/>
                <a:latin typeface="楷体" panose="02010609060101010101" pitchFamily="49" charset="-122"/>
                <a:ea typeface="楷体" panose="02010609060101010101" pitchFamily="49" charset="-122"/>
                <a:cs typeface="楷体" panose="02010609060101010101" pitchFamily="49" charset="-122"/>
              </a:rPr>
              <a:t>提示：（1）不能用原文的比喻代替概念阐释； </a:t>
            </a:r>
            <a:endParaRPr kumimoji="0" lang="zh-CN" altLang="en-US" sz="2795" b="1" i="0" u="none" strike="noStrike" kern="1200" cap="none" spc="150" normalizeH="0" baseline="0" noProof="1">
              <a:solidFill>
                <a:schemeClr val="tx1">
                  <a:lumMod val="85000"/>
                  <a:lumOff val="15000"/>
                </a:schemeClr>
              </a:solidFill>
              <a:uFillTx/>
              <a:latin typeface="楷体" panose="02010609060101010101" pitchFamily="49" charset="-122"/>
              <a:ea typeface="楷体" panose="02010609060101010101" pitchFamily="49" charset="-122"/>
              <a:cs typeface="楷体" panose="02010609060101010101" pitchFamily="49" charset="-122"/>
            </a:endParaRPr>
          </a:p>
          <a:p>
            <a:pPr marL="228600" marR="0" indent="-22860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2795" b="1" i="0" u="none" strike="noStrike" kern="1200" cap="none" spc="150" normalizeH="0" baseline="0" noProof="1">
                <a:solidFill>
                  <a:schemeClr val="tx1">
                    <a:lumMod val="85000"/>
                    <a:lumOff val="15000"/>
                  </a:schemeClr>
                </a:solidFill>
                <a:uFillTx/>
                <a:latin typeface="楷体" panose="02010609060101010101" pitchFamily="49" charset="-122"/>
                <a:ea typeface="楷体" panose="02010609060101010101" pitchFamily="49" charset="-122"/>
                <a:cs typeface="楷体" panose="02010609060101010101" pitchFamily="49" charset="-122"/>
              </a:rPr>
              <a:t> （2）界定概念的外延——适用范围， 概念的内涵——本质属性； </a:t>
            </a:r>
            <a:endParaRPr kumimoji="0" lang="zh-CN" altLang="en-US" sz="2795" b="1" i="0" u="none" strike="noStrike" kern="1200" cap="none" spc="150" normalizeH="0" baseline="0" noProof="1">
              <a:solidFill>
                <a:schemeClr val="tx1">
                  <a:lumMod val="85000"/>
                  <a:lumOff val="15000"/>
                </a:schemeClr>
              </a:solidFill>
              <a:uFillTx/>
              <a:latin typeface="楷体" panose="02010609060101010101" pitchFamily="49" charset="-122"/>
              <a:ea typeface="楷体" panose="02010609060101010101" pitchFamily="49" charset="-122"/>
              <a:cs typeface="楷体" panose="02010609060101010101" pitchFamily="49" charset="-122"/>
            </a:endParaRPr>
          </a:p>
          <a:p>
            <a:pPr marL="228600" marR="0" indent="-22860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kumimoji="0" lang="zh-CN" altLang="en-US" sz="2795" b="1" i="0" u="none" strike="noStrike" kern="1200" cap="none" spc="150" normalizeH="0" baseline="0" noProof="1">
                <a:solidFill>
                  <a:schemeClr val="tx1">
                    <a:lumMod val="85000"/>
                    <a:lumOff val="15000"/>
                  </a:schemeClr>
                </a:solidFill>
                <a:uFillTx/>
                <a:latin typeface="楷体" panose="02010609060101010101" pitchFamily="49" charset="-122"/>
                <a:ea typeface="楷体" panose="02010609060101010101" pitchFamily="49" charset="-122"/>
                <a:cs typeface="楷体" panose="02010609060101010101" pitchFamily="49" charset="-122"/>
              </a:rPr>
              <a:t> （3）分析与相近或相反概念的关系。</a:t>
            </a:r>
            <a:endParaRPr kumimoji="0" lang="zh-CN" altLang="en-US" sz="3195" b="0" i="0" u="none" strike="noStrike" kern="1200" cap="none" spc="150" normalizeH="0" baseline="0" noProof="1">
              <a:solidFill>
                <a:srgbClr val="FF0000"/>
              </a:solidFill>
              <a:uFillTx/>
              <a:latin typeface="Arial" panose="020B0604020202020204" pitchFamily="34" charset="0"/>
              <a:ea typeface="隶书" panose="02010509060101010101" pitchFamily="49" charset="-122"/>
              <a:cs typeface="+mn-cs"/>
            </a:endParaRPr>
          </a:p>
        </p:txBody>
      </p:sp>
      <p:sp>
        <p:nvSpPr>
          <p:cNvPr id="96259" name="object 12"/>
          <p:cNvSpPr/>
          <p:nvPr/>
        </p:nvSpPr>
        <p:spPr>
          <a:xfrm>
            <a:off x="84138" y="319088"/>
            <a:ext cx="674687" cy="695325"/>
          </a:xfrm>
          <a:prstGeom prst="rect">
            <a:avLst/>
          </a:prstGeom>
          <a:blipFill rotWithShape="1">
            <a:blip r:embed="rId1"/>
            <a:stretch>
              <a:fillRect/>
            </a:stretch>
          </a:blipFill>
          <a:ln w="9525">
            <a:noFill/>
          </a:ln>
        </p:spPr>
        <p:txBody>
          <a:bodyPr wrap="square" lIns="0" tIns="0" rIns="0" bIns="0" anchor="t"/>
          <a:p>
            <a:endParaRPr lang="zh-CN" altLang="zh-CN">
              <a:latin typeface="Arial" panose="020B0604020202020204" pitchFamily="3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
                                            <p:txEl>
                                              <p:charRg st="0" end="32"/>
                                            </p:txEl>
                                          </p:spTgt>
                                        </p:tgtEl>
                                        <p:attrNameLst>
                                          <p:attrName>style.visibility</p:attrName>
                                        </p:attrNameLst>
                                      </p:cBhvr>
                                      <p:to>
                                        <p:strVal val="visible"/>
                                      </p:to>
                                    </p:set>
                                    <p:anim calcmode="discrete" valueType="clr">
                                      <p:cBhvr override="childStyle">
                                        <p:cTn id="12" dur="80"/>
                                        <p:tgtEl>
                                          <p:spTgt spid="12">
                                            <p:txEl>
                                              <p:charRg st="0" end="3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
                                            <p:txEl>
                                              <p:charRg st="0" end="32"/>
                                            </p:txEl>
                                          </p:spTgt>
                                        </p:tgtEl>
                                        <p:attrNameLst>
                                          <p:attrName>fillcolor</p:attrName>
                                        </p:attrNameLst>
                                      </p:cBhvr>
                                      <p:tavLst>
                                        <p:tav tm="0">
                                          <p:val>
                                            <p:clrVal>
                                              <a:schemeClr val="accent2"/>
                                            </p:clrVal>
                                          </p:val>
                                        </p:tav>
                                        <p:tav tm="50000">
                                          <p:val>
                                            <p:clrVal>
                                              <a:schemeClr val="hlink"/>
                                            </p:clrVal>
                                          </p:val>
                                        </p:tav>
                                      </p:tavLst>
                                    </p:anim>
                                    <p:set>
                                      <p:cBhvr>
                                        <p:cTn id="14" dur="80"/>
                                        <p:tgtEl>
                                          <p:spTgt spid="12">
                                            <p:txEl>
                                              <p:charRg st="0" end="3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
                                            <p:txEl>
                                              <p:charRg st="32" end="55"/>
                                            </p:txEl>
                                          </p:spTgt>
                                        </p:tgtEl>
                                        <p:attrNameLst>
                                          <p:attrName>style.visibility</p:attrName>
                                        </p:attrNameLst>
                                      </p:cBhvr>
                                      <p:to>
                                        <p:strVal val="visible"/>
                                      </p:to>
                                    </p:set>
                                    <p:anim calcmode="discrete" valueType="clr">
                                      <p:cBhvr override="childStyle">
                                        <p:cTn id="19" dur="80"/>
                                        <p:tgtEl>
                                          <p:spTgt spid="12">
                                            <p:txEl>
                                              <p:charRg st="32" end="5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xEl>
                                              <p:charRg st="32" end="55"/>
                                            </p:txEl>
                                          </p:spTgt>
                                        </p:tgtEl>
                                        <p:attrNameLst>
                                          <p:attrName>fillcolor</p:attrName>
                                        </p:attrNameLst>
                                      </p:cBhvr>
                                      <p:tavLst>
                                        <p:tav tm="0">
                                          <p:val>
                                            <p:clrVal>
                                              <a:schemeClr val="accent2"/>
                                            </p:clrVal>
                                          </p:val>
                                        </p:tav>
                                        <p:tav tm="50000">
                                          <p:val>
                                            <p:clrVal>
                                              <a:schemeClr val="hlink"/>
                                            </p:clrVal>
                                          </p:val>
                                        </p:tav>
                                      </p:tavLst>
                                    </p:anim>
                                    <p:set>
                                      <p:cBhvr>
                                        <p:cTn id="21" dur="80"/>
                                        <p:tgtEl>
                                          <p:spTgt spid="12">
                                            <p:txEl>
                                              <p:charRg st="32" end="55"/>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
                                            <p:txEl>
                                              <p:charRg st="55" end="88"/>
                                            </p:txEl>
                                          </p:spTgt>
                                        </p:tgtEl>
                                        <p:attrNameLst>
                                          <p:attrName>style.visibility</p:attrName>
                                        </p:attrNameLst>
                                      </p:cBhvr>
                                      <p:to>
                                        <p:strVal val="visible"/>
                                      </p:to>
                                    </p:set>
                                    <p:anim calcmode="discrete" valueType="clr">
                                      <p:cBhvr override="childStyle">
                                        <p:cTn id="26" dur="80"/>
                                        <p:tgtEl>
                                          <p:spTgt spid="12">
                                            <p:txEl>
                                              <p:charRg st="55" end="8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xEl>
                                              <p:charRg st="55" end="88"/>
                                            </p:txEl>
                                          </p:spTgt>
                                        </p:tgtEl>
                                        <p:attrNameLst>
                                          <p:attrName>fillcolor</p:attrName>
                                        </p:attrNameLst>
                                      </p:cBhvr>
                                      <p:tavLst>
                                        <p:tav tm="0">
                                          <p:val>
                                            <p:clrVal>
                                              <a:schemeClr val="accent2"/>
                                            </p:clrVal>
                                          </p:val>
                                        </p:tav>
                                        <p:tav tm="50000">
                                          <p:val>
                                            <p:clrVal>
                                              <a:schemeClr val="hlink"/>
                                            </p:clrVal>
                                          </p:val>
                                        </p:tav>
                                      </p:tavLst>
                                    </p:anim>
                                    <p:set>
                                      <p:cBhvr>
                                        <p:cTn id="28" dur="80"/>
                                        <p:tgtEl>
                                          <p:spTgt spid="12">
                                            <p:txEl>
                                              <p:charRg st="55" end="88"/>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2">
                                            <p:txEl>
                                              <p:charRg st="88" end="107"/>
                                            </p:txEl>
                                          </p:spTgt>
                                        </p:tgtEl>
                                        <p:attrNameLst>
                                          <p:attrName>style.visibility</p:attrName>
                                        </p:attrNameLst>
                                      </p:cBhvr>
                                      <p:to>
                                        <p:strVal val="visible"/>
                                      </p:to>
                                    </p:set>
                                    <p:anim calcmode="discrete" valueType="clr">
                                      <p:cBhvr override="childStyle">
                                        <p:cTn id="33" dur="80"/>
                                        <p:tgtEl>
                                          <p:spTgt spid="12">
                                            <p:txEl>
                                              <p:charRg st="88" end="10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2">
                                            <p:txEl>
                                              <p:charRg st="88" end="107"/>
                                            </p:txEl>
                                          </p:spTgt>
                                        </p:tgtEl>
                                        <p:attrNameLst>
                                          <p:attrName>fillcolor</p:attrName>
                                        </p:attrNameLst>
                                      </p:cBhvr>
                                      <p:tavLst>
                                        <p:tav tm="0">
                                          <p:val>
                                            <p:clrVal>
                                              <a:schemeClr val="accent2"/>
                                            </p:clrVal>
                                          </p:val>
                                        </p:tav>
                                        <p:tav tm="50000">
                                          <p:val>
                                            <p:clrVal>
                                              <a:schemeClr val="hlink"/>
                                            </p:clrVal>
                                          </p:val>
                                        </p:tav>
                                      </p:tavLst>
                                    </p:anim>
                                    <p:set>
                                      <p:cBhvr>
                                        <p:cTn id="35" dur="80"/>
                                        <p:tgtEl>
                                          <p:spTgt spid="12">
                                            <p:txEl>
                                              <p:charRg st="88" end="10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框 1"/>
          <p:cNvSpPr txBox="1"/>
          <p:nvPr/>
        </p:nvSpPr>
        <p:spPr>
          <a:xfrm>
            <a:off x="95250" y="1471613"/>
            <a:ext cx="11833225" cy="5324475"/>
          </a:xfrm>
          <a:prstGeom prst="rect">
            <a:avLst/>
          </a:prstGeom>
          <a:solidFill>
            <a:schemeClr val="bg1">
              <a:alpha val="64000"/>
            </a:schemeClr>
          </a:solidFill>
          <a:ln w="9525">
            <a:noFill/>
          </a:ln>
        </p:spPr>
        <p:txBody>
          <a:bodyPr>
            <a:spAutoFit/>
          </a:bodyPr>
          <a:lstStyle/>
          <a:p>
            <a:pPr marR="0" defTabSz="914400" eaLnBrk="0" hangingPunct="0">
              <a:buClrTx/>
              <a:buSzTx/>
              <a:defRPr/>
            </a:pPr>
            <a:r>
              <a:rPr kumimoji="0" lang="zh-CN" altLang="en-US" sz="2425"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 </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1.我们的格局不是一捆一捆扎清楚的柴，而是好像把一块石头丢在水面上所发生的一圈圈推出去的波纹。</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p52</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第四段）</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2.</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我们社会中最重要的亲属关系就是这种丢石头形成同心圆波纹的性质。</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p52</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第五段）</a:t>
            </a:r>
            <a:endPar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3.</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像贾家的大观园里，可以住着姑表林黛玉，姨表薛宝钗，后来更多了，什么薛宝琴，邢岫烟，凡是拉得上亲戚的，都包容得下。可是势力一变，树倒猢狲散，缩成一小团。</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第一段）</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微软雅黑" panose="020B0503020204020204" pitchFamily="34" charset="-122"/>
              </a:rPr>
              <a:t>4.</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在我们乡土社会里，不但亲属关系如此，地缘关系也是如此。在传统结构中，每一家以自己的地位做中心，周围划出一个圈子，这个圈子是“街坊”。有势力的人家的街坊可以遍及全村，穷苦人家的街坊只是比邻的两三家。这和我们的亲属圈子一般的。</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第一段）</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5.</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以“己”为中心，像石子一般投入水中</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像水的波纹一般，一圈圈推出去，愈推愈远，也愈推愈薄。</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第三段）</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endPar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endParaRPr>
          </a:p>
        </p:txBody>
      </p:sp>
      <p:sp>
        <p:nvSpPr>
          <p:cNvPr id="2" name="文本框 1"/>
          <p:cNvSpPr txBox="1"/>
          <p:nvPr/>
        </p:nvSpPr>
        <p:spPr>
          <a:xfrm>
            <a:off x="555625" y="952500"/>
            <a:ext cx="10509250" cy="516890"/>
          </a:xfrm>
          <a:prstGeom prst="rect">
            <a:avLst/>
          </a:prstGeom>
          <a:noFill/>
        </p:spPr>
        <p:txBody>
          <a:bodyPr>
            <a:spAutoFit/>
          </a:bodyPr>
          <a:lstStyle/>
          <a:p>
            <a:pPr marR="0" defTabSz="914400" eaLnBrk="0" hangingPunct="0">
              <a:buClrTx/>
              <a:buSzTx/>
              <a:defRPr/>
            </a:pPr>
            <a:r>
              <a:rPr kumimoji="0" lang="zh-CN" altLang="en-US" sz="2770"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第一步：</a:t>
            </a:r>
            <a:r>
              <a:rPr kumimoji="0" lang="zh-CN" altLang="en-US"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找到相关的形象化描述</a:t>
            </a:r>
            <a:r>
              <a:rPr kumimoji="0" lang="zh-CN" altLang="en-US" sz="2770" b="1" kern="1200" cap="none" spc="0" normalizeH="0" baseline="0" noProof="0" dirty="0">
                <a:solidFill>
                  <a:srgbClr val="0070C0"/>
                </a:solidFill>
                <a:latin typeface="Arial" panose="020B0604020202020204" pitchFamily="34" charset="0"/>
                <a:ea typeface="宋体" panose="02010600030101010101" pitchFamily="2" charset="-122"/>
                <a:cs typeface="+mn-cs"/>
                <a:sym typeface="+mn-ea"/>
              </a:rPr>
              <a:t>（</a:t>
            </a:r>
            <a:r>
              <a:rPr kumimoji="0" lang="en-US" altLang="zh-CN" sz="2770" b="1" kern="1200" cap="none" spc="0" normalizeH="0" baseline="0" noProof="0" dirty="0">
                <a:solidFill>
                  <a:srgbClr val="0070C0"/>
                </a:solidFill>
                <a:latin typeface="Arial" panose="020B0604020202020204" pitchFamily="34" charset="0"/>
                <a:ea typeface="宋体" panose="02010600030101010101" pitchFamily="2" charset="-122"/>
                <a:cs typeface="+mn-cs"/>
                <a:sym typeface="+mn-ea"/>
              </a:rPr>
              <a:t>p52-53</a:t>
            </a:r>
            <a:r>
              <a:rPr kumimoji="0" lang="zh-CN" altLang="en-US" sz="2770" b="1" kern="1200" cap="none" spc="0" normalizeH="0" baseline="0" noProof="0" dirty="0">
                <a:solidFill>
                  <a:srgbClr val="0070C0"/>
                </a:solidFill>
                <a:latin typeface="Arial" panose="020B0604020202020204" pitchFamily="34" charset="0"/>
                <a:ea typeface="宋体" panose="02010600030101010101" pitchFamily="2" charset="-122"/>
                <a:cs typeface="+mn-cs"/>
                <a:sym typeface="+mn-ea"/>
              </a:rPr>
              <a:t>）</a:t>
            </a:r>
            <a:endParaRPr kumimoji="0" lang="zh-CN" altLang="en-US" sz="2770" kern="1200" cap="none" spc="0" normalizeH="0" baseline="0" noProof="0" dirty="0">
              <a:solidFill>
                <a:srgbClr val="0070C0"/>
              </a:solidFill>
              <a:latin typeface="Arial" panose="020B0604020202020204" pitchFamily="34" charset="0"/>
              <a:ea typeface="宋体" panose="02010600030101010101" pitchFamily="2" charset="-122"/>
              <a:cs typeface="+mn-cs"/>
              <a:sym typeface="+mn-ea"/>
            </a:endParaRPr>
          </a:p>
        </p:txBody>
      </p:sp>
      <p:sp>
        <p:nvSpPr>
          <p:cNvPr id="97283" name="文本框 13"/>
          <p:cNvSpPr txBox="1"/>
          <p:nvPr/>
        </p:nvSpPr>
        <p:spPr>
          <a:xfrm>
            <a:off x="555625" y="122238"/>
            <a:ext cx="6594475" cy="768350"/>
          </a:xfrm>
          <a:prstGeom prst="rect">
            <a:avLst/>
          </a:prstGeom>
          <a:noFill/>
          <a:ln w="9525">
            <a:noFill/>
          </a:ln>
        </p:spPr>
        <p:txBody>
          <a:bodyPr anchor="t">
            <a:spAutoFit/>
          </a:bodyPr>
          <a:p>
            <a:pPr eaLnBrk="0" hangingPunct="0"/>
            <a:r>
              <a:rPr lang="zh-CN" altLang="en-US" sz="4000" b="1" dirty="0">
                <a:solidFill>
                  <a:srgbClr val="FF0000"/>
                </a:solidFill>
                <a:latin typeface="华文彩云" panose="02010800040101010101" pitchFamily="2" charset="-122"/>
                <a:ea typeface="华文彩云" panose="02010800040101010101" pitchFamily="2" charset="-122"/>
              </a:rPr>
              <a:t>核心</a:t>
            </a:r>
            <a:r>
              <a:rPr lang="zh-CN" altLang="en-US" sz="4000" b="1" dirty="0">
                <a:solidFill>
                  <a:srgbClr val="FF0000"/>
                </a:solidFill>
                <a:latin typeface="华文彩云" panose="02010800040101010101" pitchFamily="2" charset="-122"/>
                <a:ea typeface="华文彩云" panose="02010800040101010101" pitchFamily="2" charset="-122"/>
              </a:rPr>
              <a:t>概念：</a:t>
            </a:r>
            <a:r>
              <a:rPr lang="zh-CN" altLang="en-US" sz="4400" b="1" dirty="0">
                <a:latin typeface="方正姚体" panose="02010601030101010101" pitchFamily="2" charset="-122"/>
                <a:ea typeface="方正姚体" panose="02010601030101010101" pitchFamily="2" charset="-122"/>
              </a:rPr>
              <a:t>差序格局</a:t>
            </a:r>
            <a:endParaRPr lang="zh-CN" altLang="en-US" sz="4400" b="1" dirty="0">
              <a:latin typeface="方正姚体" panose="02010601030101010101" pitchFamily="2" charset="-122"/>
              <a:ea typeface="方正姚体" panose="02010601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337"/>
                                        </p:tgtEl>
                                        <p:attrNameLst>
                                          <p:attrName>style.visibility</p:attrName>
                                        </p:attrNameLst>
                                      </p:cBhvr>
                                      <p:to>
                                        <p:strVal val="visible"/>
                                      </p:to>
                                    </p:set>
                                    <p:animEffect transition="in" filter="blinds(horizontal)">
                                      <p:cBhvr>
                                        <p:cTn id="12" dur="500"/>
                                        <p:tgtEl>
                                          <p:spTgt spid="1423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2337">
                                            <p:txEl>
                                              <p:pRg st="0" end="0"/>
                                            </p:txEl>
                                          </p:spTgt>
                                        </p:tgtEl>
                                        <p:attrNameLst>
                                          <p:attrName>style.visibility</p:attrName>
                                        </p:attrNameLst>
                                      </p:cBhvr>
                                      <p:to>
                                        <p:strVal val="visible"/>
                                      </p:to>
                                    </p:set>
                                    <p:anim calcmode="lin" valueType="num">
                                      <p:cBhvr additive="base">
                                        <p:cTn id="17" dur="500" fill="hold"/>
                                        <p:tgtEl>
                                          <p:spTgt spid="14233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23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42337">
                                            <p:txEl>
                                              <p:pRg st="1" end="1"/>
                                            </p:txEl>
                                          </p:spTgt>
                                        </p:tgtEl>
                                        <p:attrNameLst>
                                          <p:attrName>style.visibility</p:attrName>
                                        </p:attrNameLst>
                                      </p:cBhvr>
                                      <p:to>
                                        <p:strVal val="visible"/>
                                      </p:to>
                                    </p:set>
                                    <p:animEffect transition="in" filter="box(in)">
                                      <p:cBhvr>
                                        <p:cTn id="23" dur="2000"/>
                                        <p:tgtEl>
                                          <p:spTgt spid="14233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2337">
                                            <p:txEl>
                                              <p:pRg st="2" end="2"/>
                                            </p:txEl>
                                          </p:spTgt>
                                        </p:tgtEl>
                                        <p:attrNameLst>
                                          <p:attrName>style.visibility</p:attrName>
                                        </p:attrNameLst>
                                      </p:cBhvr>
                                      <p:to>
                                        <p:strVal val="visible"/>
                                      </p:to>
                                    </p:set>
                                    <p:anim calcmode="lin" valueType="num">
                                      <p:cBhvr additive="base">
                                        <p:cTn id="28" dur="500" fill="hold"/>
                                        <p:tgtEl>
                                          <p:spTgt spid="14233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23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2337">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2337">
                                            <p:txEl>
                                              <p:pRg st="4" end="4"/>
                                            </p:txEl>
                                          </p:spTgt>
                                        </p:tgtEl>
                                        <p:attrNameLst>
                                          <p:attrName>style.visibility</p:attrName>
                                        </p:attrNameLst>
                                      </p:cBhvr>
                                      <p:to>
                                        <p:strVal val="visible"/>
                                      </p:to>
                                    </p:set>
                                    <p:anim calcmode="lin" valueType="num">
                                      <p:cBhvr additive="base">
                                        <p:cTn id="38" dur="500" fill="hold"/>
                                        <p:tgtEl>
                                          <p:spTgt spid="14233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23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7" grpId="0" bldLvl="0" animBg="1"/>
      <p:bldP spid="142337" grpId="1"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框 1"/>
          <p:cNvSpPr txBox="1"/>
          <p:nvPr/>
        </p:nvSpPr>
        <p:spPr>
          <a:xfrm>
            <a:off x="95250" y="1471930"/>
            <a:ext cx="12096115" cy="5324475"/>
          </a:xfrm>
          <a:prstGeom prst="rect">
            <a:avLst/>
          </a:prstGeom>
          <a:solidFill>
            <a:schemeClr val="bg1">
              <a:alpha val="64000"/>
            </a:schemeClr>
          </a:solidFill>
          <a:ln w="9525">
            <a:noFill/>
          </a:ln>
        </p:spPr>
        <p:txBody>
          <a:bodyPr wrap="square">
            <a:spAutoFit/>
          </a:bodyPr>
          <a:lstStyle/>
          <a:p>
            <a:pPr marR="0" defTabSz="914400" eaLnBrk="0" hangingPunct="0">
              <a:buClrTx/>
              <a:buSzTx/>
              <a:defRPr/>
            </a:pPr>
            <a:r>
              <a:rPr kumimoji="0" lang="zh-CN" altLang="en-US" sz="2425"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 </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1.我们的格局不是一捆一捆扎清楚的柴，而是好像把一块石头丢在水面上所发生的一圈圈推出去的波纹。</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p52</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第四段）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2.</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我们社会中最重要的亲属关系就是这种丢石头形成同心圆波纹的性质。</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p52</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第五段</a:t>
            </a:r>
            <a:endPar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endPar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3.</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像贾家的大观园里，可以住着姑表林黛玉，姨表薛宝钗，后来更多了，什么薛宝琴，邢岫烟，凡是拉得上亲戚的，都包容得下。可是势力一变，树倒猢狲散，缩成一小团。</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第一段</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微软雅黑" panose="020B0503020204020204" pitchFamily="34" charset="-122"/>
              </a:rPr>
              <a:t>4.</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在我们乡土社会里，不但亲属关系如此，地缘关系也是如此。在传统结构中，每一家以自己的地位做中心，周围划出一个圈子，这个圈子是“街坊”。有势力的人家的街坊可以遍及全村，穷苦人家的街坊只是比邻的两三家。这和我们的亲属圈子一般的。</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第一段）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5.</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以“己”为中心，像石子一般投入水中</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像水的波纹一般，一圈圈推出去，愈推愈远，也愈推愈薄。</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p53</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第三段）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endPar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endParaRPr>
          </a:p>
        </p:txBody>
      </p:sp>
      <p:sp>
        <p:nvSpPr>
          <p:cNvPr id="2" name="文本框 1"/>
          <p:cNvSpPr txBox="1"/>
          <p:nvPr/>
        </p:nvSpPr>
        <p:spPr>
          <a:xfrm>
            <a:off x="436563" y="920750"/>
            <a:ext cx="10509250" cy="516890"/>
          </a:xfrm>
          <a:prstGeom prst="rect">
            <a:avLst/>
          </a:prstGeom>
          <a:noFill/>
        </p:spPr>
        <p:txBody>
          <a:bodyPr>
            <a:spAutoFit/>
          </a:bodyPr>
          <a:lstStyle/>
          <a:p>
            <a:pPr marR="0" defTabSz="914400" eaLnBrk="0" hangingPunct="0">
              <a:buClrTx/>
              <a:buSzTx/>
              <a:defRPr/>
            </a:pPr>
            <a:r>
              <a:rPr kumimoji="0" lang="zh-CN" altLang="en-US" sz="2770"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第二步：</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从中心句、关键词找现象的特征</a:t>
            </a:r>
            <a:r>
              <a:rPr kumimoji="0" lang="zh-CN" altLang="en-US"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a:t>
            </a:r>
            <a:r>
              <a:rPr kumimoji="0" lang="en-US" altLang="zh-CN"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p52-53</a:t>
            </a:r>
            <a:r>
              <a:rPr kumimoji="0" lang="zh-CN" altLang="en-US"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a:t>
            </a:r>
            <a:endParaRPr kumimoji="0" lang="zh-CN" altLang="en-US" sz="2770" kern="1200" cap="none" spc="0" normalizeH="0" baseline="0" noProof="0" dirty="0">
              <a:latin typeface="Arial" panose="020B0604020202020204" pitchFamily="34" charset="0"/>
              <a:ea typeface="宋体" panose="02010600030101010101" pitchFamily="2" charset="-122"/>
              <a:cs typeface="+mn-cs"/>
              <a:sym typeface="+mn-ea"/>
            </a:endParaRPr>
          </a:p>
        </p:txBody>
      </p:sp>
      <p:sp>
        <p:nvSpPr>
          <p:cNvPr id="99331" name="文本框 13"/>
          <p:cNvSpPr txBox="1"/>
          <p:nvPr/>
        </p:nvSpPr>
        <p:spPr>
          <a:xfrm>
            <a:off x="555625" y="122238"/>
            <a:ext cx="6594475" cy="769937"/>
          </a:xfrm>
          <a:prstGeom prst="rect">
            <a:avLst/>
          </a:prstGeom>
          <a:noFill/>
          <a:ln w="9525">
            <a:noFill/>
          </a:ln>
        </p:spPr>
        <p:txBody>
          <a:bodyPr anchor="t">
            <a:spAutoFit/>
          </a:bodyPr>
          <a:p>
            <a:pPr eaLnBrk="0" hangingPunct="0"/>
            <a:r>
              <a:rPr lang="zh-CN" altLang="en-US" sz="4000" b="1" dirty="0">
                <a:solidFill>
                  <a:srgbClr val="FF0000"/>
                </a:solidFill>
                <a:latin typeface="华文彩云" panose="02010800040101010101" pitchFamily="2" charset="-122"/>
                <a:ea typeface="华文彩云" panose="02010800040101010101" pitchFamily="2" charset="-122"/>
              </a:rPr>
              <a:t>概念：</a:t>
            </a:r>
            <a:r>
              <a:rPr lang="zh-CN" altLang="en-US" sz="4400" b="1" dirty="0">
                <a:latin typeface="方正姚体" panose="02010601030101010101" pitchFamily="2" charset="-122"/>
                <a:ea typeface="方正姚体" panose="02010601030101010101" pitchFamily="2" charset="-122"/>
              </a:rPr>
              <a:t>差序格局</a:t>
            </a:r>
            <a:endParaRPr lang="zh-CN" altLang="en-US" sz="4400" b="1" dirty="0">
              <a:latin typeface="方正姚体" panose="02010601030101010101" pitchFamily="2" charset="-122"/>
              <a:ea typeface="方正姚体" panose="02010601030101010101" pitchFamily="2" charset="-122"/>
            </a:endParaRPr>
          </a:p>
        </p:txBody>
      </p:sp>
      <p:sp>
        <p:nvSpPr>
          <p:cNvPr id="5" name="圆角矩形 2"/>
          <p:cNvSpPr/>
          <p:nvPr/>
        </p:nvSpPr>
        <p:spPr>
          <a:xfrm>
            <a:off x="768350" y="1833563"/>
            <a:ext cx="10080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2"/>
          <p:cNvSpPr/>
          <p:nvPr/>
        </p:nvSpPr>
        <p:spPr>
          <a:xfrm>
            <a:off x="10272713" y="3284538"/>
            <a:ext cx="13684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2"/>
          <p:cNvSpPr/>
          <p:nvPr/>
        </p:nvSpPr>
        <p:spPr>
          <a:xfrm>
            <a:off x="3935413" y="4121150"/>
            <a:ext cx="122396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2"/>
          <p:cNvSpPr/>
          <p:nvPr/>
        </p:nvSpPr>
        <p:spPr>
          <a:xfrm>
            <a:off x="6038850" y="4075113"/>
            <a:ext cx="12239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2"/>
          <p:cNvSpPr/>
          <p:nvPr/>
        </p:nvSpPr>
        <p:spPr>
          <a:xfrm>
            <a:off x="550863" y="4500563"/>
            <a:ext cx="283051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2"/>
          <p:cNvSpPr/>
          <p:nvPr/>
        </p:nvSpPr>
        <p:spPr>
          <a:xfrm>
            <a:off x="539750" y="5511800"/>
            <a:ext cx="210026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2"/>
          <p:cNvSpPr/>
          <p:nvPr/>
        </p:nvSpPr>
        <p:spPr>
          <a:xfrm>
            <a:off x="10817225" y="5541963"/>
            <a:ext cx="966788"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2"/>
          <p:cNvSpPr/>
          <p:nvPr/>
        </p:nvSpPr>
        <p:spPr>
          <a:xfrm>
            <a:off x="95250" y="5973763"/>
            <a:ext cx="8731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2"/>
          <p:cNvSpPr/>
          <p:nvPr/>
        </p:nvSpPr>
        <p:spPr>
          <a:xfrm>
            <a:off x="1416050" y="5994400"/>
            <a:ext cx="13684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2"/>
          <p:cNvSpPr/>
          <p:nvPr/>
        </p:nvSpPr>
        <p:spPr>
          <a:xfrm>
            <a:off x="7262813" y="2189163"/>
            <a:ext cx="920750"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5" name="文本框 14"/>
          <p:cNvSpPr txBox="1"/>
          <p:nvPr/>
        </p:nvSpPr>
        <p:spPr>
          <a:xfrm>
            <a:off x="4851400" y="1741488"/>
            <a:ext cx="5965825" cy="582612"/>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——愈推愈远，也愈推愈薄</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6" name="文本框 15"/>
          <p:cNvSpPr txBox="1"/>
          <p:nvPr/>
        </p:nvSpPr>
        <p:spPr>
          <a:xfrm>
            <a:off x="2660650" y="3621088"/>
            <a:ext cx="3633788" cy="582612"/>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——伸缩性</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7" name="圆角矩形 2"/>
          <p:cNvSpPr/>
          <p:nvPr/>
        </p:nvSpPr>
        <p:spPr>
          <a:xfrm>
            <a:off x="3240088" y="2281238"/>
            <a:ext cx="12239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8" name="文本框 17"/>
          <p:cNvSpPr txBox="1"/>
          <p:nvPr/>
        </p:nvSpPr>
        <p:spPr>
          <a:xfrm>
            <a:off x="4891088" y="2606675"/>
            <a:ext cx="59658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a:t>
            </a:r>
            <a:r>
              <a:rPr lang="zh-CN" altLang="en-US" sz="3200" b="1" dirty="0">
                <a:solidFill>
                  <a:srgbClr val="0070C0"/>
                </a:solidFill>
                <a:latin typeface="楷体" panose="02010609060101010101" pitchFamily="49" charset="-122"/>
                <a:ea typeface="楷体" panose="02010609060101010101" pitchFamily="49" charset="-122"/>
                <a:sym typeface="+mn-ea"/>
              </a:rPr>
              <a:t>以己为中心</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9" name="文本框 18"/>
          <p:cNvSpPr txBox="1"/>
          <p:nvPr/>
        </p:nvSpPr>
        <p:spPr>
          <a:xfrm>
            <a:off x="2784475" y="5072063"/>
            <a:ext cx="94075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a:t>
            </a:r>
            <a:r>
              <a:rPr lang="zh-CN" altLang="en-US" sz="3200" b="1" dirty="0">
                <a:solidFill>
                  <a:srgbClr val="0070C0"/>
                </a:solidFill>
                <a:latin typeface="楷体" panose="02010609060101010101" pitchFamily="49" charset="-122"/>
                <a:ea typeface="楷体" panose="02010609060101010101" pitchFamily="49" charset="-122"/>
                <a:sym typeface="+mn-ea"/>
              </a:rPr>
              <a:t>以己为中心，发生范围是亲属关系、地缘关系</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20" name="文本框 19"/>
          <p:cNvSpPr txBox="1"/>
          <p:nvPr/>
        </p:nvSpPr>
        <p:spPr>
          <a:xfrm>
            <a:off x="4891088" y="6008688"/>
            <a:ext cx="59658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——愈推愈远，也愈推愈薄</a:t>
            </a:r>
            <a:endParaRPr lang="zh-CN" altLang="en-US" sz="3200" dirty="0">
              <a:solidFill>
                <a:srgbClr val="0070C0"/>
              </a:solidFill>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2337"/>
                                        </p:tgtEl>
                                        <p:attrNameLst>
                                          <p:attrName>style.visibility</p:attrName>
                                        </p:attrNameLst>
                                      </p:cBhvr>
                                      <p:to>
                                        <p:strVal val="visible"/>
                                      </p:to>
                                    </p:set>
                                    <p:anim calcmode="lin" valueType="num">
                                      <p:cBhvr additive="base">
                                        <p:cTn id="18" dur="500" fill="hold"/>
                                        <p:tgtEl>
                                          <p:spTgt spid="142337"/>
                                        </p:tgtEl>
                                        <p:attrNameLst>
                                          <p:attrName>ppt_x</p:attrName>
                                        </p:attrNameLst>
                                      </p:cBhvr>
                                      <p:tavLst>
                                        <p:tav tm="0">
                                          <p:val>
                                            <p:strVal val="#ppt_x"/>
                                          </p:val>
                                        </p:tav>
                                        <p:tav tm="100000">
                                          <p:val>
                                            <p:strVal val="#ppt_x"/>
                                          </p:val>
                                        </p:tav>
                                      </p:tavLst>
                                    </p:anim>
                                    <p:anim calcmode="lin" valueType="num">
                                      <p:cBhvr additive="base">
                                        <p:cTn id="19" dur="500" fill="hold"/>
                                        <p:tgtEl>
                                          <p:spTgt spid="1423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2337">
                                            <p:txEl>
                                              <p:pRg st="1" end="1"/>
                                            </p:txEl>
                                          </p:spTgt>
                                        </p:tgtEl>
                                        <p:attrNameLst>
                                          <p:attrName>style.visibility</p:attrName>
                                        </p:attrNameLst>
                                      </p:cBhvr>
                                      <p:to>
                                        <p:strVal val="visible"/>
                                      </p:to>
                                    </p:set>
                                    <p:anim calcmode="lin" valueType="num">
                                      <p:cBhvr additive="base">
                                        <p:cTn id="35" dur="500" fill="hold"/>
                                        <p:tgtEl>
                                          <p:spTgt spid="14233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23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2337">
                                            <p:txEl>
                                              <p:pRg st="3" end="3"/>
                                            </p:txEl>
                                          </p:spTgt>
                                        </p:tgtEl>
                                        <p:attrNameLst>
                                          <p:attrName>style.visibility</p:attrName>
                                        </p:attrNameLst>
                                      </p:cBhvr>
                                      <p:to>
                                        <p:strVal val="visible"/>
                                      </p:to>
                                    </p:set>
                                    <p:anim calcmode="lin" valueType="num">
                                      <p:cBhvr additive="base">
                                        <p:cTn id="51" dur="500" fill="hold"/>
                                        <p:tgtEl>
                                          <p:spTgt spid="142337">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23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2337">
                                            <p:txEl>
                                              <p:pRg st="4" end="4"/>
                                            </p:txEl>
                                          </p:spTgt>
                                        </p:tgtEl>
                                        <p:attrNameLst>
                                          <p:attrName>style.visibility</p:attrName>
                                        </p:attrNameLst>
                                      </p:cBhvr>
                                      <p:to>
                                        <p:strVal val="visible"/>
                                      </p:to>
                                    </p:set>
                                    <p:anim calcmode="lin" valueType="num">
                                      <p:cBhvr additive="base">
                                        <p:cTn id="72" dur="500" fill="hold"/>
                                        <p:tgtEl>
                                          <p:spTgt spid="142337">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23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1"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1"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1"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42337">
                                            <p:txEl>
                                              <p:pRg st="5" end="5"/>
                                            </p:txEl>
                                          </p:spTgt>
                                        </p:tgtEl>
                                        <p:attrNameLst>
                                          <p:attrName>style.visibility</p:attrName>
                                        </p:attrNameLst>
                                      </p:cBhvr>
                                      <p:to>
                                        <p:strVal val="visible"/>
                                      </p:to>
                                    </p:set>
                                    <p:anim calcmode="lin" valueType="num">
                                      <p:cBhvr additive="base">
                                        <p:cTn id="93" dur="500" fill="hold"/>
                                        <p:tgtEl>
                                          <p:spTgt spid="142337">
                                            <p:txEl>
                                              <p:pRg st="5" end="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423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1"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1"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1"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5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1" nodeType="click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1" nodeType="click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500"/>
                                        <p:tgtEl>
                                          <p:spTgt spid="1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1"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500"/>
                                        <p:tgtEl>
                                          <p:spTgt spid="2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2"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blinds(horizontal)">
                                      <p:cBhvr>
                                        <p:cTn id="129" dur="500"/>
                                        <p:tgtEl>
                                          <p:spTgt spid="15"/>
                                        </p:tgtEl>
                                      </p:cBhvr>
                                    </p:animEffect>
                                  </p:childTnLst>
                                </p:cTn>
                              </p:par>
                              <p:par>
                                <p:cTn id="130" presetID="2" presetClass="entr" presetSubtype="4" fill="hold" nodeType="withEffect">
                                  <p:stCondLst>
                                    <p:cond delay="0"/>
                                  </p:stCondLst>
                                  <p:childTnLst>
                                    <p:set>
                                      <p:cBhvr>
                                        <p:cTn id="131" dur="1" fill="hold">
                                          <p:stCondLst>
                                            <p:cond delay="0"/>
                                          </p:stCondLst>
                                        </p:cTn>
                                        <p:tgtEl>
                                          <p:spTgt spid="142337">
                                            <p:txEl>
                                              <p:pRg st="2" end="2"/>
                                            </p:txEl>
                                          </p:spTgt>
                                        </p:tgtEl>
                                        <p:attrNameLst>
                                          <p:attrName>style.visibility</p:attrName>
                                        </p:attrNameLst>
                                      </p:cBhvr>
                                      <p:to>
                                        <p:strVal val="visible"/>
                                      </p:to>
                                    </p:set>
                                    <p:anim calcmode="lin" valueType="num">
                                      <p:cBhvr additive="base">
                                        <p:cTn id="132" dur="500" fill="hold"/>
                                        <p:tgtEl>
                                          <p:spTgt spid="142337">
                                            <p:txEl>
                                              <p:pRg st="2" end="2"/>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423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animBg="1"/>
      <p:bldP spid="7" grpId="1" bldLvl="0" animBg="1"/>
      <p:bldP spid="8" grpId="0" animBg="1"/>
      <p:bldP spid="8" grpId="1" bldLvl="0" animBg="1"/>
      <p:bldP spid="9" grpId="0" animBg="1"/>
      <p:bldP spid="9" grpId="1" bldLvl="0" animBg="1"/>
      <p:bldP spid="10" grpId="0" animBg="1"/>
      <p:bldP spid="10" grpId="1" bldLvl="0" animBg="1"/>
      <p:bldP spid="11" grpId="0" animBg="1"/>
      <p:bldP spid="11" grpId="1" bldLvl="0" animBg="1"/>
      <p:bldP spid="12" grpId="0" animBg="1"/>
      <p:bldP spid="12" grpId="1" bldLvl="0" animBg="1"/>
      <p:bldP spid="13" grpId="0" animBg="1"/>
      <p:bldP spid="13" grpId="1" bldLvl="0" animBg="1"/>
      <p:bldP spid="14" grpId="0" animBg="1"/>
      <p:bldP spid="14" grpId="1" bldLvl="0" animBg="1"/>
      <p:bldP spid="15" grpId="0"/>
      <p:bldP spid="15" grpId="1"/>
      <p:bldP spid="16" grpId="0"/>
      <p:bldP spid="16" grpId="1"/>
      <p:bldP spid="17" grpId="0" animBg="1"/>
      <p:bldP spid="17" grpId="1" bldLvl="0" animBg="1"/>
      <p:bldP spid="18" grpId="0"/>
      <p:bldP spid="18" grpId="1"/>
      <p:bldP spid="19" grpId="0"/>
      <p:bldP spid="19" grpId="1"/>
      <p:bldP spid="20" grpId="0"/>
      <p:bldP spid="20" grpId="1"/>
      <p:bldP spid="99331" grpId="0"/>
      <p:bldP spid="99331" grpId="1"/>
      <p:bldP spid="2" grpId="0"/>
      <p:bldP spid="2" grpId="1"/>
      <p:bldP spid="142337" grpId="0" animBg="1"/>
      <p:bldP spid="142337" grpId="1" animBg="1"/>
      <p:bldP spid="5" grpId="0" animBg="1"/>
      <p:bldP spid="5" grpId="1" animBg="1"/>
      <p:bldP spid="15"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6050" y="1435100"/>
            <a:ext cx="2189163" cy="571500"/>
          </a:xfrm>
          <a:prstGeom prst="rect">
            <a:avLst/>
          </a:prstGeom>
          <a:noFill/>
        </p:spPr>
        <p:txBody>
          <a:bodyPr wrap="none">
            <a:spAutoFit/>
          </a:bodyPr>
          <a:lstStyle/>
          <a:p>
            <a:pPr marR="0" defTabSz="914400" eaLnBrk="0" hangingPunct="0">
              <a:buClrTx/>
              <a:buSzTx/>
              <a:defRPr/>
            </a:pPr>
            <a:r>
              <a:rPr kumimoji="0" lang="zh-CN" altLang="en-US" sz="3115" b="1" kern="1200" cap="none" spc="0" normalizeH="0" baseline="0" noProof="0" dirty="0">
                <a:solidFill>
                  <a:srgbClr val="FF0000"/>
                </a:solidFill>
                <a:latin typeface="华文彩云" panose="02010800040101010101" pitchFamily="2" charset="-122"/>
                <a:ea typeface="华文彩云" panose="02010800040101010101" pitchFamily="2" charset="-122"/>
                <a:cs typeface="+mn-cs"/>
                <a:sym typeface="+mn-ea"/>
              </a:rPr>
              <a:t>概念内涵：</a:t>
            </a:r>
            <a:endParaRPr kumimoji="0" lang="zh-CN" altLang="en-US" sz="3115" b="1" kern="1200" cap="none" spc="0" normalizeH="0" baseline="0" noProof="0" dirty="0">
              <a:solidFill>
                <a:srgbClr val="FF0000"/>
              </a:solidFill>
              <a:latin typeface="华文彩云" panose="02010800040101010101" pitchFamily="2" charset="-122"/>
              <a:ea typeface="华文彩云" panose="02010800040101010101" pitchFamily="2" charset="-122"/>
              <a:cs typeface="+mn-cs"/>
              <a:sym typeface="+mn-ea"/>
            </a:endParaRPr>
          </a:p>
        </p:txBody>
      </p:sp>
      <p:sp>
        <p:nvSpPr>
          <p:cNvPr id="43017" name="文本框 2"/>
          <p:cNvSpPr txBox="1"/>
          <p:nvPr/>
        </p:nvSpPr>
        <p:spPr>
          <a:xfrm>
            <a:off x="479425" y="246063"/>
            <a:ext cx="5616575" cy="584200"/>
          </a:xfrm>
          <a:prstGeom prst="rect">
            <a:avLst/>
          </a:prstGeom>
          <a:noFill/>
          <a:ln w="9525">
            <a:noFill/>
          </a:ln>
        </p:spPr>
        <p:txBody>
          <a:bodyPr anchor="t">
            <a:spAutoFit/>
          </a:bodyPr>
          <a:p>
            <a:pPr eaLnBrk="0" hangingPunct="0"/>
            <a:r>
              <a:rPr lang="zh-CN" altLang="en-US" sz="3200" b="1" dirty="0">
                <a:solidFill>
                  <a:srgbClr val="C00000"/>
                </a:solidFill>
                <a:latin typeface="Arial" panose="020B0604020202020204" pitchFamily="34" charset="0"/>
                <a:ea typeface="宋体" panose="02010600030101010101" pitchFamily="2" charset="-122"/>
                <a:sym typeface="+mn-ea"/>
              </a:rPr>
              <a:t>第三步：抽象概括</a:t>
            </a:r>
            <a:endParaRPr lang="zh-CN" altLang="en-US" sz="3200" dirty="0">
              <a:latin typeface="Arial" panose="020B0604020202020204" pitchFamily="34" charset="0"/>
              <a:ea typeface="宋体" panose="02010600030101010101" pitchFamily="2" charset="-122"/>
            </a:endParaRPr>
          </a:p>
        </p:txBody>
      </p:sp>
      <p:sp>
        <p:nvSpPr>
          <p:cNvPr id="7" name="文本框 6"/>
          <p:cNvSpPr txBox="1"/>
          <p:nvPr/>
        </p:nvSpPr>
        <p:spPr>
          <a:xfrm>
            <a:off x="984250" y="2636838"/>
            <a:ext cx="10715625" cy="646112"/>
          </a:xfrm>
          <a:prstGeom prst="rect">
            <a:avLst/>
          </a:prstGeom>
          <a:noFill/>
          <a:ln w="9525">
            <a:noFill/>
          </a:ln>
        </p:spPr>
        <p:txBody>
          <a:bodyPr anchor="t">
            <a:spAutoFit/>
          </a:bodyPr>
          <a:p>
            <a:pPr eaLnBrk="0" hangingPunct="0"/>
            <a:r>
              <a:rPr lang="zh-CN" altLang="en-US" sz="3600" dirty="0">
                <a:solidFill>
                  <a:srgbClr val="FF0000"/>
                </a:solidFill>
                <a:latin typeface="Arial" panose="020B0604020202020204" pitchFamily="34" charset="0"/>
                <a:ea typeface="宋体" panose="02010600030101010101" pitchFamily="2" charset="-122"/>
              </a:rPr>
              <a:t>差序格局是</a:t>
            </a:r>
            <a:r>
              <a:rPr lang="en-US" altLang="zh-CN" sz="3600" dirty="0">
                <a:solidFill>
                  <a:srgbClr val="FF0000"/>
                </a:solidFill>
                <a:latin typeface="Arial" panose="020B0604020202020204" pitchFamily="34" charset="0"/>
                <a:ea typeface="宋体" panose="02010600030101010101" pitchFamily="2" charset="-122"/>
              </a:rPr>
              <a:t>_____________________</a:t>
            </a:r>
            <a:r>
              <a:rPr lang="zh-CN" altLang="en-US" sz="3600" dirty="0">
                <a:solidFill>
                  <a:srgbClr val="FF0000"/>
                </a:solidFill>
                <a:latin typeface="Arial" panose="020B0604020202020204" pitchFamily="34" charset="0"/>
                <a:ea typeface="宋体" panose="02010600030101010101" pitchFamily="2" charset="-122"/>
              </a:rPr>
              <a:t>的社会格局。</a:t>
            </a:r>
            <a:endParaRPr lang="zh-CN" altLang="en-US" sz="3600" dirty="0">
              <a:solidFill>
                <a:srgbClr val="FF0000"/>
              </a:solidFill>
              <a:latin typeface="Arial" panose="020B0604020202020204" pitchFamily="34" charset="0"/>
              <a:ea typeface="宋体" panose="02010600030101010101" pitchFamily="2" charset="-122"/>
            </a:endParaRPr>
          </a:p>
        </p:txBody>
      </p:sp>
      <p:sp>
        <p:nvSpPr>
          <p:cNvPr id="6" name="文本框 5"/>
          <p:cNvSpPr txBox="1"/>
          <p:nvPr/>
        </p:nvSpPr>
        <p:spPr>
          <a:xfrm>
            <a:off x="5375949" y="331032"/>
            <a:ext cx="5199381" cy="922014"/>
          </a:xfrm>
          <a:prstGeom prst="rect">
            <a:avLst/>
          </a:prstGeom>
          <a:gradFill>
            <a:gsLst>
              <a:gs pos="0">
                <a:srgbClr val="FBFB11"/>
              </a:gs>
              <a:gs pos="100000">
                <a:srgbClr val="838309"/>
              </a:gs>
            </a:gsLst>
            <a:lin ang="0" scaled="0"/>
          </a:gradFill>
          <a:effectLst>
            <a:softEdge rad="88900"/>
          </a:effectLst>
        </p:spPr>
        <p:txBody>
          <a:bodyPr>
            <a:spAutoFit/>
          </a:bodyPr>
          <a:lstStyle/>
          <a:p>
            <a:pPr marR="0" defTabSz="914400" eaLnBrk="0" hangingPunct="0">
              <a:buClrTx/>
              <a:buSzTx/>
              <a:defRPr/>
            </a:pPr>
            <a:r>
              <a:rPr kumimoji="0" lang="en-US" altLang="zh-CN" sz="5400" b="1" kern="1200" cap="none" spc="0" normalizeH="0" baseline="0" noProof="0" dirty="0">
                <a:solidFill>
                  <a:srgbClr val="C00000"/>
                </a:solidFill>
                <a:latin typeface="隶书" panose="02010509060101010101" pitchFamily="49" charset="-122"/>
                <a:ea typeface="隶书" panose="02010509060101010101" pitchFamily="49" charset="-122"/>
                <a:cs typeface="隶书" panose="02010509060101010101" pitchFamily="49" charset="-122"/>
                <a:sym typeface="+mn-ea"/>
              </a:rPr>
              <a:t> 3</a:t>
            </a:r>
            <a:r>
              <a:rPr kumimoji="0" lang="en-US" altLang="zh-CN" sz="5400" b="1" kern="100" cap="none" spc="150" normalizeH="0" baseline="0" noProof="0" dirty="0">
                <a:solidFill>
                  <a:srgbClr val="FF0000"/>
                </a:solidFill>
                <a:latin typeface="等线" panose="02010600030101010101" charset="-122"/>
                <a:ea typeface="楷体" panose="02010609060101010101" pitchFamily="49" charset="-122"/>
                <a:cs typeface="隶书" panose="02010509060101010101" pitchFamily="49" charset="-122"/>
                <a:sym typeface="+mn-ea"/>
              </a:rPr>
              <a:t>.</a:t>
            </a:r>
            <a:r>
              <a:rPr kumimoji="0" lang="zh-CN" sz="5400" b="1" kern="100" cap="none" spc="150" normalizeH="0" baseline="0" noProof="0" dirty="0">
                <a:solidFill>
                  <a:srgbClr val="FF0000"/>
                </a:solidFill>
                <a:latin typeface="等线" panose="02010600030101010101" charset="-122"/>
                <a:ea typeface="楷体" panose="02010609060101010101" pitchFamily="49" charset="-122"/>
                <a:cs typeface="宋体" panose="02010600030101010101" pitchFamily="2" charset="-122"/>
                <a:sym typeface="+mn-ea"/>
              </a:rPr>
              <a:t>描述还原</a:t>
            </a:r>
            <a:r>
              <a:rPr kumimoji="0" sz="5400" b="1" kern="100" cap="none" spc="150" normalizeH="0" baseline="0" noProof="0" dirty="0">
                <a:solidFill>
                  <a:srgbClr val="FF0000"/>
                </a:solidFill>
                <a:latin typeface="等线" panose="02010600030101010101" charset="-122"/>
                <a:ea typeface="楷体" panose="02010609060101010101" pitchFamily="49" charset="-122"/>
                <a:cs typeface="宋体" panose="02010600030101010101" pitchFamily="2" charset="-122"/>
                <a:sym typeface="+mn-ea"/>
              </a:rPr>
              <a:t>法</a:t>
            </a:r>
            <a:endParaRPr kumimoji="0" lang="zh-CN" altLang="en-US" sz="5400" b="1" kern="100" cap="none" spc="150" normalizeH="0" baseline="0" noProof="0" dirty="0">
              <a:solidFill>
                <a:srgbClr val="FF0000"/>
              </a:solidFill>
              <a:latin typeface="等线" panose="02010600030101010101" charset="-122"/>
              <a:ea typeface="楷体" panose="02010609060101010101" pitchFamily="49" charset="-122"/>
              <a:cs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fade">
                                      <p:cBhvr>
                                        <p:cTn id="7" dur="500"/>
                                        <p:tgtEl>
                                          <p:spTgt spid="430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3017"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框 1"/>
          <p:cNvSpPr txBox="1"/>
          <p:nvPr/>
        </p:nvSpPr>
        <p:spPr>
          <a:xfrm>
            <a:off x="95250" y="1471613"/>
            <a:ext cx="11833225" cy="5314950"/>
          </a:xfrm>
          <a:prstGeom prst="rect">
            <a:avLst/>
          </a:prstGeom>
          <a:solidFill>
            <a:schemeClr val="bg1">
              <a:alpha val="64000"/>
            </a:schemeClr>
          </a:solidFill>
          <a:ln w="9525">
            <a:noFill/>
          </a:ln>
        </p:spPr>
        <p:txBody>
          <a:bodyPr>
            <a:spAutoFit/>
          </a:bodyPr>
          <a:lstStyle/>
          <a:p>
            <a:pPr marR="0" defTabSz="914400" eaLnBrk="0" hangingPunct="0">
              <a:buClrTx/>
              <a:buSzTx/>
              <a:defRPr/>
            </a:pPr>
            <a:r>
              <a:rPr kumimoji="0" lang="zh-CN" altLang="en-US" sz="2425"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 </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1.我们的格局不是一捆一捆扎清楚的柴，而是好像把一块石头丢在水面上所发生的一圈圈推出去的波纹。</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p20</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第一段）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2.</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我们社会中最重要的亲属关系就是这种丢石头形成同心圆波纹的性质。</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p20</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第二段）</a:t>
            </a:r>
            <a:endPar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3.</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像贾家的大观园里，可以住着姑表林黛玉，姨表薛宝钗，后来更多了，什么薛宝琴，邢岫烟，凡是拉得上亲戚的，都包容得下。可是势力一变，树倒猢狲散，缩成一小团。</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p20</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第三段</a:t>
            </a:r>
            <a:r>
              <a:rPr kumimoji="0" lang="zh-CN" altLang="en-US"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rPr>
              <a:t>）</a:t>
            </a:r>
            <a:endParaRPr kumimoji="0" lang="en-US" altLang="zh-CN" sz="2425" kern="1200" cap="none" spc="0" normalizeH="0" baseline="0" noProof="0" dirty="0">
              <a:solidFill>
                <a:srgbClr val="0070C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微软雅黑" panose="020B0503020204020204" pitchFamily="34" charset="-122"/>
              </a:rPr>
              <a:t>4.</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在我们乡土社会里，不但亲属关系如此，地缘关系也是如此。在传统结构中，每一家以自己的地位做中心，周围划出一个圈子，这个圈子是“街坊”。有势力的人家的街坊可以遍及全村，穷苦人家的街坊只是比邻的两三家。这和我们的亲属圈子一般的。</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p20</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第三段）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5.</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以“己”为中心，像石子一般投入水中</a:t>
            </a:r>
            <a:r>
              <a:rPr kumimoji="0" lang="en-US" altLang="zh-CN" sz="2425" kern="1200" cap="none" spc="0" normalizeH="0" baseline="0" noProof="0" dirty="0">
                <a:latin typeface="楷体" panose="02010609060101010101" pitchFamily="49" charset="-122"/>
                <a:ea typeface="楷体" panose="02010609060101010101" pitchFamily="49" charset="-122"/>
                <a:cs typeface="+mn-cs"/>
                <a:sym typeface="+mn-ea"/>
              </a:rPr>
              <a:t>……</a:t>
            </a:r>
            <a:r>
              <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rPr>
              <a:t>像水的波纹一般，一圈圈推出去，愈推愈远，也愈推愈薄。</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a:t>
            </a:r>
            <a:r>
              <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p21</a:t>
            </a:r>
            <a:r>
              <a:rPr kumimoji="0" lang="zh-CN" altLang="en-US"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rPr>
              <a:t>第二段）</a:t>
            </a:r>
            <a:endParaRPr kumimoji="0" lang="en-US" altLang="zh-CN" sz="2425" kern="1200" cap="none" spc="0" normalizeH="0" baseline="0" noProof="0" dirty="0">
              <a:solidFill>
                <a:srgbClr val="FF0000"/>
              </a:solidFill>
              <a:latin typeface="楷体" panose="02010609060101010101" pitchFamily="49" charset="-122"/>
              <a:ea typeface="楷体" panose="02010609060101010101" pitchFamily="49" charset="-122"/>
              <a:cs typeface="+mn-cs"/>
              <a:sym typeface="+mn-ea"/>
            </a:endParaRPr>
          </a:p>
          <a:p>
            <a:pPr marR="0" defTabSz="914400" eaLnBrk="0" hangingPunct="0">
              <a:buClrTx/>
              <a:buSzTx/>
              <a:defRPr/>
            </a:pPr>
            <a:endParaRPr kumimoji="0" lang="zh-CN" altLang="en-US" sz="2425" kern="1200" cap="none" spc="0" normalizeH="0" baseline="0" noProof="0" dirty="0">
              <a:latin typeface="楷体" panose="02010609060101010101" pitchFamily="49" charset="-122"/>
              <a:ea typeface="楷体" panose="02010609060101010101" pitchFamily="49" charset="-122"/>
              <a:cs typeface="+mn-cs"/>
              <a:sym typeface="+mn-ea"/>
            </a:endParaRPr>
          </a:p>
        </p:txBody>
      </p:sp>
      <p:sp>
        <p:nvSpPr>
          <p:cNvPr id="2" name="文本框 1"/>
          <p:cNvSpPr txBox="1"/>
          <p:nvPr/>
        </p:nvSpPr>
        <p:spPr>
          <a:xfrm>
            <a:off x="436563" y="920750"/>
            <a:ext cx="10509250" cy="519113"/>
          </a:xfrm>
          <a:prstGeom prst="rect">
            <a:avLst/>
          </a:prstGeom>
          <a:noFill/>
        </p:spPr>
        <p:txBody>
          <a:bodyPr>
            <a:spAutoFit/>
          </a:bodyPr>
          <a:lstStyle/>
          <a:p>
            <a:pPr marR="0" defTabSz="914400" eaLnBrk="0" hangingPunct="0">
              <a:buClrTx/>
              <a:buSzTx/>
              <a:defRPr/>
            </a:pPr>
            <a:r>
              <a:rPr kumimoji="0" lang="zh-CN" altLang="en-US" sz="2770" b="1" kern="1200" cap="none" spc="0" normalizeH="0" baseline="0" noProof="0" dirty="0">
                <a:solidFill>
                  <a:srgbClr val="C00000"/>
                </a:solidFill>
                <a:latin typeface="Arial" panose="020B0604020202020204" pitchFamily="34" charset="0"/>
                <a:ea typeface="宋体" panose="02010600030101010101" pitchFamily="2" charset="-122"/>
                <a:cs typeface="+mn-cs"/>
                <a:sym typeface="+mn-ea"/>
              </a:rPr>
              <a:t>第二步：</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从中心句、关键词找现象的特征（</a:t>
            </a:r>
            <a:r>
              <a:rPr kumimoji="0" lang="en-US" altLang="zh-CN"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p20-21</a:t>
            </a:r>
            <a:r>
              <a:rPr kumimoji="0" lang="zh-CN" altLang="en-US" sz="2770"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a:t>
            </a:r>
            <a:endParaRPr kumimoji="0" lang="zh-CN" altLang="en-US" sz="2770" kern="1200" cap="none" spc="0" normalizeH="0" baseline="0" noProof="0" dirty="0">
              <a:latin typeface="Arial" panose="020B0604020202020204" pitchFamily="34" charset="0"/>
              <a:ea typeface="宋体" panose="02010600030101010101" pitchFamily="2" charset="-122"/>
              <a:cs typeface="+mn-cs"/>
              <a:sym typeface="+mn-ea"/>
            </a:endParaRPr>
          </a:p>
        </p:txBody>
      </p:sp>
      <p:sp>
        <p:nvSpPr>
          <p:cNvPr id="102403" name="文本框 13"/>
          <p:cNvSpPr txBox="1"/>
          <p:nvPr/>
        </p:nvSpPr>
        <p:spPr>
          <a:xfrm>
            <a:off x="555625" y="122238"/>
            <a:ext cx="6594475" cy="769937"/>
          </a:xfrm>
          <a:prstGeom prst="rect">
            <a:avLst/>
          </a:prstGeom>
          <a:noFill/>
          <a:ln w="9525">
            <a:noFill/>
          </a:ln>
        </p:spPr>
        <p:txBody>
          <a:bodyPr anchor="t">
            <a:spAutoFit/>
          </a:bodyPr>
          <a:p>
            <a:pPr eaLnBrk="0" hangingPunct="0"/>
            <a:r>
              <a:rPr lang="zh-CN" altLang="en-US" sz="4000" b="1" dirty="0">
                <a:solidFill>
                  <a:srgbClr val="FF0000"/>
                </a:solidFill>
                <a:latin typeface="华文彩云" panose="02010800040101010101" pitchFamily="2" charset="-122"/>
                <a:ea typeface="华文彩云" panose="02010800040101010101" pitchFamily="2" charset="-122"/>
              </a:rPr>
              <a:t>概念：</a:t>
            </a:r>
            <a:r>
              <a:rPr lang="zh-CN" altLang="en-US" sz="4400" b="1" dirty="0">
                <a:latin typeface="方正姚体" panose="02010601030101010101" pitchFamily="2" charset="-122"/>
                <a:ea typeface="方正姚体" panose="02010601030101010101" pitchFamily="2" charset="-122"/>
              </a:rPr>
              <a:t>差序格局</a:t>
            </a:r>
            <a:endParaRPr lang="zh-CN" altLang="en-US" sz="4400" b="1" dirty="0">
              <a:latin typeface="方正姚体" panose="02010601030101010101" pitchFamily="2" charset="-122"/>
              <a:ea typeface="方正姚体" panose="02010601030101010101" pitchFamily="2" charset="-122"/>
            </a:endParaRPr>
          </a:p>
        </p:txBody>
      </p:sp>
      <p:sp>
        <p:nvSpPr>
          <p:cNvPr id="5" name="圆角矩形 2"/>
          <p:cNvSpPr/>
          <p:nvPr/>
        </p:nvSpPr>
        <p:spPr>
          <a:xfrm>
            <a:off x="768350" y="1833563"/>
            <a:ext cx="10080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2"/>
          <p:cNvSpPr/>
          <p:nvPr/>
        </p:nvSpPr>
        <p:spPr>
          <a:xfrm>
            <a:off x="10272713" y="3284538"/>
            <a:ext cx="13684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2"/>
          <p:cNvSpPr/>
          <p:nvPr/>
        </p:nvSpPr>
        <p:spPr>
          <a:xfrm>
            <a:off x="3935413" y="4121150"/>
            <a:ext cx="122396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2"/>
          <p:cNvSpPr/>
          <p:nvPr/>
        </p:nvSpPr>
        <p:spPr>
          <a:xfrm>
            <a:off x="6038850" y="4075113"/>
            <a:ext cx="12239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2"/>
          <p:cNvSpPr/>
          <p:nvPr/>
        </p:nvSpPr>
        <p:spPr>
          <a:xfrm>
            <a:off x="550863" y="4500563"/>
            <a:ext cx="283051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2"/>
          <p:cNvSpPr/>
          <p:nvPr/>
        </p:nvSpPr>
        <p:spPr>
          <a:xfrm>
            <a:off x="539750" y="5511800"/>
            <a:ext cx="2100263"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2"/>
          <p:cNvSpPr/>
          <p:nvPr/>
        </p:nvSpPr>
        <p:spPr>
          <a:xfrm>
            <a:off x="10817225" y="5541963"/>
            <a:ext cx="966788"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2"/>
          <p:cNvSpPr/>
          <p:nvPr/>
        </p:nvSpPr>
        <p:spPr>
          <a:xfrm>
            <a:off x="95250" y="5973763"/>
            <a:ext cx="8731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2"/>
          <p:cNvSpPr/>
          <p:nvPr/>
        </p:nvSpPr>
        <p:spPr>
          <a:xfrm>
            <a:off x="1416050" y="5994400"/>
            <a:ext cx="1368425"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2"/>
          <p:cNvSpPr/>
          <p:nvPr/>
        </p:nvSpPr>
        <p:spPr>
          <a:xfrm>
            <a:off x="7262813" y="2189163"/>
            <a:ext cx="920750"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02414" name="文本框 14"/>
          <p:cNvSpPr txBox="1"/>
          <p:nvPr/>
        </p:nvSpPr>
        <p:spPr>
          <a:xfrm>
            <a:off x="4851400" y="1741488"/>
            <a:ext cx="5965825" cy="582612"/>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——愈推愈远，也愈推愈薄</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02415" name="文本框 15"/>
          <p:cNvSpPr txBox="1"/>
          <p:nvPr/>
        </p:nvSpPr>
        <p:spPr>
          <a:xfrm>
            <a:off x="2660650" y="3621088"/>
            <a:ext cx="3633788" cy="582612"/>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——伸缩性</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7" name="圆角矩形 2"/>
          <p:cNvSpPr/>
          <p:nvPr/>
        </p:nvSpPr>
        <p:spPr>
          <a:xfrm>
            <a:off x="3240088" y="2281238"/>
            <a:ext cx="1223963" cy="4333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91210" rtl="0" eaLnBrk="1" fontAlgn="base" latinLnBrk="0" hangingPunct="1">
              <a:lnSpc>
                <a:spcPct val="100000"/>
              </a:lnSpc>
              <a:spcBef>
                <a:spcPct val="0"/>
              </a:spcBef>
              <a:spcAft>
                <a:spcPct val="0"/>
              </a:spcAft>
              <a:buClrTx/>
              <a:buSzTx/>
              <a:buFontTx/>
              <a:buNone/>
              <a:defRPr/>
            </a:pPr>
            <a:endParaRPr kumimoji="0" lang="zh-CN" altLang="en-US" sz="1560" b="0" i="0" u="none" strike="noStrike" kern="1200" cap="none" spc="0" normalizeH="0" baseline="0" noProof="0">
              <a:ln>
                <a:noFill/>
              </a:ln>
              <a:solidFill>
                <a:schemeClr val="lt1"/>
              </a:solidFill>
              <a:effectLst/>
              <a:uLnTx/>
              <a:uFillTx/>
              <a:latin typeface="+mn-lt"/>
              <a:ea typeface="+mn-ea"/>
              <a:cs typeface="+mn-cs"/>
            </a:endParaRPr>
          </a:p>
        </p:txBody>
      </p:sp>
      <p:sp>
        <p:nvSpPr>
          <p:cNvPr id="102417" name="文本框 17"/>
          <p:cNvSpPr txBox="1"/>
          <p:nvPr/>
        </p:nvSpPr>
        <p:spPr>
          <a:xfrm>
            <a:off x="4891088" y="2606675"/>
            <a:ext cx="59658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a:t>
            </a:r>
            <a:r>
              <a:rPr lang="zh-CN" altLang="en-US" sz="3200" b="1" dirty="0">
                <a:solidFill>
                  <a:srgbClr val="0070C0"/>
                </a:solidFill>
                <a:latin typeface="楷体" panose="02010609060101010101" pitchFamily="49" charset="-122"/>
                <a:ea typeface="楷体" panose="02010609060101010101" pitchFamily="49" charset="-122"/>
                <a:sym typeface="+mn-ea"/>
              </a:rPr>
              <a:t>以己为中心</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02418" name="文本框 18"/>
          <p:cNvSpPr txBox="1"/>
          <p:nvPr/>
        </p:nvSpPr>
        <p:spPr>
          <a:xfrm>
            <a:off x="2784475" y="5072063"/>
            <a:ext cx="94075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a:t>
            </a:r>
            <a:r>
              <a:rPr lang="zh-CN" altLang="en-US" sz="3200" b="1" dirty="0">
                <a:solidFill>
                  <a:srgbClr val="0070C0"/>
                </a:solidFill>
                <a:latin typeface="楷体" panose="02010609060101010101" pitchFamily="49" charset="-122"/>
                <a:ea typeface="楷体" panose="02010609060101010101" pitchFamily="49" charset="-122"/>
                <a:sym typeface="+mn-ea"/>
              </a:rPr>
              <a:t>以己为中心，发生范围是亲属关系、地缘关系</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02419" name="文本框 19"/>
          <p:cNvSpPr txBox="1"/>
          <p:nvPr/>
        </p:nvSpPr>
        <p:spPr>
          <a:xfrm>
            <a:off x="4891088" y="6008688"/>
            <a:ext cx="5965825" cy="584200"/>
          </a:xfrm>
          <a:prstGeom prst="rect">
            <a:avLst/>
          </a:prstGeom>
          <a:noFill/>
          <a:ln w="9525">
            <a:noFill/>
          </a:ln>
        </p:spPr>
        <p:txBody>
          <a:bodyPr anchor="t">
            <a:spAutoFit/>
          </a:bodyPr>
          <a:p>
            <a:pPr eaLnBrk="0" hangingPunct="0"/>
            <a:r>
              <a:rPr lang="zh-CN" altLang="zh-CN" sz="3200" b="1" dirty="0">
                <a:solidFill>
                  <a:srgbClr val="0070C0"/>
                </a:solidFill>
                <a:latin typeface="楷体" panose="02010609060101010101" pitchFamily="49" charset="-122"/>
                <a:ea typeface="楷体" panose="02010609060101010101" pitchFamily="49" charset="-122"/>
                <a:sym typeface="+mn-ea"/>
              </a:rPr>
              <a:t>——愈推愈远，也愈推愈薄</a:t>
            </a:r>
            <a:endParaRPr lang="zh-CN" altLang="en-US" sz="3200" dirty="0">
              <a:solidFill>
                <a:srgbClr val="0070C0"/>
              </a:solidFill>
              <a:latin typeface="Arial" panose="020B0604020202020204" pitchFamily="34" charset="0"/>
              <a:ea typeface="宋体" panose="02010600030101010101" pitchFamily="2" charset="-122"/>
            </a:endParaRPr>
          </a:p>
        </p:txBody>
      </p:sp>
      <p:sp>
        <p:nvSpPr>
          <p:cNvPr id="102420" name="文本框 20"/>
          <p:cNvSpPr txBox="1"/>
          <p:nvPr/>
        </p:nvSpPr>
        <p:spPr>
          <a:xfrm>
            <a:off x="5087938" y="146050"/>
            <a:ext cx="7300912" cy="1200150"/>
          </a:xfrm>
          <a:prstGeom prst="rect">
            <a:avLst/>
          </a:prstGeom>
          <a:noFill/>
          <a:ln w="9525">
            <a:noFill/>
          </a:ln>
        </p:spPr>
        <p:txBody>
          <a:bodyPr anchor="t">
            <a:spAutoFit/>
          </a:bodyPr>
          <a:p>
            <a:pPr eaLnBrk="0" hangingPunct="0"/>
            <a:r>
              <a:rPr lang="zh-CN" altLang="en-US" sz="3600" b="1" dirty="0">
                <a:solidFill>
                  <a:srgbClr val="0070C0"/>
                </a:solidFill>
                <a:latin typeface="Arial" panose="020B0604020202020204" pitchFamily="34" charset="0"/>
                <a:ea typeface="宋体" panose="02010600030101010101" pitchFamily="2" charset="-122"/>
              </a:rPr>
              <a:t>差序格局是</a:t>
            </a:r>
            <a:r>
              <a:rPr lang="en-US" altLang="zh-CN" sz="3600" b="1" dirty="0">
                <a:solidFill>
                  <a:srgbClr val="0070C0"/>
                </a:solidFill>
                <a:latin typeface="Arial" panose="020B0604020202020204" pitchFamily="34" charset="0"/>
                <a:ea typeface="宋体" panose="02010600030101010101" pitchFamily="2" charset="-122"/>
              </a:rPr>
              <a:t>_________</a:t>
            </a:r>
            <a:r>
              <a:rPr lang="zh-CN" altLang="en-US" sz="3600" b="1" dirty="0">
                <a:solidFill>
                  <a:srgbClr val="0070C0"/>
                </a:solidFill>
                <a:latin typeface="Arial" panose="020B0604020202020204" pitchFamily="34" charset="0"/>
                <a:ea typeface="宋体" panose="02010600030101010101" pitchFamily="2" charset="-122"/>
              </a:rPr>
              <a:t>的社会格局</a:t>
            </a:r>
            <a:r>
              <a:rPr lang="zh-CN" altLang="en-US" sz="3600" dirty="0">
                <a:solidFill>
                  <a:srgbClr val="FF0000"/>
                </a:solidFill>
                <a:latin typeface="Arial" panose="020B0604020202020204" pitchFamily="34" charset="0"/>
                <a:ea typeface="宋体" panose="02010600030101010101" pitchFamily="2" charset="-122"/>
              </a:rPr>
              <a:t>。</a:t>
            </a:r>
            <a:endParaRPr lang="zh-CN" altLang="en-US" sz="3600" dirty="0">
              <a:solidFill>
                <a:srgbClr val="FF0000"/>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文本框 7"/>
          <p:cNvSpPr txBox="1"/>
          <p:nvPr/>
        </p:nvSpPr>
        <p:spPr>
          <a:xfrm>
            <a:off x="1269365" y="2793365"/>
            <a:ext cx="9812655" cy="1814830"/>
          </a:xfrm>
          <a:prstGeom prst="rect">
            <a:avLst/>
          </a:prstGeom>
          <a:noFill/>
          <a:ln w="9525" cap="flat" cmpd="sng">
            <a:solidFill>
              <a:schemeClr val="tx1"/>
            </a:solidFill>
            <a:prstDash val="solid"/>
            <a:miter/>
            <a:headEnd type="none" w="med" len="med"/>
            <a:tailEnd type="none" w="med" len="med"/>
          </a:ln>
          <a:effectLst>
            <a:softEdge rad="254000"/>
          </a:effectLst>
        </p:spPr>
        <p:txBody>
          <a:bodyPr wrap="square">
            <a:spAutoFit/>
          </a:bodyPr>
          <a:lstStyle/>
          <a:p>
            <a:pPr marR="0" defTabSz="914400" eaLnBrk="0" hangingPunct="0">
              <a:buClrTx/>
              <a:buSzTx/>
              <a:defRPr/>
            </a:pPr>
            <a:r>
              <a:rPr kumimoji="0" lang="en-US"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   </a:t>
            </a:r>
            <a:r>
              <a:rPr kumimoji="0" lang="zh-CN"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是</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一种</a:t>
            </a:r>
            <a:r>
              <a:rPr kumimoji="0" lang="zh-CN"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发生在亲属关系、地缘关系等</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社会</a:t>
            </a:r>
            <a:r>
              <a:rPr kumimoji="0" lang="zh-CN"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关系中</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的</a:t>
            </a:r>
            <a:r>
              <a:rPr kumimoji="0" lang="zh-CN"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，以己为中心</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，依据中心势力厚薄而定，</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mn-ea"/>
              </a:rPr>
              <a:t>愈推愈远，也愈推愈薄</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，且能伸缩自如</a:t>
            </a:r>
            <a:r>
              <a:rPr kumimoji="0" lang="zh-CN"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的社会格局</a:t>
            </a:r>
            <a:r>
              <a:rPr kumimoji="0" lang="zh-CN" altLang="en-US"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rPr>
              <a:t>。</a:t>
            </a:r>
            <a:endParaRPr kumimoji="0" lang="en-US" altLang="zh-CN" sz="2800" b="1" kern="1200" cap="none" spc="0" normalizeH="0" baseline="0" noProof="0" dirty="0">
              <a:latin typeface="楷体" panose="02010609060101010101" pitchFamily="49" charset="-122"/>
              <a:ea typeface="楷体" panose="02010609060101010101" pitchFamily="49" charset="-122"/>
              <a:cs typeface="+mn-cs"/>
              <a:sym typeface="宋体" panose="02010600030101010101" pitchFamily="2" charset="-122"/>
            </a:endParaRPr>
          </a:p>
          <a:p>
            <a:pPr marR="0" defTabSz="914400" eaLnBrk="0" hangingPunct="0">
              <a:buClrTx/>
              <a:buSzTx/>
              <a:defRPr/>
            </a:pPr>
            <a:endParaRPr kumimoji="0" lang="zh-CN" altLang="en-US" sz="2800" kern="1200" cap="none" spc="0" normalizeH="0" baseline="0" noProof="0" dirty="0">
              <a:solidFill>
                <a:srgbClr val="0D0DFF"/>
              </a:solidFill>
              <a:latin typeface="Arial" panose="020B0604020202020204" pitchFamily="34" charset="0"/>
              <a:ea typeface="宋体" panose="02010600030101010101" pitchFamily="2" charset="-122"/>
              <a:cs typeface="+mn-cs"/>
              <a:sym typeface="+mn-ea"/>
            </a:endParaRPr>
          </a:p>
        </p:txBody>
      </p:sp>
      <p:sp>
        <p:nvSpPr>
          <p:cNvPr id="2" name="文本框 1"/>
          <p:cNvSpPr txBox="1"/>
          <p:nvPr/>
        </p:nvSpPr>
        <p:spPr>
          <a:xfrm>
            <a:off x="1447800" y="1192213"/>
            <a:ext cx="2189163" cy="571500"/>
          </a:xfrm>
          <a:prstGeom prst="rect">
            <a:avLst/>
          </a:prstGeom>
          <a:noFill/>
        </p:spPr>
        <p:txBody>
          <a:bodyPr wrap="none">
            <a:spAutoFit/>
          </a:bodyPr>
          <a:lstStyle/>
          <a:p>
            <a:pPr marR="0" defTabSz="914400" eaLnBrk="0" hangingPunct="0">
              <a:buClrTx/>
              <a:buSzTx/>
              <a:defRPr/>
            </a:pPr>
            <a:r>
              <a:rPr kumimoji="0" lang="zh-CN" altLang="en-US" sz="3115" b="1" kern="1200" cap="none" spc="0" normalizeH="0" baseline="0" noProof="0" dirty="0">
                <a:solidFill>
                  <a:srgbClr val="FF0000"/>
                </a:solidFill>
                <a:latin typeface="华文彩云" panose="02010800040101010101" pitchFamily="2" charset="-122"/>
                <a:ea typeface="华文彩云" panose="02010800040101010101" pitchFamily="2" charset="-122"/>
                <a:cs typeface="+mn-cs"/>
                <a:sym typeface="+mn-ea"/>
              </a:rPr>
              <a:t>概念内涵：</a:t>
            </a:r>
            <a:endParaRPr kumimoji="0" lang="zh-CN" altLang="en-US" sz="3115" b="1" kern="1200" cap="none" spc="0" normalizeH="0" baseline="0" noProof="0" dirty="0">
              <a:solidFill>
                <a:srgbClr val="FF0000"/>
              </a:solidFill>
              <a:latin typeface="华文彩云" panose="02010800040101010101" pitchFamily="2" charset="-122"/>
              <a:ea typeface="华文彩云" panose="02010800040101010101" pitchFamily="2" charset="-122"/>
              <a:cs typeface="+mn-cs"/>
              <a:sym typeface="+mn-ea"/>
            </a:endParaRPr>
          </a:p>
        </p:txBody>
      </p:sp>
      <p:sp>
        <p:nvSpPr>
          <p:cNvPr id="43017" name="文本框 2"/>
          <p:cNvSpPr txBox="1"/>
          <p:nvPr/>
        </p:nvSpPr>
        <p:spPr>
          <a:xfrm>
            <a:off x="479425" y="246063"/>
            <a:ext cx="5616575" cy="584200"/>
          </a:xfrm>
          <a:prstGeom prst="rect">
            <a:avLst/>
          </a:prstGeom>
          <a:noFill/>
          <a:ln w="9525">
            <a:noFill/>
          </a:ln>
        </p:spPr>
        <p:txBody>
          <a:bodyPr anchor="t">
            <a:spAutoFit/>
          </a:bodyPr>
          <a:p>
            <a:pPr eaLnBrk="0" hangingPunct="0"/>
            <a:r>
              <a:rPr lang="zh-CN" altLang="en-US" sz="3200" b="1" dirty="0">
                <a:solidFill>
                  <a:srgbClr val="C00000"/>
                </a:solidFill>
                <a:latin typeface="Arial" panose="020B0604020202020204" pitchFamily="34" charset="0"/>
                <a:ea typeface="宋体" panose="02010600030101010101" pitchFamily="2" charset="-122"/>
                <a:sym typeface="+mn-ea"/>
              </a:rPr>
              <a:t>第三步：抽象概括</a:t>
            </a:r>
            <a:endParaRPr lang="zh-CN" altLang="en-US" sz="3200" dirty="0">
              <a:latin typeface="Arial" panose="020B0604020202020204" pitchFamily="34" charset="0"/>
              <a:ea typeface="宋体" panose="02010600030101010101" pitchFamily="2" charset="-122"/>
            </a:endParaRPr>
          </a:p>
        </p:txBody>
      </p:sp>
      <p:sp>
        <p:nvSpPr>
          <p:cNvPr id="7" name="文本框 6"/>
          <p:cNvSpPr txBox="1"/>
          <p:nvPr/>
        </p:nvSpPr>
        <p:spPr>
          <a:xfrm>
            <a:off x="1055688" y="1890713"/>
            <a:ext cx="10715625" cy="646112"/>
          </a:xfrm>
          <a:prstGeom prst="rect">
            <a:avLst/>
          </a:prstGeom>
          <a:noFill/>
          <a:ln w="9525">
            <a:noFill/>
          </a:ln>
        </p:spPr>
        <p:txBody>
          <a:bodyPr anchor="t">
            <a:spAutoFit/>
          </a:bodyPr>
          <a:p>
            <a:pPr eaLnBrk="0" hangingPunct="0"/>
            <a:r>
              <a:rPr lang="zh-CN" altLang="en-US" sz="3600" dirty="0">
                <a:solidFill>
                  <a:srgbClr val="FF0000"/>
                </a:solidFill>
                <a:latin typeface="Arial" panose="020B0604020202020204" pitchFamily="34" charset="0"/>
                <a:ea typeface="宋体" panose="02010600030101010101" pitchFamily="2" charset="-122"/>
              </a:rPr>
              <a:t>差序格局是</a:t>
            </a:r>
            <a:r>
              <a:rPr lang="en-US" altLang="zh-CN" sz="3600" dirty="0">
                <a:solidFill>
                  <a:srgbClr val="FF0000"/>
                </a:solidFill>
                <a:latin typeface="Arial" panose="020B0604020202020204" pitchFamily="34" charset="0"/>
                <a:ea typeface="宋体" panose="02010600030101010101" pitchFamily="2" charset="-122"/>
              </a:rPr>
              <a:t>_____________________</a:t>
            </a:r>
            <a:r>
              <a:rPr lang="zh-CN" altLang="en-US" sz="3600" dirty="0">
                <a:solidFill>
                  <a:srgbClr val="FF0000"/>
                </a:solidFill>
                <a:latin typeface="Arial" panose="020B0604020202020204" pitchFamily="34" charset="0"/>
                <a:ea typeface="宋体" panose="02010600030101010101" pitchFamily="2" charset="-122"/>
              </a:rPr>
              <a:t>的社会格局。</a:t>
            </a:r>
            <a:endParaRPr lang="zh-CN" altLang="en-US" sz="3600" dirty="0">
              <a:solidFill>
                <a:srgbClr val="FF0000"/>
              </a:solidFill>
              <a:latin typeface="Arial" panose="020B0604020202020204" pitchFamily="34" charset="0"/>
              <a:ea typeface="宋体" panose="02010600030101010101" pitchFamily="2" charset="-122"/>
            </a:endParaRPr>
          </a:p>
        </p:txBody>
      </p:sp>
      <p:sp>
        <p:nvSpPr>
          <p:cNvPr id="3" name="文本框 2"/>
          <p:cNvSpPr txBox="1"/>
          <p:nvPr/>
        </p:nvSpPr>
        <p:spPr>
          <a:xfrm>
            <a:off x="775335" y="4370070"/>
            <a:ext cx="11276330" cy="1339215"/>
          </a:xfrm>
          <a:prstGeom prst="rect">
            <a:avLst/>
          </a:prstGeom>
          <a:noFill/>
        </p:spPr>
        <p:txBody>
          <a:bodyPr wrap="none" rtlCol="0" anchor="t">
            <a:spAutoFit/>
          </a:bodyPr>
          <a:p>
            <a:pPr marL="228600" marR="0" indent="-22860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lang="zh-CN" altLang="en-US" sz="2800" spc="150">
                <a:solidFill>
                  <a:srgbClr val="FF0000"/>
                </a:solidFill>
                <a:uFillTx/>
                <a:latin typeface="Arial" panose="020B0604020202020204" pitchFamily="34" charset="0"/>
                <a:ea typeface="隶书" panose="02010509060101010101" pitchFamily="49" charset="-122"/>
                <a:sym typeface="+mn-ea"/>
              </a:rPr>
              <a:t> 下定义：差序格局是中国乡土社会以宗法群体为本位，以自己</a:t>
            </a:r>
            <a:endParaRPr lang="zh-CN" altLang="en-US" sz="2800" spc="150">
              <a:solidFill>
                <a:srgbClr val="FF0000"/>
              </a:solidFill>
              <a:uFillTx/>
              <a:latin typeface="Arial" panose="020B0604020202020204" pitchFamily="34" charset="0"/>
              <a:ea typeface="隶书" panose="02010509060101010101" pitchFamily="49" charset="-122"/>
              <a:sym typeface="+mn-ea"/>
            </a:endParaRPr>
          </a:p>
          <a:p>
            <a:pPr marL="228600" marR="0" indent="-228600" algn="l" defTabSz="914400" rtl="0" eaLnBrk="1" fontAlgn="auto" latinLnBrk="0" hangingPunct="1">
              <a:lnSpc>
                <a:spcPct val="130000"/>
              </a:lnSpc>
              <a:spcBef>
                <a:spcPct val="0"/>
              </a:spcBef>
              <a:spcAft>
                <a:spcPts val="1000"/>
              </a:spcAft>
              <a:buClrTx/>
              <a:buSzTx/>
              <a:buFont typeface="Arial" panose="020B0604020202020204" pitchFamily="34" charset="0"/>
              <a:buChar char="•"/>
            </a:pPr>
            <a:r>
              <a:rPr lang="zh-CN" altLang="en-US" sz="2800" spc="150">
                <a:solidFill>
                  <a:srgbClr val="FF0000"/>
                </a:solidFill>
                <a:uFillTx/>
                <a:latin typeface="Arial" panose="020B0604020202020204" pitchFamily="34" charset="0"/>
                <a:ea typeface="隶书" panose="02010509060101010101" pitchFamily="49" charset="-122"/>
                <a:sym typeface="+mn-ea"/>
              </a:rPr>
              <a:t>为中心，以亲属、地缘等关系为主轴的亲疏有别的人际关系格局。</a:t>
            </a:r>
            <a:endParaRPr lang="zh-CN" altLang="en-US"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fade">
                                      <p:cBhvr>
                                        <p:cTn id="7" dur="500"/>
                                        <p:tgtEl>
                                          <p:spTgt spid="430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8"/>
                                        </p:tgtEl>
                                        <p:attrNameLst>
                                          <p:attrName>style.visibility</p:attrName>
                                        </p:attrNameLst>
                                      </p:cBhvr>
                                      <p:to>
                                        <p:strVal val="visible"/>
                                      </p:to>
                                    </p:set>
                                    <p:animEffect transition="in" filter="fade">
                                      <p:cBhvr>
                                        <p:cTn id="22" dur="500"/>
                                        <p:tgtEl>
                                          <p:spTgt spid="15257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3017" grpId="0"/>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文本框 1"/>
          <p:cNvSpPr txBox="1"/>
          <p:nvPr/>
        </p:nvSpPr>
        <p:spPr>
          <a:xfrm>
            <a:off x="1092200" y="1096963"/>
            <a:ext cx="3959225" cy="646112"/>
          </a:xfrm>
          <a:prstGeom prst="rect">
            <a:avLst/>
          </a:prstGeom>
          <a:noFill/>
          <a:ln w="9525">
            <a:noFill/>
          </a:ln>
        </p:spPr>
        <p:txBody>
          <a:bodyPr anchor="t">
            <a:spAutoFit/>
          </a:bodyPr>
          <a:p>
            <a:pPr eaLnBrk="0" hangingPunct="0"/>
            <a:r>
              <a:rPr lang="zh-CN" altLang="en-US" sz="3600" dirty="0">
                <a:latin typeface="Arial" panose="020B0604020202020204" pitchFamily="34" charset="0"/>
                <a:ea typeface="宋体" panose="02010600030101010101" pitchFamily="2" charset="-122"/>
              </a:rPr>
              <a:t>现象归纳法</a:t>
            </a:r>
            <a:endParaRPr lang="zh-CN" altLang="en-US" sz="3600" dirty="0">
              <a:latin typeface="Arial" panose="020B0604020202020204" pitchFamily="34" charset="0"/>
              <a:ea typeface="宋体" panose="02010600030101010101" pitchFamily="2" charset="-122"/>
            </a:endParaRPr>
          </a:p>
        </p:txBody>
      </p:sp>
      <p:sp>
        <p:nvSpPr>
          <p:cNvPr id="105474" name="文本框 2"/>
          <p:cNvSpPr txBox="1"/>
          <p:nvPr/>
        </p:nvSpPr>
        <p:spPr>
          <a:xfrm>
            <a:off x="4492625" y="1033463"/>
            <a:ext cx="3276600" cy="647700"/>
          </a:xfrm>
          <a:prstGeom prst="rect">
            <a:avLst/>
          </a:prstGeom>
          <a:noFill/>
          <a:ln w="9525">
            <a:noFill/>
          </a:ln>
        </p:spPr>
        <p:txBody>
          <a:bodyPr anchor="t">
            <a:spAutoFit/>
          </a:bodyPr>
          <a:p>
            <a:pPr eaLnBrk="0" hangingPunct="0"/>
            <a:r>
              <a:rPr lang="zh-CN" altLang="en-US" sz="3600" dirty="0">
                <a:latin typeface="Arial" panose="020B0604020202020204" pitchFamily="34" charset="0"/>
                <a:ea typeface="宋体" panose="02010600030101010101" pitchFamily="2" charset="-122"/>
              </a:rPr>
              <a:t>现象剖析法</a:t>
            </a:r>
            <a:endParaRPr lang="zh-CN" altLang="en-US" sz="3600" dirty="0">
              <a:latin typeface="Arial" panose="020B0604020202020204" pitchFamily="34" charset="0"/>
              <a:ea typeface="宋体" panose="02010600030101010101" pitchFamily="2" charset="-122"/>
            </a:endParaRPr>
          </a:p>
        </p:txBody>
      </p:sp>
      <p:sp>
        <p:nvSpPr>
          <p:cNvPr id="105475" name="文本框 4"/>
          <p:cNvSpPr txBox="1"/>
          <p:nvPr/>
        </p:nvSpPr>
        <p:spPr>
          <a:xfrm>
            <a:off x="4560888" y="2720975"/>
            <a:ext cx="4356100" cy="708025"/>
          </a:xfrm>
          <a:prstGeom prst="rect">
            <a:avLst/>
          </a:prstGeom>
          <a:noFill/>
          <a:ln w="9525">
            <a:noFill/>
          </a:ln>
        </p:spPr>
        <p:txBody>
          <a:bodyPr anchor="t">
            <a:spAutoFit/>
          </a:bodyPr>
          <a:p>
            <a:pPr eaLnBrk="0" hangingPunct="0"/>
            <a:r>
              <a:rPr lang="zh-CN" altLang="en-US" sz="4000" dirty="0">
                <a:latin typeface="Arial" panose="020B0604020202020204" pitchFamily="34" charset="0"/>
                <a:ea typeface="宋体" panose="02010600030101010101" pitchFamily="2" charset="-122"/>
              </a:rPr>
              <a:t>概念内涵</a:t>
            </a:r>
            <a:endParaRPr lang="zh-CN" altLang="en-US" sz="4000" dirty="0">
              <a:latin typeface="Arial" panose="020B0604020202020204" pitchFamily="34" charset="0"/>
              <a:ea typeface="宋体" panose="02010600030101010101" pitchFamily="2" charset="-122"/>
            </a:endParaRPr>
          </a:p>
        </p:txBody>
      </p:sp>
      <p:sp>
        <p:nvSpPr>
          <p:cNvPr id="105476" name="文本框 5"/>
          <p:cNvSpPr txBox="1"/>
          <p:nvPr/>
        </p:nvSpPr>
        <p:spPr>
          <a:xfrm>
            <a:off x="4926013" y="4859338"/>
            <a:ext cx="2592387" cy="646112"/>
          </a:xfrm>
          <a:prstGeom prst="rect">
            <a:avLst/>
          </a:prstGeom>
          <a:noFill/>
          <a:ln w="9525">
            <a:noFill/>
          </a:ln>
        </p:spPr>
        <p:txBody>
          <a:bodyPr anchor="t">
            <a:spAutoFit/>
          </a:bodyPr>
          <a:p>
            <a:pPr eaLnBrk="0" hangingPunct="0"/>
            <a:r>
              <a:rPr lang="zh-CN" altLang="en-US" sz="3600" dirty="0">
                <a:latin typeface="Arial" panose="020B0604020202020204" pitchFamily="34" charset="0"/>
                <a:ea typeface="宋体" panose="02010600030101010101" pitchFamily="2" charset="-122"/>
              </a:rPr>
              <a:t>得出概念</a:t>
            </a:r>
            <a:endParaRPr lang="zh-CN" altLang="en-US" sz="3600" dirty="0">
              <a:latin typeface="Arial" panose="020B0604020202020204" pitchFamily="34" charset="0"/>
              <a:ea typeface="宋体" panose="02010600030101010101" pitchFamily="2" charset="-122"/>
            </a:endParaRPr>
          </a:p>
        </p:txBody>
      </p:sp>
      <p:cxnSp>
        <p:nvCxnSpPr>
          <p:cNvPr id="9" name="直接箭头连接符 8"/>
          <p:cNvCxnSpPr/>
          <p:nvPr/>
        </p:nvCxnSpPr>
        <p:spPr>
          <a:xfrm>
            <a:off x="3617913" y="1781175"/>
            <a:ext cx="1223963" cy="804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7427913" y="1812925"/>
            <a:ext cx="1079500" cy="804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箭头: 下 11"/>
          <p:cNvSpPr/>
          <p:nvPr/>
        </p:nvSpPr>
        <p:spPr>
          <a:xfrm>
            <a:off x="6005513" y="3306763"/>
            <a:ext cx="2159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5480" name="文本框 12"/>
          <p:cNvSpPr txBox="1"/>
          <p:nvPr/>
        </p:nvSpPr>
        <p:spPr>
          <a:xfrm>
            <a:off x="10991850" y="1916113"/>
            <a:ext cx="800100" cy="3265487"/>
          </a:xfrm>
          <a:prstGeom prst="rect">
            <a:avLst/>
          </a:prstGeom>
          <a:noFill/>
          <a:ln w="9525">
            <a:noFill/>
          </a:ln>
        </p:spPr>
        <p:txBody>
          <a:bodyPr vert="eaVert" anchor="t">
            <a:spAutoFit/>
          </a:bodyPr>
          <a:p>
            <a:pPr eaLnBrk="0" hangingPunct="0"/>
            <a:r>
              <a:rPr lang="zh-CN" altLang="en-US" sz="4000" b="1" dirty="0">
                <a:solidFill>
                  <a:srgbClr val="FF0000"/>
                </a:solidFill>
                <a:latin typeface="Arial" panose="020B0604020202020204" pitchFamily="34" charset="0"/>
                <a:ea typeface="宋体" panose="02010600030101010101" pitchFamily="2" charset="-122"/>
              </a:rPr>
              <a:t>批读方法回顾</a:t>
            </a:r>
            <a:endParaRPr lang="zh-CN" altLang="en-US" sz="4000" b="1" dirty="0">
              <a:solidFill>
                <a:srgbClr val="FF0000"/>
              </a:solidFill>
              <a:latin typeface="Arial" panose="020B0604020202020204" pitchFamily="34" charset="0"/>
              <a:ea typeface="宋体" panose="02010600030101010101" pitchFamily="2" charset="-122"/>
            </a:endParaRPr>
          </a:p>
        </p:txBody>
      </p:sp>
      <p:sp>
        <p:nvSpPr>
          <p:cNvPr id="105481" name="文本框 3"/>
          <p:cNvSpPr txBox="1"/>
          <p:nvPr/>
        </p:nvSpPr>
        <p:spPr>
          <a:xfrm>
            <a:off x="8129588" y="1096963"/>
            <a:ext cx="2808287" cy="646112"/>
          </a:xfrm>
          <a:prstGeom prst="rect">
            <a:avLst/>
          </a:prstGeom>
          <a:noFill/>
          <a:ln w="9525">
            <a:noFill/>
          </a:ln>
        </p:spPr>
        <p:txBody>
          <a:bodyPr anchor="t">
            <a:spAutoFit/>
          </a:bodyPr>
          <a:p>
            <a:pPr eaLnBrk="0" hangingPunct="0"/>
            <a:r>
              <a:rPr lang="zh-CN" altLang="en-US" sz="3600" dirty="0">
                <a:latin typeface="Arial" panose="020B0604020202020204" pitchFamily="34" charset="0"/>
                <a:ea typeface="宋体" panose="02010600030101010101" pitchFamily="2" charset="-122"/>
              </a:rPr>
              <a:t>描述还原法</a:t>
            </a:r>
            <a:endParaRPr lang="zh-CN" altLang="en-US" sz="3600" dirty="0">
              <a:latin typeface="Arial" panose="020B0604020202020204" pitchFamily="34" charset="0"/>
              <a:ea typeface="宋体" panose="02010600030101010101" pitchFamily="2" charset="-122"/>
            </a:endParaRPr>
          </a:p>
        </p:txBody>
      </p:sp>
      <p:cxnSp>
        <p:nvCxnSpPr>
          <p:cNvPr id="8" name="直接箭头连接符 7"/>
          <p:cNvCxnSpPr/>
          <p:nvPr/>
        </p:nvCxnSpPr>
        <p:spPr>
          <a:xfrm flipH="1">
            <a:off x="6096000" y="1798638"/>
            <a:ext cx="34925" cy="858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2" name="标题 1"/>
          <p:cNvSpPr>
            <a:spLocks noGrp="1"/>
          </p:cNvSpPr>
          <p:nvPr>
            <p:ph type="title"/>
          </p:nvPr>
        </p:nvSpPr>
        <p:spPr>
          <a:xfrm>
            <a:off x="771525" y="18255"/>
            <a:ext cx="10515600" cy="1325563"/>
          </a:xfrm>
        </p:spPr>
        <p:txBody>
          <a:bodyPr/>
          <a:lstStyle/>
          <a:p>
            <a:r>
              <a:rPr lang="zh-CN" altLang="en-US">
                <a:latin typeface="微软雅黑" panose="020B0503020204020204" pitchFamily="34" charset="-122"/>
                <a:ea typeface="微软雅黑" panose="020B0503020204020204" pitchFamily="34" charset="-122"/>
              </a:rPr>
              <a:t>相关概念理解</a:t>
            </a: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181100"/>
            <a:ext cx="10896600" cy="5467350"/>
          </a:xfrm>
        </p:spPr>
        <p:txBody>
          <a:bodyPr>
            <a:normAutofit/>
          </a:bodyPr>
          <a:lstStyle/>
          <a:p>
            <a:r>
              <a:rPr lang="zh-CN" altLang="en-US" sz="4000">
                <a:solidFill>
                  <a:srgbClr val="FF0000"/>
                </a:solidFill>
                <a:latin typeface="宋体" panose="02010600030101010101" pitchFamily="2" charset="-122"/>
                <a:ea typeface="宋体" panose="02010600030101010101" pitchFamily="2" charset="-122"/>
              </a:rPr>
              <a:t>差序格局</a:t>
            </a:r>
            <a:r>
              <a:rPr lang="zh-CN" altLang="en-US" sz="4000">
                <a:latin typeface="宋体" panose="02010600030101010101" pitchFamily="2" charset="-122"/>
                <a:ea typeface="宋体" panose="02010600030101010101" pitchFamily="2" charset="-122"/>
              </a:rPr>
              <a:t>：由亲属关系和地缘关系所决定的有差等的次序关系。</a:t>
            </a:r>
            <a:endParaRPr lang="en-US" altLang="zh-CN" sz="4000">
              <a:latin typeface="宋体" panose="02010600030101010101" pitchFamily="2" charset="-122"/>
              <a:ea typeface="宋体" panose="02010600030101010101" pitchFamily="2" charset="-122"/>
            </a:endParaRPr>
          </a:p>
          <a:p>
            <a:r>
              <a:rPr lang="zh-CN" altLang="en-US" sz="4000">
                <a:solidFill>
                  <a:srgbClr val="FF0000"/>
                </a:solidFill>
                <a:latin typeface="宋体" panose="02010600030101010101" pitchFamily="2" charset="-122"/>
                <a:ea typeface="宋体" panose="02010600030101010101" pitchFamily="2" charset="-122"/>
              </a:rPr>
              <a:t>团体格局</a:t>
            </a:r>
            <a:r>
              <a:rPr lang="zh-CN" altLang="en-US" sz="4000">
                <a:latin typeface="宋体" panose="02010600030101010101" pitchFamily="2" charset="-122"/>
                <a:ea typeface="宋体" panose="02010600030101010101" pitchFamily="2" charset="-122"/>
              </a:rPr>
              <a:t>：由若干人组成的，有一定界限的团体。</a:t>
            </a:r>
            <a:endParaRPr lang="en-US" altLang="zh-CN" sz="4000">
              <a:latin typeface="宋体" panose="02010600030101010101" pitchFamily="2" charset="-122"/>
              <a:ea typeface="宋体" panose="02010600030101010101" pitchFamily="2" charset="-122"/>
            </a:endParaRPr>
          </a:p>
          <a:p>
            <a:r>
              <a:rPr lang="zh-CN" altLang="en-US" sz="4000">
                <a:solidFill>
                  <a:srgbClr val="FF0000"/>
                </a:solidFill>
                <a:latin typeface="宋体" panose="02010600030101010101" pitchFamily="2" charset="-122"/>
                <a:ea typeface="宋体" panose="02010600030101010101" pitchFamily="2" charset="-122"/>
              </a:rPr>
              <a:t>私</a:t>
            </a:r>
            <a:r>
              <a:rPr lang="zh-CN" altLang="en-US" sz="4000">
                <a:latin typeface="宋体" panose="02010600030101010101" pitchFamily="2" charset="-122"/>
                <a:ea typeface="宋体" panose="02010600030101010101" pitchFamily="2" charset="-122"/>
              </a:rPr>
              <a:t>：不是自私，而是在差序格局里，由于缺乏对“公”的共识，而每个人对“公”与“私”划分的伸缩性又极强，所以“私”是一个相对的概念。</a:t>
            </a:r>
            <a:endParaRPr lang="zh-CN" altLang="en-US" sz="4000">
              <a:latin typeface="宋体" panose="02010600030101010101" pitchFamily="2" charset="-122"/>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相关概念理解</a:t>
            </a: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409700"/>
            <a:ext cx="10515600" cy="5083175"/>
          </a:xfrm>
        </p:spPr>
        <p:txBody>
          <a:bodyPr>
            <a:normAutofit fontScale="92500"/>
          </a:bodyPr>
          <a:lstStyle/>
          <a:p>
            <a:pPr>
              <a:lnSpc>
                <a:spcPct val="110000"/>
              </a:lnSpc>
            </a:pPr>
            <a:r>
              <a:rPr lang="zh-CN" altLang="en-US" sz="4000">
                <a:solidFill>
                  <a:srgbClr val="FF0000"/>
                </a:solidFill>
                <a:latin typeface="宋体" panose="02010600030101010101" pitchFamily="2" charset="-122"/>
                <a:ea typeface="宋体" panose="02010600030101010101" pitchFamily="2" charset="-122"/>
              </a:rPr>
              <a:t>个人主义</a:t>
            </a:r>
            <a:r>
              <a:rPr lang="zh-CN" altLang="en-US" sz="4000">
                <a:latin typeface="宋体" panose="02010600030101010101" pitchFamily="2" charset="-122"/>
                <a:ea typeface="宋体" panose="02010600030101010101" pitchFamily="2" charset="-122"/>
              </a:rPr>
              <a:t>：个人是相对团体而说的，是分子对全体。一方面是平等观念，指在同一团体中各分子的地位相等，个人不能侵犯大家的权利；一方面是宪法观念，指团体不能抹煞个人，只能在个人所愿意交出的一份权利上控制个人。</a:t>
            </a:r>
            <a:endParaRPr lang="zh-CN" altLang="en-US" sz="4000">
              <a:latin typeface="宋体" panose="02010600030101010101" pitchFamily="2" charset="-122"/>
              <a:ea typeface="宋体" panose="02010600030101010101" pitchFamily="2" charset="-122"/>
            </a:endParaRPr>
          </a:p>
          <a:p>
            <a:pPr>
              <a:lnSpc>
                <a:spcPct val="110000"/>
              </a:lnSpc>
            </a:pPr>
            <a:r>
              <a:rPr lang="zh-CN" altLang="en-US" sz="4000">
                <a:solidFill>
                  <a:srgbClr val="FF0000"/>
                </a:solidFill>
                <a:latin typeface="宋体" panose="02010600030101010101" pitchFamily="2" charset="-122"/>
                <a:ea typeface="宋体" panose="02010600030101010101" pitchFamily="2" charset="-122"/>
              </a:rPr>
              <a:t>自我主义</a:t>
            </a:r>
            <a:r>
              <a:rPr lang="zh-CN" altLang="en-US" sz="4000">
                <a:latin typeface="宋体" panose="02010600030101010101" pitchFamily="2" charset="-122"/>
                <a:ea typeface="宋体" panose="02010600030101010101" pitchFamily="2" charset="-122"/>
              </a:rPr>
              <a:t>：一切价值是以“己”作为中心的主义，具有相对性和伸缩性。</a:t>
            </a:r>
            <a:endParaRPr lang="zh-CN" altLang="en-US" sz="4000">
              <a:latin typeface="宋体" panose="02010600030101010101" pitchFamily="2" charset="-122"/>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2" name="标题 1"/>
          <p:cNvSpPr>
            <a:spLocks noGrp="1"/>
          </p:cNvSpPr>
          <p:nvPr>
            <p:ph type="title"/>
          </p:nvPr>
        </p:nvSpPr>
        <p:spPr>
          <a:xfrm>
            <a:off x="2548890" y="266065"/>
            <a:ext cx="5948045" cy="1197610"/>
          </a:xfrm>
        </p:spPr>
        <p:txBody>
          <a:bodyPr>
            <a:normAutofit/>
          </a:bodyPr>
          <a:lstStyle/>
          <a:p>
            <a:pPr marL="342900" lvl="0" indent="-342900" fontAlgn="base">
              <a:lnSpc>
                <a:spcPct val="100000"/>
              </a:lnSpc>
              <a:spcBef>
                <a:spcPct val="20000"/>
              </a:spcBef>
              <a:spcAft>
                <a:spcPct val="0"/>
              </a:spcAft>
              <a:buFontTx/>
              <a:buChar char="•"/>
              <a:defRPr/>
            </a:pPr>
            <a:r>
              <a:rPr lang="zh-CN" altLang="en-US"/>
              <a:t> </a:t>
            </a:r>
            <a:r>
              <a:rPr lang="zh-CN" altLang="en-US" sz="4000">
                <a:solidFill>
                  <a:srgbClr val="FF0000"/>
                </a:solidFill>
                <a:latin typeface="微软雅黑" panose="020B0503020204020204" pitchFamily="34" charset="-122"/>
                <a:ea typeface="微软雅黑" panose="020B0503020204020204" pitchFamily="34" charset="-122"/>
              </a:rPr>
              <a:t>第四篇学习任务单</a:t>
            </a:r>
            <a:endParaRPr lang="zh-CN" altLang="en-US" sz="4000">
              <a:solidFill>
                <a:srgbClr val="FF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0" y="1691005"/>
            <a:ext cx="12273280" cy="4351655"/>
          </a:xfrm>
        </p:spPr>
        <p:txBody>
          <a:bodyPr/>
          <a:lstStyle/>
          <a:p>
            <a:r>
              <a:rPr lang="en-US" altLang="zh-CN" sz="4800">
                <a:solidFill>
                  <a:srgbClr val="000000"/>
                </a:solidFill>
                <a:latin typeface="Arial" panose="020B0604020202020204"/>
                <a:ea typeface="宋体" panose="02010600030101010101" pitchFamily="2" charset="-122"/>
                <a:cs typeface="+mj-cs"/>
                <a:sym typeface="Wingdings" panose="05000000000000000000" pitchFamily="2" charset="2"/>
              </a:rPr>
              <a:t> </a:t>
            </a:r>
            <a:r>
              <a:rPr lang="zh-CN" altLang="en-US" sz="4800">
                <a:solidFill>
                  <a:srgbClr val="000000"/>
                </a:solidFill>
                <a:latin typeface="Arial" panose="020B0604020202020204"/>
                <a:ea typeface="宋体" panose="02010600030101010101" pitchFamily="2" charset="-122"/>
                <a:cs typeface="+mj-cs"/>
                <a:sym typeface="Wingdings" panose="05000000000000000000" pitchFamily="2" charset="2"/>
              </a:rPr>
              <a:t>略读要点：</a:t>
            </a:r>
            <a:r>
              <a:rPr lang="en-US" altLang="zh-CN" sz="4800">
                <a:solidFill>
                  <a:srgbClr val="000000"/>
                </a:solidFill>
                <a:latin typeface="Arial" panose="020B0604020202020204"/>
                <a:ea typeface="宋体" panose="02010600030101010101" pitchFamily="2" charset="-122"/>
                <a:cs typeface="+mj-cs"/>
                <a:sym typeface="Wingdings" panose="05000000000000000000" pitchFamily="2" charset="2"/>
              </a:rPr>
              <a:t>  (</a:t>
            </a:r>
            <a:r>
              <a:rPr lang="zh-CN" altLang="en-US" sz="4800">
                <a:solidFill>
                  <a:srgbClr val="000000"/>
                </a:solidFill>
                <a:latin typeface="Arial" panose="020B0604020202020204"/>
                <a:ea typeface="宋体" panose="02010600030101010101" pitchFamily="2" charset="-122"/>
                <a:cs typeface="+mj-cs"/>
                <a:sym typeface="Wingdings" panose="05000000000000000000" pitchFamily="2" charset="2"/>
              </a:rPr>
              <a:t>勾画圈点</a:t>
            </a:r>
            <a:r>
              <a:rPr lang="en-US" altLang="zh-CN" sz="4800">
                <a:solidFill>
                  <a:srgbClr val="000000"/>
                </a:solidFill>
                <a:latin typeface="Arial" panose="020B0604020202020204"/>
                <a:ea typeface="宋体" panose="02010600030101010101" pitchFamily="2" charset="-122"/>
                <a:cs typeface="+mj-cs"/>
                <a:sym typeface="Wingdings" panose="05000000000000000000" pitchFamily="2" charset="2"/>
              </a:rPr>
              <a:t>)</a:t>
            </a:r>
            <a:r>
              <a:rPr lang="zh-CN" altLang="en-US" sz="4800">
                <a:solidFill>
                  <a:srgbClr val="000000"/>
                </a:solidFill>
                <a:latin typeface="Arial" panose="020B0604020202020204"/>
                <a:ea typeface="宋体" panose="02010600030101010101" pitchFamily="2" charset="-122"/>
                <a:cs typeface="+mj-cs"/>
              </a:rPr>
              <a:t>要义概览</a:t>
            </a:r>
            <a:r>
              <a:rPr lang="en-US" altLang="zh-CN" sz="4800">
                <a:solidFill>
                  <a:srgbClr val="000000"/>
                </a:solidFill>
                <a:latin typeface="Arial" panose="020B0604020202020204"/>
                <a:ea typeface="宋体" panose="02010600030101010101" pitchFamily="2" charset="-122"/>
                <a:cs typeface="+mj-cs"/>
              </a:rPr>
              <a:t>/</a:t>
            </a:r>
            <a:r>
              <a:rPr lang="zh-CN" altLang="en-US" sz="4800">
                <a:solidFill>
                  <a:srgbClr val="000000"/>
                </a:solidFill>
                <a:latin typeface="Arial" panose="020B0604020202020204"/>
                <a:ea typeface="宋体" panose="02010600030101010101" pitchFamily="2" charset="-122"/>
                <a:cs typeface="+mj-cs"/>
              </a:rPr>
              <a:t>思维导图</a:t>
            </a:r>
            <a:endParaRPr lang="en-US" altLang="zh-CN" sz="4800">
              <a:solidFill>
                <a:srgbClr val="000000"/>
              </a:solidFill>
              <a:latin typeface="Arial" panose="020B0604020202020204"/>
              <a:ea typeface="宋体" panose="02010600030101010101" pitchFamily="2" charset="-122"/>
              <a:cs typeface="+mj-cs"/>
            </a:endParaRPr>
          </a:p>
          <a:p>
            <a:r>
              <a:rPr lang="en-US" altLang="zh-CN" sz="4800">
                <a:solidFill>
                  <a:srgbClr val="000000"/>
                </a:solidFill>
                <a:latin typeface="Arial" panose="020B0604020202020204"/>
                <a:ea typeface="宋体" panose="02010600030101010101" pitchFamily="2" charset="-122"/>
                <a:cs typeface="+mj-cs"/>
              </a:rPr>
              <a:t> </a:t>
            </a:r>
            <a:r>
              <a:rPr lang="zh-CN" altLang="en-US" sz="4800">
                <a:solidFill>
                  <a:srgbClr val="000000"/>
                </a:solidFill>
                <a:latin typeface="Arial" panose="020B0604020202020204"/>
                <a:ea typeface="宋体" panose="02010600030101010101" pitchFamily="2" charset="-122"/>
                <a:cs typeface="+mj-cs"/>
              </a:rPr>
              <a:t>精读指导：批注点评示例与小组展示</a:t>
            </a:r>
            <a:endParaRPr lang="zh-CN" altLang="en-US" sz="4800">
              <a:solidFill>
                <a:srgbClr val="000000"/>
              </a:solidFill>
              <a:latin typeface="Arial" panose="020B0604020202020204"/>
              <a:ea typeface="宋体" panose="02010600030101010101" pitchFamily="2" charset="-122"/>
              <a:cs typeface="+mj-cs"/>
            </a:endParaRPr>
          </a:p>
          <a:p>
            <a:r>
              <a:rPr lang="zh-CN" altLang="en-US" sz="4800">
                <a:solidFill>
                  <a:srgbClr val="000000"/>
                </a:solidFill>
                <a:latin typeface="Arial" panose="020B0604020202020204"/>
                <a:ea typeface="宋体" panose="02010600030101010101" pitchFamily="2" charset="-122"/>
                <a:cs typeface="+mj-cs"/>
              </a:rPr>
              <a:t> 学以致用：</a:t>
            </a:r>
            <a:br>
              <a:rPr lang="zh-CN" altLang="en-US" sz="2900">
                <a:solidFill>
                  <a:srgbClr val="000000"/>
                </a:solidFill>
                <a:latin typeface="Arial" panose="020B0604020202020204"/>
                <a:ea typeface="宋体" panose="02010600030101010101" pitchFamily="2" charset="-122"/>
                <a:cs typeface="+mj-cs"/>
              </a:rPr>
            </a:br>
            <a:endParaRPr lang="zh-CN"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pPr algn="ctr"/>
            <a:r>
              <a:rPr lang="zh-CN" altLang="en-US">
                <a:latin typeface="微软雅黑" panose="020B0503020204020204" pitchFamily="34" charset="-122"/>
                <a:ea typeface="微软雅黑" panose="020B0503020204020204" pitchFamily="34" charset="-122"/>
              </a:rPr>
              <a:t>第</a:t>
            </a:r>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篇差序格局</a:t>
            </a:r>
            <a:endParaRPr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447800"/>
            <a:ext cx="10706100" cy="5172075"/>
          </a:xfrm>
        </p:spPr>
        <p:txBody>
          <a:bodyPr>
            <a:normAutofit/>
          </a:bodyPr>
          <a:lstStyle/>
          <a:p>
            <a:pPr>
              <a:lnSpc>
                <a:spcPct val="100000"/>
              </a:lnSpc>
            </a:pPr>
            <a:r>
              <a:rPr lang="zh-CN" altLang="en-US" sz="4000">
                <a:solidFill>
                  <a:srgbClr val="FF0000"/>
                </a:solidFill>
                <a:latin typeface="宋体" panose="02010600030101010101" pitchFamily="2" charset="-122"/>
                <a:ea typeface="宋体" panose="02010600030101010101" pitchFamily="2" charset="-122"/>
              </a:rPr>
              <a:t>主旨</a:t>
            </a:r>
            <a:r>
              <a:rPr lang="zh-CN" altLang="en-US" sz="4000">
                <a:latin typeface="宋体" panose="02010600030101010101" pitchFamily="2" charset="-122"/>
                <a:ea typeface="宋体" panose="02010600030101010101" pitchFamily="2" charset="-122"/>
              </a:rPr>
              <a:t>：阐明了差序格局这一全新的概念，并与西方的团体格局做比较。</a:t>
            </a:r>
            <a:endParaRPr lang="en-US" altLang="zh-CN" sz="4000">
              <a:latin typeface="宋体" panose="02010600030101010101" pitchFamily="2" charset="-122"/>
              <a:ea typeface="宋体" panose="02010600030101010101" pitchFamily="2" charset="-122"/>
            </a:endParaRPr>
          </a:p>
          <a:p>
            <a:pPr>
              <a:lnSpc>
                <a:spcPct val="100000"/>
              </a:lnSpc>
            </a:pPr>
            <a:r>
              <a:rPr lang="zh-CN" altLang="en-US" sz="4000">
                <a:solidFill>
                  <a:srgbClr val="FF0000"/>
                </a:solidFill>
                <a:latin typeface="宋体" panose="02010600030101010101" pitchFamily="2" charset="-122"/>
                <a:ea typeface="宋体" panose="02010600030101010101" pitchFamily="2" charset="-122"/>
              </a:rPr>
              <a:t>摘要</a:t>
            </a:r>
            <a:r>
              <a:rPr lang="zh-CN" altLang="en-US" sz="4000">
                <a:latin typeface="宋体" panose="02010600030101010101" pitchFamily="2" charset="-122"/>
                <a:ea typeface="宋体" panose="02010600030101010101" pitchFamily="2" charset="-122"/>
              </a:rPr>
              <a:t>：西洋社会是捆柴式的团体格局，中国乡土社会是丢石头形成同心圆波纹的差序格局。团体格局是有一定界限的，差序格局中每个人都是他社会影响所推出去的圈子的中心，被圈子的波纹所推及的就发生联系。</a:t>
            </a:r>
            <a:endParaRPr lang="zh-CN" altLang="en-US" sz="4000">
              <a:latin typeface="宋体" panose="02010600030101010101" pitchFamily="2" charset="-122"/>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2" name="标题 1"/>
          <p:cNvSpPr>
            <a:spLocks noGrp="1"/>
          </p:cNvSpPr>
          <p:nvPr>
            <p:ph type="title"/>
          </p:nvPr>
        </p:nvSpPr>
        <p:spPr>
          <a:xfrm>
            <a:off x="676910" y="105410"/>
            <a:ext cx="10375900" cy="752475"/>
          </a:xfrm>
        </p:spPr>
        <p:txBody>
          <a:bodyPr>
            <a:normAutofit fontScale="90000"/>
          </a:bodyPr>
          <a:lstStyle/>
          <a:p>
            <a:r>
              <a:rPr lang="en-US" altLang="zh-CN">
                <a:solidFill>
                  <a:prstClr val="black"/>
                </a:solidFill>
                <a:latin typeface="宋体" panose="02010600030101010101" pitchFamily="2" charset="-122"/>
                <a:ea typeface="宋体" panose="02010600030101010101" pitchFamily="2" charset="-122"/>
              </a:rPr>
              <a:t>    </a:t>
            </a:r>
            <a:r>
              <a:rPr lang="zh-CN" altLang="en-US">
                <a:solidFill>
                  <a:srgbClr val="FF0000"/>
                </a:solidFill>
                <a:latin typeface="宋体" panose="02010600030101010101" pitchFamily="2" charset="-122"/>
                <a:ea typeface="宋体" panose="02010600030101010101" pitchFamily="2" charset="-122"/>
              </a:rPr>
              <a:t>任务单四：</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差序格局</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阅读</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问题</a:t>
            </a:r>
            <a:endParaRPr lang="zh-CN" altLang="en-US">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390525" y="857251"/>
            <a:ext cx="11610975" cy="6000750"/>
          </a:xfrm>
        </p:spPr>
        <p:txBody>
          <a:bodyPr>
            <a:noAutofit/>
          </a:bodyPr>
          <a:lstStyle/>
          <a:p>
            <a:pPr>
              <a:lnSpc>
                <a:spcPct val="100000"/>
              </a:lnSpc>
            </a:pPr>
            <a:r>
              <a:rPr lang="en-US" altLang="zh-CN" sz="4000" b="1">
                <a:latin typeface="宋体" panose="02010600030101010101" pitchFamily="2" charset="-122"/>
                <a:ea typeface="宋体" panose="02010600030101010101" pitchFamily="2" charset="-122"/>
              </a:rPr>
              <a:t>1</a:t>
            </a:r>
            <a:r>
              <a:rPr lang="zh-CN" altLang="en-US" sz="4000" b="1">
                <a:latin typeface="宋体" panose="02010600030101010101" pitchFamily="2" charset="-122"/>
                <a:ea typeface="宋体" panose="02010600030101010101" pitchFamily="2" charset="-122"/>
              </a:rPr>
              <a:t>、你知道保甲制度是怎样的吗？</a:t>
            </a:r>
            <a:endParaRPr lang="en-US" altLang="zh-CN" sz="4000" b="1">
              <a:latin typeface="宋体" panose="02010600030101010101" pitchFamily="2" charset="-122"/>
              <a:ea typeface="宋体" panose="02010600030101010101" pitchFamily="2" charset="-122"/>
            </a:endParaRPr>
          </a:p>
          <a:p>
            <a:pPr>
              <a:lnSpc>
                <a:spcPct val="100000"/>
              </a:lnSpc>
            </a:pPr>
            <a:r>
              <a:rPr lang="zh-CN" altLang="en-US" sz="4000">
                <a:latin typeface="宋体" panose="02010600030101010101" pitchFamily="2" charset="-122"/>
                <a:ea typeface="宋体" panose="02010600030101010101" pitchFamily="2" charset="-122"/>
              </a:rPr>
              <a:t>   保甲制度是中国封建时代长期延续的一种社会统治手段，它的最本质的特征是以“户”（家庭）为社会组织的基本单位，设“户长”；十户为甲，设“甲长”；十甲为保，设“保长”。各保就该管区域内原有乡镇界址编定，或并合数乡镇为一保，但不得分割本乡镇一部编入他乡镇之保。</a:t>
            </a:r>
            <a:endParaRPr lang="zh-CN" altLang="en-US" b="1">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3" name="内容占位符 2"/>
          <p:cNvSpPr>
            <a:spLocks noGrp="1"/>
          </p:cNvSpPr>
          <p:nvPr>
            <p:ph idx="1"/>
          </p:nvPr>
        </p:nvSpPr>
        <p:spPr>
          <a:xfrm>
            <a:off x="390525" y="1562101"/>
            <a:ext cx="11610975" cy="3638550"/>
          </a:xfrm>
        </p:spPr>
        <p:txBody>
          <a:bodyPr>
            <a:noAutofit/>
          </a:bodyPr>
          <a:lstStyle/>
          <a:p>
            <a:pPr>
              <a:lnSpc>
                <a:spcPct val="100000"/>
              </a:lnSpc>
            </a:pPr>
            <a:r>
              <a:rPr lang="en-US" altLang="zh-CN" sz="4800" b="1">
                <a:latin typeface="宋体" panose="02010600030101010101" pitchFamily="2" charset="-122"/>
                <a:ea typeface="宋体" panose="02010600030101010101" pitchFamily="2" charset="-122"/>
              </a:rPr>
              <a:t>2</a:t>
            </a:r>
            <a:r>
              <a:rPr lang="zh-CN" altLang="en-US" sz="4800" b="1">
                <a:latin typeface="宋体" panose="02010600030101010101" pitchFamily="2" charset="-122"/>
                <a:ea typeface="宋体" panose="02010600030101010101" pitchFamily="2" charset="-122"/>
              </a:rPr>
              <a:t>、中国社会结构的基本特性是什么？</a:t>
            </a:r>
            <a:endParaRPr lang="en-US" altLang="zh-CN" sz="4800" b="1">
              <a:latin typeface="宋体" panose="02010600030101010101" pitchFamily="2" charset="-122"/>
              <a:ea typeface="宋体" panose="02010600030101010101" pitchFamily="2" charset="-122"/>
            </a:endParaRPr>
          </a:p>
          <a:p>
            <a:pPr>
              <a:lnSpc>
                <a:spcPct val="100000"/>
              </a:lnSpc>
            </a:pPr>
            <a:r>
              <a:rPr lang="zh-CN" altLang="en-US" sz="4800">
                <a:latin typeface="宋体" panose="02010600030101010101" pitchFamily="2" charset="-122"/>
                <a:ea typeface="宋体" panose="02010600030101010101" pitchFamily="2" charset="-122"/>
              </a:rPr>
              <a:t>提示：“伦”，也就是“差序”。</a:t>
            </a:r>
            <a:endParaRPr lang="en-US" altLang="zh-CN" sz="4800">
              <a:latin typeface="宋体" panose="02010600030101010101" pitchFamily="2" charset="-122"/>
              <a:ea typeface="宋体" panose="02010600030101010101" pitchFamily="2" charset="-122"/>
            </a:endParaRPr>
          </a:p>
          <a:p>
            <a:pPr>
              <a:lnSpc>
                <a:spcPct val="100000"/>
              </a:lnSpc>
            </a:pPr>
            <a:r>
              <a:rPr lang="zh-CN" altLang="en-US" sz="4000" b="1">
                <a:latin typeface="宋体" panose="02010600030101010101" pitchFamily="2" charset="-122"/>
                <a:ea typeface="宋体" panose="02010600030101010101" pitchFamily="2" charset="-122"/>
              </a:rPr>
              <a:t>（结合自己的理解，抄在笔记本上）</a:t>
            </a:r>
            <a:endParaRPr lang="zh-CN" altLang="en-US" sz="3600" b="1">
              <a:latin typeface="宋体" panose="02010600030101010101" pitchFamily="2" charset="-122"/>
              <a:ea typeface="宋体" panose="02010600030101010101" pitchFamily="2" charset="-122"/>
            </a:endParaRPr>
          </a:p>
        </p:txBody>
      </p:sp>
      <p:sp>
        <p:nvSpPr>
          <p:cNvPr id="6" name="标题 1"/>
          <p:cNvSpPr>
            <a:spLocks noGrp="1"/>
          </p:cNvSpPr>
          <p:nvPr/>
        </p:nvSpPr>
        <p:spPr>
          <a:xfrm>
            <a:off x="696595" y="421640"/>
            <a:ext cx="10375900" cy="7524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prstClr val="black"/>
                </a:solidFill>
                <a:latin typeface="宋体" panose="02010600030101010101" pitchFamily="2" charset="-122"/>
                <a:ea typeface="宋体" panose="02010600030101010101" pitchFamily="2" charset="-122"/>
              </a:rPr>
              <a:t>    </a:t>
            </a:r>
            <a:r>
              <a:rPr lang="zh-CN" altLang="en-US">
                <a:solidFill>
                  <a:srgbClr val="FF0000"/>
                </a:solidFill>
                <a:latin typeface="宋体" panose="02010600030101010101" pitchFamily="2" charset="-122"/>
                <a:ea typeface="宋体" panose="02010600030101010101" pitchFamily="2" charset="-122"/>
              </a:rPr>
              <a:t>任务单四：</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差序格局</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阅读</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问题</a:t>
            </a:r>
            <a:endParaRPr lang="zh-CN" altLang="en-US">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3" name="内容占位符 2"/>
          <p:cNvSpPr>
            <a:spLocks noGrp="1"/>
          </p:cNvSpPr>
          <p:nvPr>
            <p:ph idx="1"/>
          </p:nvPr>
        </p:nvSpPr>
        <p:spPr>
          <a:xfrm>
            <a:off x="838200" y="847725"/>
            <a:ext cx="10515600" cy="5781675"/>
          </a:xfrm>
        </p:spPr>
        <p:txBody>
          <a:bodyPr>
            <a:normAutofit lnSpcReduction="10000"/>
          </a:bodyPr>
          <a:lstStyle/>
          <a:p>
            <a:pPr>
              <a:lnSpc>
                <a:spcPct val="100000"/>
              </a:lnSpc>
            </a:pPr>
            <a:r>
              <a:rPr lang="en-US" altLang="zh-CN" sz="4000" b="1">
                <a:latin typeface="宋体" panose="02010600030101010101" pitchFamily="2" charset="-122"/>
                <a:ea typeface="宋体" panose="02010600030101010101" pitchFamily="2" charset="-122"/>
              </a:rPr>
              <a:t>3.</a:t>
            </a:r>
            <a:r>
              <a:rPr lang="zh-CN" altLang="en-US" sz="4000" b="1">
                <a:latin typeface="宋体" panose="02010600030101010101" pitchFamily="2" charset="-122"/>
                <a:ea typeface="宋体" panose="02010600030101010101" pitchFamily="2" charset="-122"/>
              </a:rPr>
              <a:t>作者为什么要花这么多的笔墨讨论中国人的“私”？</a:t>
            </a:r>
            <a:endParaRPr lang="en-US" altLang="zh-CN" sz="4000" b="1">
              <a:latin typeface="宋体" panose="02010600030101010101" pitchFamily="2" charset="-122"/>
              <a:ea typeface="宋体" panose="02010600030101010101" pitchFamily="2" charset="-122"/>
            </a:endParaRPr>
          </a:p>
          <a:p>
            <a:pPr>
              <a:lnSpc>
                <a:spcPct val="100000"/>
              </a:lnSpc>
            </a:pPr>
            <a:r>
              <a:rPr lang="zh-CN" altLang="en-US" sz="4000">
                <a:latin typeface="宋体" panose="02010600030101010101" pitchFamily="2" charset="-122"/>
                <a:ea typeface="宋体" panose="02010600030101010101" pitchFamily="2" charset="-122"/>
              </a:rPr>
              <a:t>第一，“私”是乡村工作者对乡下人最大的诟病，讨论这个问题</a:t>
            </a:r>
            <a:r>
              <a:rPr lang="zh-CN" altLang="en-US" sz="4000">
                <a:solidFill>
                  <a:srgbClr val="FF0000"/>
                </a:solidFill>
                <a:latin typeface="宋体" panose="02010600030101010101" pitchFamily="2" charset="-122"/>
                <a:ea typeface="宋体" panose="02010600030101010101" pitchFamily="2" charset="-122"/>
              </a:rPr>
              <a:t>有现实意义</a:t>
            </a:r>
            <a:r>
              <a:rPr lang="zh-CN" altLang="en-US" sz="4000">
                <a:latin typeface="宋体" panose="02010600030101010101" pitchFamily="2" charset="-122"/>
                <a:ea typeface="宋体" panose="02010600030101010101" pitchFamily="2" charset="-122"/>
              </a:rPr>
              <a:t>；</a:t>
            </a:r>
            <a:endParaRPr lang="en-US" altLang="zh-CN" sz="4000">
              <a:latin typeface="宋体" panose="02010600030101010101" pitchFamily="2" charset="-122"/>
              <a:ea typeface="宋体" panose="02010600030101010101" pitchFamily="2" charset="-122"/>
            </a:endParaRPr>
          </a:p>
          <a:p>
            <a:pPr>
              <a:lnSpc>
                <a:spcPct val="100000"/>
              </a:lnSpc>
            </a:pPr>
            <a:r>
              <a:rPr lang="zh-CN" altLang="en-US" sz="4000">
                <a:latin typeface="宋体" panose="02010600030101010101" pitchFamily="2" charset="-122"/>
                <a:ea typeface="宋体" panose="02010600030101010101" pitchFamily="2" charset="-122"/>
              </a:rPr>
              <a:t>第二，中国人的“私”，根源在于社会结构的格局，从讨论“私”的表现进而</a:t>
            </a:r>
            <a:r>
              <a:rPr lang="zh-CN" altLang="en-US" sz="4000">
                <a:solidFill>
                  <a:srgbClr val="FF0000"/>
                </a:solidFill>
                <a:latin typeface="宋体" panose="02010600030101010101" pitchFamily="2" charset="-122"/>
                <a:ea typeface="宋体" panose="02010600030101010101" pitchFamily="2" charset="-122"/>
              </a:rPr>
              <a:t>分析“私”的根源（群己界限模糊，即公私界限模糊）</a:t>
            </a:r>
            <a:r>
              <a:rPr lang="zh-CN" altLang="en-US" sz="4000">
                <a:latin typeface="宋体" panose="02010600030101010101" pitchFamily="2" charset="-122"/>
                <a:ea typeface="宋体" panose="02010600030101010101" pitchFamily="2" charset="-122"/>
              </a:rPr>
              <a:t>，可自然引出对中国社会差序格局的论述，行文自然。</a:t>
            </a:r>
            <a:endParaRPr lang="en-US" altLang="zh-CN" sz="4000">
              <a:latin typeface="宋体" panose="02010600030101010101" pitchFamily="2" charset="-122"/>
              <a:ea typeface="宋体" panose="02010600030101010101" pitchFamily="2" charset="-122"/>
            </a:endParaRPr>
          </a:p>
          <a:p>
            <a:pPr>
              <a:lnSpc>
                <a:spcPct val="100000"/>
              </a:lnSpc>
            </a:pPr>
            <a:endParaRPr lang="zh-CN" altLang="en-US" sz="4000">
              <a:latin typeface="宋体" panose="02010600030101010101" pitchFamily="2" charset="-122"/>
              <a:ea typeface="宋体" panose="02010600030101010101" pitchFamily="2" charset="-122"/>
            </a:endParaRPr>
          </a:p>
        </p:txBody>
      </p:sp>
      <p:sp>
        <p:nvSpPr>
          <p:cNvPr id="6" name="标题 5"/>
          <p:cNvSpPr>
            <a:spLocks noGrp="1"/>
          </p:cNvSpPr>
          <p:nvPr>
            <p:ph type="title"/>
          </p:nvPr>
        </p:nvSpPr>
        <p:spPr>
          <a:xfrm>
            <a:off x="676910" y="105410"/>
            <a:ext cx="10375900" cy="752475"/>
          </a:xfrm>
        </p:spPr>
        <p:txBody>
          <a:bodyPr>
            <a:normAutofit fontScale="90000"/>
          </a:bodyPr>
          <a:lstStyle/>
          <a:p>
            <a:r>
              <a:rPr lang="en-US" altLang="zh-CN">
                <a:solidFill>
                  <a:prstClr val="black"/>
                </a:solidFill>
                <a:latin typeface="宋体" panose="02010600030101010101" pitchFamily="2" charset="-122"/>
                <a:ea typeface="宋体" panose="02010600030101010101" pitchFamily="2" charset="-122"/>
              </a:rPr>
              <a:t>    </a:t>
            </a:r>
            <a:r>
              <a:rPr lang="zh-CN" altLang="en-US">
                <a:solidFill>
                  <a:srgbClr val="FF0000"/>
                </a:solidFill>
                <a:latin typeface="宋体" panose="02010600030101010101" pitchFamily="2" charset="-122"/>
                <a:ea typeface="宋体" panose="02010600030101010101" pitchFamily="2" charset="-122"/>
              </a:rPr>
              <a:t>任务单四：</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差序格局</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阅读</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问题</a:t>
            </a:r>
            <a:endParaRPr lang="zh-CN" altLang="en-US">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858000"/>
          </a:xfrm>
          <a:prstGeom prst="rect">
            <a:avLst/>
          </a:prstGeom>
        </p:spPr>
      </p:pic>
      <p:sp>
        <p:nvSpPr>
          <p:cNvPr id="3" name="内容占位符 2"/>
          <p:cNvSpPr>
            <a:spLocks noGrp="1"/>
          </p:cNvSpPr>
          <p:nvPr>
            <p:ph idx="1"/>
          </p:nvPr>
        </p:nvSpPr>
        <p:spPr>
          <a:xfrm>
            <a:off x="675005" y="711835"/>
            <a:ext cx="10515600" cy="6057900"/>
          </a:xfrm>
        </p:spPr>
        <p:txBody>
          <a:bodyPr>
            <a:normAutofit/>
          </a:bodyPr>
          <a:lstStyle/>
          <a:p>
            <a:pPr>
              <a:lnSpc>
                <a:spcPct val="110000"/>
              </a:lnSpc>
            </a:pPr>
            <a:r>
              <a:rPr lang="zh-CN" altLang="en-US" sz="3600" b="1">
                <a:latin typeface="宋体" panose="02010600030101010101" pitchFamily="2" charset="-122"/>
                <a:ea typeface="宋体" panose="02010600030101010101" pitchFamily="2" charset="-122"/>
              </a:rPr>
              <a:t>西洋社会团体格局与中国传统社会差序格局的区别是什么</a:t>
            </a:r>
            <a:r>
              <a:rPr lang="en-US" altLang="zh-CN" sz="3600" b="1">
                <a:latin typeface="宋体" panose="02010600030101010101" pitchFamily="2" charset="-122"/>
                <a:ea typeface="宋体" panose="02010600030101010101" pitchFamily="2" charset="-122"/>
              </a:rPr>
              <a:t>?</a:t>
            </a:r>
            <a:endParaRPr lang="en-US" altLang="zh-CN" sz="3600" b="1">
              <a:latin typeface="宋体" panose="02010600030101010101" pitchFamily="2" charset="-122"/>
              <a:ea typeface="宋体" panose="02010600030101010101" pitchFamily="2" charset="-122"/>
            </a:endParaRPr>
          </a:p>
          <a:p>
            <a:pPr>
              <a:lnSpc>
                <a:spcPct val="110000"/>
              </a:lnSpc>
            </a:pPr>
            <a:r>
              <a:rPr lang="zh-CN" altLang="en-US" sz="3600">
                <a:latin typeface="宋体" panose="02010600030101010101" pitchFamily="2" charset="-122"/>
                <a:ea typeface="宋体" panose="02010600030101010101" pitchFamily="2" charset="-122"/>
              </a:rPr>
              <a:t>①西洋社会是由</a:t>
            </a:r>
            <a:r>
              <a:rPr lang="zh-CN" altLang="en-US" sz="3600">
                <a:solidFill>
                  <a:srgbClr val="FF0000"/>
                </a:solidFill>
                <a:latin typeface="宋体" panose="02010600030101010101" pitchFamily="2" charset="-122"/>
                <a:ea typeface="宋体" panose="02010600030101010101" pitchFamily="2" charset="-122"/>
              </a:rPr>
              <a:t>若干人</a:t>
            </a:r>
            <a:r>
              <a:rPr lang="zh-CN" altLang="en-US" sz="3600">
                <a:latin typeface="宋体" panose="02010600030101010101" pitchFamily="2" charset="-122"/>
                <a:ea typeface="宋体" panose="02010600030101010101" pitchFamily="2" charset="-122"/>
              </a:rPr>
              <a:t>组成一个个的团体；中国传统社会是由</a:t>
            </a:r>
            <a:r>
              <a:rPr lang="zh-CN" altLang="en-US" sz="3600">
                <a:solidFill>
                  <a:srgbClr val="FF0000"/>
                </a:solidFill>
                <a:latin typeface="宋体" panose="02010600030101010101" pitchFamily="2" charset="-122"/>
                <a:ea typeface="宋体" panose="02010600030101010101" pitchFamily="2" charset="-122"/>
              </a:rPr>
              <a:t>自己为中心</a:t>
            </a:r>
            <a:r>
              <a:rPr lang="zh-CN" altLang="en-US" sz="3600">
                <a:latin typeface="宋体" panose="02010600030101010101" pitchFamily="2" charset="-122"/>
                <a:ea typeface="宋体" panose="02010600030101010101" pitchFamily="2" charset="-122"/>
              </a:rPr>
              <a:t>形成一个个的群体（圈子）。</a:t>
            </a:r>
            <a:endParaRPr lang="en-US" altLang="zh-CN" sz="3600">
              <a:latin typeface="宋体" panose="02010600030101010101" pitchFamily="2" charset="-122"/>
              <a:ea typeface="宋体" panose="02010600030101010101" pitchFamily="2" charset="-122"/>
            </a:endParaRPr>
          </a:p>
          <a:p>
            <a:pPr>
              <a:lnSpc>
                <a:spcPct val="110000"/>
              </a:lnSpc>
            </a:pPr>
            <a:r>
              <a:rPr lang="zh-CN" altLang="en-US" sz="3600">
                <a:latin typeface="宋体" panose="02010600030101010101" pitchFamily="2" charset="-122"/>
                <a:ea typeface="宋体" panose="02010600030101010101" pitchFamily="2" charset="-122"/>
              </a:rPr>
              <a:t>②西洋社会中团体的</a:t>
            </a:r>
            <a:r>
              <a:rPr lang="zh-CN" altLang="en-US" sz="3600">
                <a:solidFill>
                  <a:srgbClr val="FF0000"/>
                </a:solidFill>
                <a:latin typeface="宋体" panose="02010600030101010101" pitchFamily="2" charset="-122"/>
                <a:ea typeface="宋体" panose="02010600030101010101" pitchFamily="2" charset="-122"/>
              </a:rPr>
              <a:t>界限分明</a:t>
            </a:r>
            <a:r>
              <a:rPr lang="zh-CN" altLang="en-US" sz="3600">
                <a:latin typeface="宋体" panose="02010600030101010101" pitchFamily="2" charset="-122"/>
                <a:ea typeface="宋体" panose="02010600030101010101" pitchFamily="2" charset="-122"/>
              </a:rPr>
              <a:t>；中国传统社会中群体</a:t>
            </a:r>
            <a:r>
              <a:rPr lang="zh-CN" altLang="en-US" sz="3600">
                <a:solidFill>
                  <a:srgbClr val="FF0000"/>
                </a:solidFill>
                <a:latin typeface="宋体" panose="02010600030101010101" pitchFamily="2" charset="-122"/>
                <a:ea typeface="宋体" panose="02010600030101010101" pitchFamily="2" charset="-122"/>
              </a:rPr>
              <a:t>界限模糊不清</a:t>
            </a:r>
            <a:r>
              <a:rPr lang="zh-CN" altLang="en-US" sz="3600">
                <a:latin typeface="宋体" panose="02010600030101010101" pitchFamily="2" charset="-122"/>
                <a:ea typeface="宋体" panose="02010600030101010101" pitchFamily="2" charset="-122"/>
              </a:rPr>
              <a:t>。</a:t>
            </a:r>
            <a:endParaRPr lang="en-US" altLang="zh-CN" sz="3600">
              <a:latin typeface="宋体" panose="02010600030101010101" pitchFamily="2" charset="-122"/>
              <a:ea typeface="宋体" panose="02010600030101010101" pitchFamily="2" charset="-122"/>
            </a:endParaRPr>
          </a:p>
          <a:p>
            <a:pPr>
              <a:lnSpc>
                <a:spcPct val="110000"/>
              </a:lnSpc>
            </a:pPr>
            <a:r>
              <a:rPr lang="zh-CN" altLang="en-US" sz="3600">
                <a:latin typeface="宋体" panose="02010600030101010101" pitchFamily="2" charset="-122"/>
                <a:ea typeface="宋体" panose="02010600030101010101" pitchFamily="2" charset="-122"/>
              </a:rPr>
              <a:t>③西洋社会团体成员地位较为</a:t>
            </a:r>
            <a:r>
              <a:rPr lang="zh-CN" altLang="en-US" sz="3600">
                <a:solidFill>
                  <a:srgbClr val="FF0000"/>
                </a:solidFill>
                <a:latin typeface="宋体" panose="02010600030101010101" pitchFamily="2" charset="-122"/>
                <a:ea typeface="宋体" panose="02010600030101010101" pitchFamily="2" charset="-122"/>
              </a:rPr>
              <a:t>平等</a:t>
            </a:r>
            <a:r>
              <a:rPr lang="zh-CN" altLang="en-US" sz="3600">
                <a:latin typeface="宋体" panose="02010600030101010101" pitchFamily="2" charset="-122"/>
                <a:ea typeface="宋体" panose="02010600030101010101" pitchFamily="2" charset="-122"/>
              </a:rPr>
              <a:t>；中国传统社会群体成员是有</a:t>
            </a:r>
            <a:r>
              <a:rPr lang="zh-CN" altLang="en-US" sz="3600">
                <a:solidFill>
                  <a:srgbClr val="FF0000"/>
                </a:solidFill>
                <a:latin typeface="宋体" panose="02010600030101010101" pitchFamily="2" charset="-122"/>
                <a:ea typeface="宋体" panose="02010600030101010101" pitchFamily="2" charset="-122"/>
              </a:rPr>
              <a:t>等差次序</a:t>
            </a:r>
            <a:r>
              <a:rPr lang="zh-CN" altLang="en-US" sz="3600">
                <a:latin typeface="宋体" panose="02010600030101010101" pitchFamily="2" charset="-122"/>
                <a:ea typeface="宋体" panose="02010600030101010101" pitchFamily="2" charset="-122"/>
              </a:rPr>
              <a:t>的。</a:t>
            </a:r>
            <a:endParaRPr lang="zh-CN" altLang="en-US" sz="3600">
              <a:latin typeface="宋体" panose="02010600030101010101" pitchFamily="2" charset="-122"/>
              <a:ea typeface="宋体" panose="02010600030101010101" pitchFamily="2" charset="-122"/>
            </a:endParaRPr>
          </a:p>
        </p:txBody>
      </p:sp>
      <p:sp>
        <p:nvSpPr>
          <p:cNvPr id="4" name="标题 3"/>
          <p:cNvSpPr>
            <a:spLocks noGrp="1"/>
          </p:cNvSpPr>
          <p:nvPr>
            <p:ph type="title"/>
          </p:nvPr>
        </p:nvSpPr>
        <p:spPr>
          <a:xfrm>
            <a:off x="675005" y="75565"/>
            <a:ext cx="10375900" cy="752475"/>
          </a:xfrm>
        </p:spPr>
        <p:txBody>
          <a:bodyPr>
            <a:normAutofit fontScale="90000"/>
          </a:bodyPr>
          <a:lstStyle/>
          <a:p>
            <a:r>
              <a:rPr lang="en-US" altLang="zh-CN">
                <a:solidFill>
                  <a:prstClr val="black"/>
                </a:solidFill>
                <a:latin typeface="宋体" panose="02010600030101010101" pitchFamily="2" charset="-122"/>
                <a:ea typeface="宋体" panose="02010600030101010101" pitchFamily="2" charset="-122"/>
              </a:rPr>
              <a:t>    </a:t>
            </a:r>
            <a:r>
              <a:rPr lang="zh-CN" altLang="en-US">
                <a:solidFill>
                  <a:srgbClr val="FF0000"/>
                </a:solidFill>
                <a:latin typeface="宋体" panose="02010600030101010101" pitchFamily="2" charset="-122"/>
                <a:ea typeface="宋体" panose="02010600030101010101" pitchFamily="2" charset="-122"/>
              </a:rPr>
              <a:t>任务单四：</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差序格局</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阅读</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问题</a:t>
            </a:r>
            <a:endParaRPr lang="zh-CN" altLang="en-US">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b="1528"/>
          <a:stretch>
            <a:fillRect/>
          </a:stretch>
        </p:blipFill>
        <p:spPr>
          <a:xfrm>
            <a:off x="0" y="0"/>
            <a:ext cx="12192000" cy="6985635"/>
          </a:xfrm>
          <a:prstGeom prst="rect">
            <a:avLst/>
          </a:prstGeom>
        </p:spPr>
      </p:pic>
      <p:sp>
        <p:nvSpPr>
          <p:cNvPr id="3" name="内容占位符 2"/>
          <p:cNvSpPr>
            <a:spLocks noGrp="1"/>
          </p:cNvSpPr>
          <p:nvPr>
            <p:ph idx="1"/>
          </p:nvPr>
        </p:nvSpPr>
        <p:spPr>
          <a:xfrm>
            <a:off x="571500" y="924560"/>
            <a:ext cx="11362055" cy="6477000"/>
          </a:xfrm>
        </p:spPr>
        <p:txBody>
          <a:bodyPr>
            <a:normAutofit/>
          </a:bodyPr>
          <a:lstStyle/>
          <a:p>
            <a:pPr>
              <a:lnSpc>
                <a:spcPct val="100000"/>
              </a:lnSpc>
            </a:pPr>
            <a:r>
              <a:rPr lang="zh-CN" altLang="en-US" sz="2595">
                <a:latin typeface="微软雅黑" panose="020B0503020204020204" pitchFamily="34" charset="-122"/>
                <a:ea typeface="微软雅黑" panose="020B0503020204020204" pitchFamily="34" charset="-122"/>
              </a:rPr>
              <a:t>请结合乡土社会中的事例，谈谈你对“差序格局”的理解。</a:t>
            </a:r>
            <a:endParaRPr lang="en-US" altLang="zh-CN" sz="2595">
              <a:latin typeface="微软雅黑" panose="020B0503020204020204" pitchFamily="34" charset="-122"/>
              <a:ea typeface="微软雅黑" panose="020B0503020204020204" pitchFamily="34" charset="-122"/>
            </a:endParaRPr>
          </a:p>
          <a:p>
            <a:pPr>
              <a:lnSpc>
                <a:spcPct val="110000"/>
              </a:lnSpc>
            </a:pPr>
            <a:r>
              <a:rPr lang="zh-CN" altLang="en-US" sz="2595">
                <a:latin typeface="宋体" panose="02010600030101010101" pitchFamily="2" charset="-122"/>
                <a:ea typeface="宋体" panose="02010600030101010101" pitchFamily="2" charset="-122"/>
              </a:rPr>
              <a:t>差序格局”的特点：</a:t>
            </a:r>
            <a:endParaRPr lang="en-US" altLang="zh-CN" sz="2595">
              <a:latin typeface="宋体" panose="02010600030101010101" pitchFamily="2" charset="-122"/>
              <a:ea typeface="宋体" panose="02010600030101010101" pitchFamily="2" charset="-122"/>
            </a:endParaRPr>
          </a:p>
          <a:p>
            <a:pPr>
              <a:lnSpc>
                <a:spcPct val="110000"/>
              </a:lnSpc>
            </a:pPr>
            <a:r>
              <a:rPr lang="zh-CN" altLang="en-US" sz="2595">
                <a:latin typeface="宋体" panose="02010600030101010101" pitchFamily="2" charset="-122"/>
                <a:ea typeface="宋体" panose="02010600030101010101" pitchFamily="2" charset="-122"/>
              </a:rPr>
              <a:t>①以</a:t>
            </a:r>
            <a:r>
              <a:rPr lang="zh-CN" altLang="en-US" sz="2595">
                <a:solidFill>
                  <a:srgbClr val="FF0000"/>
                </a:solidFill>
                <a:latin typeface="宋体" panose="02010600030101010101" pitchFamily="2" charset="-122"/>
                <a:ea typeface="宋体" panose="02010600030101010101" pitchFamily="2" charset="-122"/>
              </a:rPr>
              <a:t>自己</a:t>
            </a:r>
            <a:r>
              <a:rPr lang="zh-CN" altLang="en-US" sz="2595">
                <a:latin typeface="宋体" panose="02010600030101010101" pitchFamily="2" charset="-122"/>
                <a:ea typeface="宋体" panose="02010600030101010101" pitchFamily="2" charset="-122"/>
              </a:rPr>
              <a:t>（家庭）为中心；</a:t>
            </a:r>
            <a:endParaRPr lang="en-US" altLang="zh-CN" sz="2595">
              <a:latin typeface="宋体" panose="02010600030101010101" pitchFamily="2" charset="-122"/>
              <a:ea typeface="宋体" panose="02010600030101010101" pitchFamily="2" charset="-122"/>
            </a:endParaRPr>
          </a:p>
          <a:p>
            <a:pPr>
              <a:lnSpc>
                <a:spcPct val="110000"/>
              </a:lnSpc>
            </a:pPr>
            <a:r>
              <a:rPr lang="zh-CN" altLang="en-US" sz="2595">
                <a:latin typeface="宋体" panose="02010600030101010101" pitchFamily="2" charset="-122"/>
                <a:ea typeface="宋体" panose="02010600030101010101" pitchFamily="2" charset="-122"/>
              </a:rPr>
              <a:t>②可大可小，有</a:t>
            </a:r>
            <a:r>
              <a:rPr lang="zh-CN" altLang="en-US" sz="2595">
                <a:solidFill>
                  <a:srgbClr val="FF0000"/>
                </a:solidFill>
                <a:latin typeface="宋体" panose="02010600030101010101" pitchFamily="2" charset="-122"/>
                <a:ea typeface="宋体" panose="02010600030101010101" pitchFamily="2" charset="-122"/>
              </a:rPr>
              <a:t>伸缩性</a:t>
            </a:r>
            <a:r>
              <a:rPr lang="zh-CN" altLang="en-US" sz="2595">
                <a:latin typeface="宋体" panose="02010600030101010101" pitchFamily="2" charset="-122"/>
                <a:ea typeface="宋体" panose="02010600030101010101" pitchFamily="2" charset="-122"/>
              </a:rPr>
              <a:t>；</a:t>
            </a:r>
            <a:endParaRPr lang="zh-CN" altLang="en-US" sz="2595">
              <a:latin typeface="宋体" panose="02010600030101010101" pitchFamily="2" charset="-122"/>
              <a:ea typeface="宋体" panose="02010600030101010101" pitchFamily="2" charset="-122"/>
            </a:endParaRPr>
          </a:p>
          <a:p>
            <a:pPr>
              <a:lnSpc>
                <a:spcPct val="110000"/>
              </a:lnSpc>
            </a:pPr>
            <a:r>
              <a:rPr lang="zh-CN" altLang="en-US" sz="2595">
                <a:latin typeface="宋体" panose="02010600030101010101" pitchFamily="2" charset="-122"/>
                <a:ea typeface="宋体" panose="02010600030101010101" pitchFamily="2" charset="-122"/>
              </a:rPr>
              <a:t>③大小取决于</a:t>
            </a:r>
            <a:r>
              <a:rPr lang="zh-CN" altLang="en-US" sz="2595">
                <a:solidFill>
                  <a:srgbClr val="FF0000"/>
                </a:solidFill>
                <a:latin typeface="宋体" panose="02010600030101010101" pitchFamily="2" charset="-122"/>
                <a:ea typeface="宋体" panose="02010600030101010101" pitchFamily="2" charset="-122"/>
              </a:rPr>
              <a:t>自己（家庭）的社会影响</a:t>
            </a:r>
            <a:r>
              <a:rPr lang="zh-CN" altLang="en-US" sz="2595">
                <a:latin typeface="宋体" panose="02010600030101010101" pitchFamily="2" charset="-122"/>
                <a:ea typeface="宋体" panose="02010600030101010101" pitchFamily="2" charset="-122"/>
              </a:rPr>
              <a:t>；</a:t>
            </a:r>
            <a:endParaRPr lang="en-US" altLang="zh-CN" sz="2595">
              <a:latin typeface="宋体" panose="02010600030101010101" pitchFamily="2" charset="-122"/>
              <a:ea typeface="宋体" panose="02010600030101010101" pitchFamily="2" charset="-122"/>
            </a:endParaRPr>
          </a:p>
          <a:p>
            <a:pPr>
              <a:lnSpc>
                <a:spcPct val="110000"/>
              </a:lnSpc>
            </a:pPr>
            <a:r>
              <a:rPr lang="zh-CN" altLang="en-US" sz="2595">
                <a:latin typeface="宋体" panose="02010600030101010101" pitchFamily="2" charset="-122"/>
                <a:ea typeface="宋体" panose="02010600030101010101" pitchFamily="2" charset="-122"/>
              </a:rPr>
              <a:t>④格局中自己与他人的关系有</a:t>
            </a:r>
            <a:r>
              <a:rPr lang="zh-CN" altLang="en-US" sz="2595">
                <a:solidFill>
                  <a:srgbClr val="FF0000"/>
                </a:solidFill>
                <a:latin typeface="宋体" panose="02010600030101010101" pitchFamily="2" charset="-122"/>
                <a:ea typeface="宋体" panose="02010600030101010101" pitchFamily="2" charset="-122"/>
              </a:rPr>
              <a:t>亲疏远近</a:t>
            </a:r>
            <a:r>
              <a:rPr lang="zh-CN" altLang="en-US" sz="2595">
                <a:latin typeface="宋体" panose="02010600030101010101" pitchFamily="2" charset="-122"/>
                <a:ea typeface="宋体" panose="02010600030101010101" pitchFamily="2" charset="-122"/>
              </a:rPr>
              <a:t>。</a:t>
            </a:r>
            <a:endParaRPr lang="en-US" altLang="zh-CN" sz="2595">
              <a:latin typeface="宋体" panose="02010600030101010101" pitchFamily="2" charset="-122"/>
              <a:ea typeface="宋体" panose="02010600030101010101" pitchFamily="2" charset="-122"/>
            </a:endParaRPr>
          </a:p>
          <a:p>
            <a:pPr>
              <a:lnSpc>
                <a:spcPct val="110000"/>
              </a:lnSpc>
            </a:pPr>
            <a:r>
              <a:rPr lang="zh-CN" altLang="en-US" sz="2595">
                <a:latin typeface="宋体" panose="02010600030101010101" pitchFamily="2" charset="-122"/>
                <a:ea typeface="宋体" panose="02010600030101010101" pitchFamily="2" charset="-122"/>
              </a:rPr>
              <a:t>比如传统结构中，每一家以自己的地位为中心，在周围划出一个圈子，也就是“街坊”。有喜事要请酒，生了孩子要送红鸡蛋，有丧事要出来助殓、抬棺材。在这个圈子内，发生的事情只与自家有关，超出范围则没有任何联系了。</a:t>
            </a:r>
            <a:endParaRPr lang="zh-CN" altLang="en-US" sz="2595">
              <a:latin typeface="宋体" panose="02010600030101010101" pitchFamily="2" charset="-122"/>
              <a:ea typeface="宋体" panose="02010600030101010101" pitchFamily="2" charset="-122"/>
            </a:endParaRPr>
          </a:p>
        </p:txBody>
      </p:sp>
      <p:sp>
        <p:nvSpPr>
          <p:cNvPr id="4" name="标题 3"/>
          <p:cNvSpPr>
            <a:spLocks noGrp="1"/>
          </p:cNvSpPr>
          <p:nvPr>
            <p:ph type="title"/>
          </p:nvPr>
        </p:nvSpPr>
        <p:spPr>
          <a:xfrm>
            <a:off x="676910" y="105410"/>
            <a:ext cx="10375900" cy="752475"/>
          </a:xfrm>
        </p:spPr>
        <p:txBody>
          <a:bodyPr>
            <a:normAutofit fontScale="90000"/>
          </a:bodyPr>
          <a:lstStyle/>
          <a:p>
            <a:r>
              <a:rPr lang="en-US" altLang="zh-CN">
                <a:solidFill>
                  <a:prstClr val="black"/>
                </a:solidFill>
                <a:latin typeface="宋体" panose="02010600030101010101" pitchFamily="2" charset="-122"/>
                <a:ea typeface="宋体" panose="02010600030101010101" pitchFamily="2" charset="-122"/>
              </a:rPr>
              <a:t>    </a:t>
            </a:r>
            <a:r>
              <a:rPr lang="zh-CN" altLang="en-US">
                <a:solidFill>
                  <a:srgbClr val="FF0000"/>
                </a:solidFill>
                <a:latin typeface="宋体" panose="02010600030101010101" pitchFamily="2" charset="-122"/>
                <a:ea typeface="宋体" panose="02010600030101010101" pitchFamily="2" charset="-122"/>
              </a:rPr>
              <a:t>任务单四：</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差序格局</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阅读</a:t>
            </a:r>
            <a:r>
              <a:rPr lang="en-US" altLang="zh-CN">
                <a:solidFill>
                  <a:srgbClr val="FF0000"/>
                </a:solidFill>
                <a:latin typeface="宋体" panose="02010600030101010101" pitchFamily="2" charset="-122"/>
                <a:ea typeface="宋体" panose="02010600030101010101" pitchFamily="2" charset="-122"/>
              </a:rPr>
              <a:t>”</a:t>
            </a:r>
            <a:r>
              <a:rPr lang="zh-CN" altLang="en-US">
                <a:solidFill>
                  <a:srgbClr val="FF0000"/>
                </a:solidFill>
                <a:latin typeface="宋体" panose="02010600030101010101" pitchFamily="2" charset="-122"/>
                <a:ea typeface="宋体" panose="02010600030101010101" pitchFamily="2" charset="-122"/>
              </a:rPr>
              <a:t>问题</a:t>
            </a:r>
            <a:endParaRPr lang="zh-CN" altLang="en-US">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645" y="365125"/>
            <a:ext cx="11601450" cy="1325880"/>
          </a:xfrm>
        </p:spPr>
        <p:txBody>
          <a:bodyPr>
            <a:normAutofit/>
          </a:bodyPr>
          <a:lstStyle/>
          <a:p>
            <a:r>
              <a:rPr lang="en-US" altLang="zh-CN"/>
              <a:t>      </a:t>
            </a:r>
            <a:r>
              <a:rPr lang="zh-CN" altLang="en-US"/>
              <a:t>阅读建议：</a:t>
            </a:r>
            <a:r>
              <a:rPr lang="en-US" altLang="zh-CN"/>
              <a:t>《</a:t>
            </a:r>
            <a:r>
              <a:rPr lang="zh-CN" altLang="en-US"/>
              <a:t>差序格局</a:t>
            </a:r>
            <a:r>
              <a:rPr lang="en-US" altLang="zh-CN"/>
              <a:t>》</a:t>
            </a:r>
            <a:r>
              <a:rPr lang="zh-CN" altLang="en-US">
                <a:solidFill>
                  <a:srgbClr val="000000"/>
                </a:solidFill>
                <a:latin typeface="Arial" panose="020B0604020202020204"/>
                <a:ea typeface="宋体" panose="02010600030101010101" pitchFamily="2" charset="-122"/>
              </a:rPr>
              <a:t>研读专题参考</a:t>
            </a:r>
            <a:endParaRPr lang="zh-CN" altLang="en-US"/>
          </a:p>
        </p:txBody>
      </p:sp>
      <p:sp>
        <p:nvSpPr>
          <p:cNvPr id="3" name="内容占位符 2"/>
          <p:cNvSpPr>
            <a:spLocks noGrp="1"/>
          </p:cNvSpPr>
          <p:nvPr>
            <p:ph idx="1"/>
          </p:nvPr>
        </p:nvSpPr>
        <p:spPr>
          <a:xfrm>
            <a:off x="0" y="1825625"/>
            <a:ext cx="11433175" cy="4351655"/>
          </a:xfrm>
        </p:spPr>
        <p:txBody>
          <a:bodyPr>
            <a:normAutofit/>
          </a:bodyPr>
          <a:lstStyle/>
          <a:p>
            <a:r>
              <a:rPr lang="en-US" altLang="zh-CN" sz="3500">
                <a:latin typeface="宋体" panose="02010600030101010101" pitchFamily="2" charset="-122"/>
                <a:ea typeface="宋体" panose="02010600030101010101" pitchFamily="2" charset="-122"/>
              </a:rPr>
              <a:t>1</a:t>
            </a:r>
            <a:r>
              <a:rPr lang="zh-CN" altLang="en-US" sz="3500">
                <a:latin typeface="宋体" panose="02010600030101010101" pitchFamily="2" charset="-122"/>
                <a:ea typeface="宋体" panose="02010600030101010101" pitchFamily="2" charset="-122"/>
              </a:rPr>
              <a:t>、浅谈西洋社会团体格局与中国传统社会差序格局的区别</a:t>
            </a:r>
            <a:endParaRPr lang="en-US" altLang="zh-CN" sz="3500">
              <a:latin typeface="宋体" panose="02010600030101010101" pitchFamily="2" charset="-122"/>
              <a:ea typeface="宋体" panose="02010600030101010101" pitchFamily="2" charset="-122"/>
            </a:endParaRPr>
          </a:p>
          <a:p>
            <a:endParaRPr lang="en-US" altLang="zh-CN" sz="3500">
              <a:latin typeface="宋体" panose="02010600030101010101" pitchFamily="2" charset="-122"/>
              <a:ea typeface="宋体" panose="02010600030101010101" pitchFamily="2" charset="-122"/>
            </a:endParaRPr>
          </a:p>
          <a:p>
            <a:pPr marL="0" indent="0">
              <a:buNone/>
            </a:pPr>
            <a:r>
              <a:rPr lang="en-US" altLang="zh-CN" sz="3500">
                <a:latin typeface="宋体" panose="02010600030101010101" pitchFamily="2" charset="-122"/>
                <a:ea typeface="宋体" panose="02010600030101010101" pitchFamily="2" charset="-122"/>
              </a:rPr>
              <a:t> 2</a:t>
            </a:r>
            <a:r>
              <a:rPr lang="zh-CN" altLang="en-US" sz="3500">
                <a:latin typeface="宋体" panose="02010600030101010101" pitchFamily="2" charset="-122"/>
                <a:ea typeface="宋体" panose="02010600030101010101" pitchFamily="2" charset="-122"/>
              </a:rPr>
              <a:t>、小议中国传统社会中“私”的根源</a:t>
            </a:r>
            <a:endParaRPr lang="en-US" altLang="zh-CN" sz="3500">
              <a:latin typeface="宋体" panose="02010600030101010101" pitchFamily="2" charset="-122"/>
              <a:ea typeface="宋体" panose="02010600030101010101" pitchFamily="2" charset="-122"/>
            </a:endParaRPr>
          </a:p>
          <a:p>
            <a:pPr marL="0" indent="0">
              <a:buNone/>
            </a:pPr>
            <a:endParaRPr lang="en-US" altLang="zh-CN" sz="3500">
              <a:latin typeface="宋体" panose="02010600030101010101" pitchFamily="2" charset="-122"/>
              <a:ea typeface="宋体" panose="02010600030101010101" pitchFamily="2" charset="-122"/>
            </a:endParaRPr>
          </a:p>
          <a:p>
            <a:pPr marL="0" indent="0">
              <a:buNone/>
            </a:pPr>
            <a:r>
              <a:rPr lang="en-US" altLang="zh-CN" sz="3500">
                <a:latin typeface="宋体" panose="02010600030101010101" pitchFamily="2" charset="-122"/>
                <a:ea typeface="宋体" panose="02010600030101010101" pitchFamily="2" charset="-122"/>
              </a:rPr>
              <a:t> 3</a:t>
            </a:r>
            <a:r>
              <a:rPr lang="zh-CN" altLang="en-US" sz="3500">
                <a:latin typeface="宋体" panose="02010600030101010101" pitchFamily="2" charset="-122"/>
                <a:ea typeface="宋体" panose="02010600030101010101" pitchFamily="2" charset="-122"/>
              </a:rPr>
              <a:t>、</a:t>
            </a:r>
            <a:r>
              <a:rPr lang="en-US" altLang="zh-CN" sz="3500">
                <a:latin typeface="宋体" panose="02010600030101010101" pitchFamily="2" charset="-122"/>
                <a:ea typeface="宋体" panose="02010600030101010101" pitchFamily="2" charset="-122"/>
              </a:rPr>
              <a:t>《</a:t>
            </a:r>
            <a:r>
              <a:rPr lang="zh-CN" altLang="en-US" sz="3500">
                <a:latin typeface="宋体" panose="02010600030101010101" pitchFamily="2" charset="-122"/>
                <a:ea typeface="宋体" panose="02010600030101010101" pitchFamily="2" charset="-122"/>
              </a:rPr>
              <a:t>差序格局</a:t>
            </a:r>
            <a:r>
              <a:rPr lang="en-US" altLang="zh-CN" sz="3500">
                <a:latin typeface="宋体" panose="02010600030101010101" pitchFamily="2" charset="-122"/>
                <a:ea typeface="宋体" panose="02010600030101010101" pitchFamily="2" charset="-122"/>
              </a:rPr>
              <a:t>》</a:t>
            </a:r>
            <a:r>
              <a:rPr lang="zh-CN" altLang="en-US" sz="3500">
                <a:latin typeface="宋体" panose="02010600030101010101" pitchFamily="2" charset="-122"/>
                <a:ea typeface="宋体" panose="02010600030101010101" pitchFamily="2" charset="-122"/>
              </a:rPr>
              <a:t>读后感  </a:t>
            </a:r>
            <a:endParaRPr lang="en-US" altLang="zh-CN" sz="3500">
              <a:latin typeface="宋体" panose="02010600030101010101" pitchFamily="2" charset="-122"/>
              <a:ea typeface="宋体" panose="02010600030101010101" pitchFamily="2" charset="-122"/>
            </a:endParaRPr>
          </a:p>
          <a:p>
            <a:endParaRPr lang="en-US" altLang="zh-CN"/>
          </a:p>
          <a:p>
            <a:endParaRPr lang="zh-CN" altLang="en-US"/>
          </a:p>
        </p:txBody>
      </p:sp>
      <p:pic>
        <p:nvPicPr>
          <p:cNvPr id="4" name="New picture" hidden="1"/>
          <p:cNvPicPr/>
          <p:nvPr/>
        </p:nvPicPr>
        <p:blipFill>
          <a:blip r:embed="rId1"/>
          <a:stretch>
            <a:fillRect/>
          </a:stretch>
        </p:blipFill>
        <p:spPr>
          <a:xfrm>
            <a:off x="12141200" y="10223500"/>
            <a:ext cx="444500" cy="254000"/>
          </a:xfrm>
          <a:prstGeom prst="cube">
            <a:avLst/>
          </a:prstGeom>
        </p:spPr>
      </p:pic>
      <p:pic>
        <p:nvPicPr>
          <p:cNvPr id="5" name="New picture"/>
          <p:cNvPicPr/>
          <p:nvPr/>
        </p:nvPicPr>
        <p:blipFill>
          <a:blip r:embed="rId2"/>
          <a:stretch>
            <a:fillRect/>
          </a:stretch>
        </p:blipFill>
        <p:spPr>
          <a:xfrm>
            <a:off x="10452100" y="12192000"/>
            <a:ext cx="304800" cy="2286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000750"/>
          </a:xfrm>
          <a:prstGeom prst="rect">
            <a:avLst/>
          </a:prstGeom>
          <a:noFill/>
        </p:spPr>
        <p:txBody>
          <a:bodyPr wrap="square">
            <a:spAutoFit/>
          </a:bodyPr>
          <a:lstStyle/>
          <a:p>
            <a:r>
              <a:rPr lang="zh-CN" altLang="en-US" sz="3200">
                <a:solidFill>
                  <a:srgbClr val="FF0000"/>
                </a:solidFill>
                <a:latin typeface="+mn-ea"/>
              </a:rPr>
              <a:t>任务单一：概括段意</a:t>
            </a:r>
            <a:endParaRPr lang="zh-CN" altLang="en-US" sz="3200">
              <a:solidFill>
                <a:srgbClr val="FF0000"/>
              </a:solidFill>
              <a:latin typeface="+mn-ea"/>
            </a:endParaRPr>
          </a:p>
          <a:p>
            <a:r>
              <a:rPr lang="en-US" altLang="zh-CN" sz="3200">
                <a:solidFill>
                  <a:srgbClr val="FF0000"/>
                </a:solidFill>
                <a:latin typeface="+mn-ea"/>
              </a:rPr>
              <a:t>1.</a:t>
            </a:r>
            <a:r>
              <a:rPr lang="zh-CN" altLang="en-US" sz="3200">
                <a:latin typeface="+mn-ea"/>
              </a:rPr>
              <a:t>中国乡下老最大的毛病是私。</a:t>
            </a:r>
            <a:endParaRPr lang="zh-CN" altLang="en-US" sz="3200">
              <a:latin typeface="+mn-ea"/>
            </a:endParaRPr>
          </a:p>
          <a:p>
            <a:r>
              <a:rPr lang="en-US" altLang="zh-CN" sz="3200">
                <a:solidFill>
                  <a:srgbClr val="FF0000"/>
                </a:solidFill>
                <a:latin typeface="+mn-ea"/>
              </a:rPr>
              <a:t>2.</a:t>
            </a:r>
            <a:r>
              <a:rPr lang="zh-CN" altLang="en-US" sz="3200">
                <a:latin typeface="+mn-ea"/>
              </a:rPr>
              <a:t>因为有权利而无义务，公德心被自私心驱走。</a:t>
            </a:r>
            <a:endParaRPr lang="zh-CN" altLang="en-US" sz="3200">
              <a:latin typeface="+mn-ea"/>
            </a:endParaRPr>
          </a:p>
          <a:p>
            <a:r>
              <a:rPr lang="en-US" altLang="zh-CN" sz="3200">
                <a:solidFill>
                  <a:srgbClr val="FF0000"/>
                </a:solidFill>
                <a:latin typeface="+mn-ea"/>
              </a:rPr>
              <a:t>3.</a:t>
            </a:r>
            <a:r>
              <a:rPr lang="zh-CN" altLang="en-US" sz="3200">
                <a:latin typeface="+mn-ea"/>
              </a:rPr>
              <a:t>私的问题是群己、人我的界限怎样划分的问题。</a:t>
            </a:r>
            <a:endParaRPr lang="zh-CN" altLang="en-US" sz="3200">
              <a:latin typeface="+mn-ea"/>
            </a:endParaRPr>
          </a:p>
          <a:p>
            <a:r>
              <a:rPr lang="en-US" altLang="zh-CN" sz="3200">
                <a:solidFill>
                  <a:srgbClr val="FF0000"/>
                </a:solidFill>
                <a:latin typeface="+mn-ea"/>
              </a:rPr>
              <a:t>4.</a:t>
            </a:r>
            <a:r>
              <a:rPr lang="zh-CN" altLang="en-US" sz="3200">
                <a:latin typeface="+mn-ea"/>
              </a:rPr>
              <a:t>西洋社会是团体格局。</a:t>
            </a:r>
            <a:endParaRPr lang="zh-CN" altLang="en-US" sz="3200">
              <a:latin typeface="+mn-ea"/>
            </a:endParaRPr>
          </a:p>
          <a:p>
            <a:r>
              <a:rPr lang="en-US" altLang="zh-CN" sz="3200">
                <a:solidFill>
                  <a:srgbClr val="FF0000"/>
                </a:solidFill>
                <a:latin typeface="+mn-ea"/>
              </a:rPr>
              <a:t>5.</a:t>
            </a:r>
            <a:r>
              <a:rPr lang="zh-CN" altLang="en-US" sz="3200">
                <a:latin typeface="+mn-ea"/>
              </a:rPr>
              <a:t>西洋家庭是界限分明的团体，而中国则模糊。</a:t>
            </a:r>
            <a:endParaRPr lang="zh-CN" altLang="en-US" sz="3200">
              <a:latin typeface="+mn-ea"/>
            </a:endParaRPr>
          </a:p>
          <a:p>
            <a:r>
              <a:rPr lang="en-US" altLang="zh-CN" sz="3200">
                <a:solidFill>
                  <a:srgbClr val="FF0000"/>
                </a:solidFill>
                <a:latin typeface="+mn-ea"/>
              </a:rPr>
              <a:t>6.</a:t>
            </a:r>
            <a:r>
              <a:rPr lang="zh-CN" altLang="en-US" sz="3200">
                <a:latin typeface="+mn-ea"/>
              </a:rPr>
              <a:t>“家”的伸缩性。</a:t>
            </a:r>
            <a:endParaRPr lang="zh-CN" altLang="en-US" sz="3200">
              <a:latin typeface="+mn-ea"/>
            </a:endParaRPr>
          </a:p>
          <a:p>
            <a:r>
              <a:rPr lang="en-US" altLang="zh-CN" sz="3200">
                <a:solidFill>
                  <a:srgbClr val="FF0000"/>
                </a:solidFill>
                <a:latin typeface="+mn-ea"/>
              </a:rPr>
              <a:t>7.</a:t>
            </a:r>
            <a:r>
              <a:rPr lang="zh-CN" altLang="en-US" sz="3200">
                <a:latin typeface="+mn-ea"/>
              </a:rPr>
              <a:t>我们的格局和西方不同，是由中心（自己）一圈圈推出去的波纹。</a:t>
            </a:r>
            <a:endParaRPr lang="zh-CN" altLang="en-US" sz="3200">
              <a:latin typeface="+mn-ea"/>
            </a:endParaRPr>
          </a:p>
          <a:p>
            <a:r>
              <a:rPr lang="en-US" altLang="zh-CN" sz="3200">
                <a:solidFill>
                  <a:srgbClr val="FF0000"/>
                </a:solidFill>
                <a:latin typeface="+mn-ea"/>
              </a:rPr>
              <a:t>8.</a:t>
            </a:r>
            <a:r>
              <a:rPr lang="zh-CN" altLang="en-US" sz="3200">
                <a:latin typeface="+mn-ea"/>
              </a:rPr>
              <a:t>以“己”为中心的亲属关系所联系的社会关系网格，每个人都是不同的。</a:t>
            </a:r>
            <a:endParaRPr lang="zh-CN" altLang="en-US" sz="3200">
              <a:latin typeface="+mn-ea"/>
            </a:endParaRPr>
          </a:p>
          <a:p>
            <a:r>
              <a:rPr lang="en-US" altLang="zh-CN" sz="3200">
                <a:solidFill>
                  <a:srgbClr val="FF0000"/>
                </a:solidFill>
                <a:latin typeface="+mn-ea"/>
              </a:rPr>
              <a:t>9.</a:t>
            </a:r>
            <a:r>
              <a:rPr lang="zh-CN" altLang="en-US" sz="3200">
                <a:latin typeface="+mn-ea"/>
              </a:rPr>
              <a:t>从地缘关系来看，差序格局具有伸缩能力。</a:t>
            </a:r>
            <a:endParaRPr lang="zh-CN" altLang="en-US" sz="3200">
              <a:latin typeface="+mn-ea"/>
            </a:endParaRPr>
          </a:p>
          <a:p>
            <a:r>
              <a:rPr lang="en-US" altLang="zh-CN" sz="3200">
                <a:solidFill>
                  <a:srgbClr val="FF0000"/>
                </a:solidFill>
                <a:latin typeface="+mn-ea"/>
              </a:rPr>
              <a:t>10.</a:t>
            </a:r>
            <a:r>
              <a:rPr lang="zh-CN" altLang="en-US" sz="3200">
                <a:latin typeface="+mn-ea"/>
              </a:rPr>
              <a:t>西洋社会的团体格局中讲权利，而我们却是攀关系、讲交情。</a:t>
            </a:r>
            <a:endParaRPr lang="zh-CN" altLang="en-US" sz="320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strips(downLeft)">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heel(1)">
                                      <p:cBhvr>
                                        <p:cTn id="48" dur="20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down)">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diamond(in)">
                                      <p:cBhvr>
                                        <p:cTn id="5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custDataLst>
              <p:tags r:id="rId1"/>
            </p:custDataLst>
          </p:nvPr>
        </p:nvSpPr>
        <p:spPr>
          <a:xfrm>
            <a:off x="0" y="66040"/>
            <a:ext cx="12191365" cy="6111240"/>
          </a:xfrm>
        </p:spPr>
        <p:txBody>
          <a:bodyPr>
            <a:noAutofit/>
          </a:bodyPr>
          <a:p>
            <a:r>
              <a:rPr lang="en-US" altLang="zh-CN" sz="3200">
                <a:solidFill>
                  <a:srgbClr val="FF0000"/>
                </a:solidFill>
                <a:latin typeface="+mn-ea"/>
                <a:sym typeface="+mn-ea"/>
              </a:rPr>
              <a:t>11.</a:t>
            </a:r>
            <a:r>
              <a:rPr lang="zh-CN" altLang="en-US" sz="3200">
                <a:latin typeface="+mn-ea"/>
                <a:sym typeface="+mn-ea"/>
              </a:rPr>
              <a:t>“伦”就是差序。</a:t>
            </a:r>
            <a:endParaRPr lang="zh-CN" altLang="en-US" sz="3200">
              <a:latin typeface="+mn-ea"/>
              <a:sym typeface="+mn-ea"/>
            </a:endParaRPr>
          </a:p>
          <a:p>
            <a:r>
              <a:rPr lang="en-US" altLang="zh-CN" sz="3200">
                <a:solidFill>
                  <a:srgbClr val="FF0000"/>
                </a:solidFill>
                <a:latin typeface="+mn-ea"/>
                <a:sym typeface="+mn-ea"/>
              </a:rPr>
              <a:t>12.</a:t>
            </a:r>
            <a:r>
              <a:rPr lang="zh-CN" altLang="en-US" sz="3200">
                <a:latin typeface="+mn-ea"/>
                <a:sym typeface="+mn-ea"/>
              </a:rPr>
              <a:t>“伦”重在分别，是有等差的次序，是人和人往来所构成的网络中的纲纪。</a:t>
            </a:r>
            <a:endParaRPr lang="zh-CN" altLang="en-US" sz="3200">
              <a:latin typeface="+mn-ea"/>
              <a:sym typeface="+mn-ea"/>
            </a:endParaRPr>
          </a:p>
          <a:p>
            <a:r>
              <a:rPr lang="en-US" altLang="zh-CN" sz="3200">
                <a:solidFill>
                  <a:srgbClr val="FF0000"/>
                </a:solidFill>
                <a:latin typeface="+mn-ea"/>
                <a:sym typeface="+mn-ea"/>
              </a:rPr>
              <a:t>13.</a:t>
            </a:r>
            <a:r>
              <a:rPr lang="zh-CN" altLang="en-US" sz="3200">
                <a:latin typeface="+mn-ea"/>
                <a:sym typeface="+mn-ea"/>
              </a:rPr>
              <a:t>儒家的“推”就是水波浪向外扩张（差序格局）。</a:t>
            </a:r>
            <a:endParaRPr lang="zh-CN" altLang="en-US" sz="3200">
              <a:latin typeface="+mn-ea"/>
              <a:sym typeface="+mn-ea"/>
            </a:endParaRPr>
          </a:p>
          <a:p>
            <a:r>
              <a:rPr lang="en-US" altLang="zh-CN" sz="3200">
                <a:solidFill>
                  <a:srgbClr val="FF0000"/>
                </a:solidFill>
                <a:latin typeface="+mn-ea"/>
                <a:sym typeface="+mn-ea"/>
              </a:rPr>
              <a:t>14.</a:t>
            </a:r>
            <a:r>
              <a:rPr lang="zh-CN" altLang="en-US" sz="3200">
                <a:latin typeface="+mn-ea"/>
                <a:sym typeface="+mn-ea"/>
              </a:rPr>
              <a:t>中国传统思想里有的是“自我主义”，一切价值是以“己”作为中心的主义。</a:t>
            </a:r>
            <a:endParaRPr lang="zh-CN" altLang="en-US" sz="3200">
              <a:latin typeface="+mn-ea"/>
              <a:sym typeface="+mn-ea"/>
            </a:endParaRPr>
          </a:p>
          <a:p>
            <a:r>
              <a:rPr lang="en-US" altLang="zh-CN" sz="3200">
                <a:solidFill>
                  <a:srgbClr val="FF0000"/>
                </a:solidFill>
                <a:latin typeface="+mn-ea"/>
                <a:sym typeface="+mn-ea"/>
              </a:rPr>
              <a:t>15.</a:t>
            </a:r>
            <a:r>
              <a:rPr lang="zh-CN" altLang="en-US" sz="3200">
                <a:latin typeface="+mn-ea"/>
                <a:sym typeface="+mn-ea"/>
              </a:rPr>
              <a:t>儒家也是自我主义，但注意到了自我主义的相对性和伸缩性。</a:t>
            </a:r>
            <a:endParaRPr lang="zh-CN" altLang="en-US" sz="3200">
              <a:latin typeface="+mn-ea"/>
              <a:sym typeface="+mn-ea"/>
            </a:endParaRPr>
          </a:p>
          <a:p>
            <a:r>
              <a:rPr lang="en-US" altLang="zh-CN" sz="3200">
                <a:solidFill>
                  <a:srgbClr val="FF0000"/>
                </a:solidFill>
                <a:latin typeface="+mn-ea"/>
                <a:sym typeface="+mn-ea"/>
              </a:rPr>
              <a:t>16.</a:t>
            </a:r>
            <a:r>
              <a:rPr lang="zh-CN" altLang="en-US" sz="3200">
                <a:latin typeface="+mn-ea"/>
                <a:sym typeface="+mn-ea"/>
              </a:rPr>
              <a:t>孔子的道德系统里绝不肯离开差序格局的中心，把这种道德范围依着需要扩大和缩小。</a:t>
            </a:r>
            <a:endParaRPr lang="zh-CN" altLang="en-US" sz="3200">
              <a:latin typeface="+mn-ea"/>
              <a:sym typeface="+mn-ea"/>
            </a:endParaRPr>
          </a:p>
          <a:p>
            <a:r>
              <a:rPr lang="en-US" altLang="zh-CN" sz="3200">
                <a:solidFill>
                  <a:srgbClr val="FF0000"/>
                </a:solidFill>
                <a:latin typeface="+mn-ea"/>
                <a:sym typeface="+mn-ea"/>
              </a:rPr>
              <a:t>17.</a:t>
            </a:r>
            <a:r>
              <a:rPr lang="zh-CN" altLang="en-US" sz="3200">
                <a:latin typeface="+mn-ea"/>
                <a:sym typeface="+mn-ea"/>
              </a:rPr>
              <a:t>私的问题在于这种差序的推浪形式把群己的界限弄成了相对性</a:t>
            </a:r>
            <a:r>
              <a:rPr lang="en-US" altLang="zh-CN" sz="3200">
                <a:latin typeface="+mn-ea"/>
                <a:sym typeface="+mn-ea"/>
              </a:rPr>
              <a:t>——</a:t>
            </a:r>
            <a:r>
              <a:rPr lang="zh-CN" altLang="en-US" sz="3200">
                <a:latin typeface="+mn-ea"/>
                <a:sym typeface="+mn-ea"/>
              </a:rPr>
              <a:t>模棱两可。</a:t>
            </a:r>
            <a:endParaRPr lang="zh-CN" altLang="en-US" sz="3200">
              <a:latin typeface="+mn-ea"/>
              <a:sym typeface="+mn-ea"/>
            </a:endParaRPr>
          </a:p>
          <a:p>
            <a:endParaRPr lang="zh-CN" altLang="en-US" sz="320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strips(downLeft)">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extLst>
                                      <p:ext uri="{505F2C04-C923-438B-8C0F-E0CD2BADF298}">
                                        <wppc:dynamicDigit xmlns:wppc="http://www.wps.cn/officeDocument/PresentationCustomData" type="0">
                                          <p:anim to="" calcmode="lin" valueType="num">
                                            <p:cBhvr>
                                              <p:cTn id="38" dur="2000" fill="hold"/>
                                              <p:tgtEl>
                                                <p:spTgt spid="4">
                                                  <p:txEl>
                                                    <p:pRg st="6" end="6"/>
                                                  </p:txEl>
                                                </p:spTgt>
                                              </p:tgtEl>
                                              <p:attrNameLst>
                                                <p:attrName>num.show</p:attrName>
                                              </p:attrNameLst>
                                            </p:cBhvr>
                                            <p:tavLst>
                                              <p:tav tm="0">
                                                <p:val>
                                                  <p:fltVal val="0"/>
                                                </p:val>
                                              </p:tav>
                                              <p:tav tm="100000">
                                                <p:val>
                                                  <p:strVal val="#ppt_v"/>
                                                </p:val>
                                              </p:tav>
                                            </p:tavLst>
                                          </p:anim>
                                        </wppc:dynamicDigit>
                                      </p:ext>
                                    </p:extLs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85420" y="145415"/>
            <a:ext cx="11168380" cy="6031865"/>
          </a:xfrm>
        </p:spPr>
        <p:txBody>
          <a:bodyPr/>
          <a:p>
            <a:r>
              <a:rPr lang="en-US" altLang="zh-CN" sz="3600">
                <a:solidFill>
                  <a:srgbClr val="FF0000"/>
                </a:solidFill>
                <a:latin typeface="+mn-ea"/>
                <a:sym typeface="+mn-ea"/>
              </a:rPr>
              <a:t>18.</a:t>
            </a:r>
            <a:r>
              <a:rPr lang="zh-CN" altLang="en-US" sz="3600">
                <a:latin typeface="+mn-ea"/>
                <a:sym typeface="+mn-ea"/>
              </a:rPr>
              <a:t>差序格局里，公和私是相对而言的。</a:t>
            </a:r>
            <a:endParaRPr lang="zh-CN" altLang="en-US" sz="3600">
              <a:latin typeface="+mn-ea"/>
              <a:sym typeface="+mn-ea"/>
            </a:endParaRPr>
          </a:p>
          <a:p>
            <a:r>
              <a:rPr lang="en-US" altLang="zh-CN" sz="3600">
                <a:solidFill>
                  <a:srgbClr val="FF0000"/>
                </a:solidFill>
                <a:latin typeface="+mn-ea"/>
                <a:sym typeface="+mn-ea"/>
              </a:rPr>
              <a:t>19.</a:t>
            </a:r>
            <a:r>
              <a:rPr lang="zh-CN" altLang="en-US" sz="3600">
                <a:latin typeface="+mn-ea"/>
                <a:sym typeface="+mn-ea"/>
              </a:rPr>
              <a:t>在差序格局里，国家观念和西方不同。</a:t>
            </a:r>
            <a:endParaRPr lang="zh-CN" altLang="en-US" sz="3600">
              <a:latin typeface="+mn-ea"/>
              <a:sym typeface="+mn-ea"/>
            </a:endParaRPr>
          </a:p>
          <a:p>
            <a:r>
              <a:rPr lang="en-US" altLang="zh-CN" sz="3600">
                <a:solidFill>
                  <a:srgbClr val="FF0000"/>
                </a:solidFill>
                <a:latin typeface="+mn-ea"/>
                <a:sym typeface="+mn-ea"/>
              </a:rPr>
              <a:t>20.</a:t>
            </a:r>
            <a:r>
              <a:rPr lang="zh-CN" altLang="en-US" sz="3600">
                <a:latin typeface="+mn-ea"/>
                <a:sym typeface="+mn-ea"/>
              </a:rPr>
              <a:t>差序格局中，社会关系是一个一个人推出去的，是私人联系的增加，社会范围是一根根私人联系所构成的网络。</a:t>
            </a:r>
            <a:endParaRPr lang="zh-CN" altLang="en-US" sz="3600">
              <a:latin typeface="+mn-ea"/>
            </a:endParaRPr>
          </a:p>
          <a:p>
            <a:endParaRPr lang="zh-CN" altLang="en-U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030" y="119641"/>
            <a:ext cx="1832553" cy="584775"/>
          </a:xfrm>
          <a:prstGeom prst="rect">
            <a:avLst/>
          </a:prstGeom>
          <a:ln w="28575">
            <a:solidFill>
              <a:srgbClr val="FF0000"/>
            </a:solidFill>
          </a:ln>
        </p:spPr>
        <p:txBody>
          <a:bodyPr wrap="none">
            <a:spAutoFit/>
          </a:bodyPr>
          <a:lstStyle/>
          <a:p>
            <a:r>
              <a:rPr lang="zh-CN" altLang="en-US" sz="3200" b="1">
                <a:solidFill>
                  <a:srgbClr val="FF0000"/>
                </a:solidFill>
                <a:latin typeface="楷体" panose="02010609060101010101" pitchFamily="49" charset="-122"/>
                <a:ea typeface="楷体" panose="02010609060101010101" pitchFamily="49" charset="-122"/>
                <a:cs typeface="Times New Roman" panose="02020603050405020304" pitchFamily="18" charset="0"/>
              </a:rPr>
              <a:t>差序格局</a:t>
            </a:r>
            <a:endParaRPr lang="zh-CN" altLang="en-US" sz="3200">
              <a:solidFill>
                <a:srgbClr val="FF0000"/>
              </a:solidFill>
              <a:latin typeface="楷体" panose="02010609060101010101" pitchFamily="49" charset="-122"/>
              <a:ea typeface="楷体" panose="02010609060101010101" pitchFamily="49" charset="-122"/>
            </a:endParaRPr>
          </a:p>
        </p:txBody>
      </p:sp>
      <p:sp>
        <p:nvSpPr>
          <p:cNvPr id="5" name="文本框 4"/>
          <p:cNvSpPr txBox="1"/>
          <p:nvPr/>
        </p:nvSpPr>
        <p:spPr>
          <a:xfrm>
            <a:off x="104030" y="4015879"/>
            <a:ext cx="2069797" cy="646331"/>
          </a:xfrm>
          <a:prstGeom prst="rect">
            <a:avLst/>
          </a:prstGeom>
          <a:solidFill>
            <a:srgbClr val="FFFFCC"/>
          </a:solidFill>
          <a:ln>
            <a:solidFill>
              <a:srgbClr val="FFFFCC"/>
            </a:solidFill>
          </a:ln>
        </p:spPr>
        <p:txBody>
          <a:bodyPr wrap="none" rtlCol="0">
            <a:spAutoFit/>
          </a:bodyPr>
          <a:lstStyle/>
          <a:p>
            <a:r>
              <a:rPr lang="zh-CN" altLang="en-US" sz="3600"/>
              <a:t>差序格局</a:t>
            </a:r>
            <a:endParaRPr lang="zh-CN" altLang="en-US" sz="3600"/>
          </a:p>
        </p:txBody>
      </p:sp>
      <p:sp>
        <p:nvSpPr>
          <p:cNvPr id="7" name="文本框 6"/>
          <p:cNvSpPr txBox="1"/>
          <p:nvPr/>
        </p:nvSpPr>
        <p:spPr>
          <a:xfrm>
            <a:off x="134805" y="942740"/>
            <a:ext cx="2069797" cy="646331"/>
          </a:xfrm>
          <a:prstGeom prst="rect">
            <a:avLst/>
          </a:prstGeom>
          <a:solidFill>
            <a:srgbClr val="FFFFCC"/>
          </a:solidFill>
          <a:ln>
            <a:solidFill>
              <a:srgbClr val="FFFFCC"/>
            </a:solidFill>
          </a:ln>
        </p:spPr>
        <p:txBody>
          <a:bodyPr wrap="none" rtlCol="0">
            <a:spAutoFit/>
          </a:bodyPr>
          <a:lstStyle/>
          <a:p>
            <a:r>
              <a:rPr lang="zh-CN" altLang="en-US" sz="3600"/>
              <a:t>团体格局</a:t>
            </a:r>
            <a:endParaRPr lang="zh-CN" altLang="en-US" sz="3600"/>
          </a:p>
        </p:txBody>
      </p:sp>
      <p:sp>
        <p:nvSpPr>
          <p:cNvPr id="9" name="文本框 8"/>
          <p:cNvSpPr txBox="1"/>
          <p:nvPr/>
        </p:nvSpPr>
        <p:spPr>
          <a:xfrm>
            <a:off x="2482215" y="412028"/>
            <a:ext cx="7915950" cy="1754326"/>
          </a:xfrm>
          <a:prstGeom prst="rect">
            <a:avLst/>
          </a:prstGeom>
          <a:solidFill>
            <a:srgbClr val="CCFFFF"/>
          </a:solidFill>
          <a:ln>
            <a:solidFill>
              <a:schemeClr val="bg1"/>
            </a:solidFill>
          </a:ln>
        </p:spPr>
        <p:txBody>
          <a:bodyPr wrap="none" rtlCol="0">
            <a:spAutoFit/>
          </a:bodyPr>
          <a:lstStyle/>
          <a:p>
            <a:r>
              <a:rPr lang="en-US" altLang="zh-CN" sz="3600"/>
              <a:t>1.</a:t>
            </a:r>
            <a:r>
              <a:rPr lang="zh-CN" altLang="en-US" sz="3600"/>
              <a:t>由若干人组成</a:t>
            </a:r>
            <a:endParaRPr lang="en-US" altLang="zh-CN" sz="3600"/>
          </a:p>
          <a:p>
            <a:r>
              <a:rPr lang="en-US" altLang="zh-CN" sz="3600"/>
              <a:t>2.</a:t>
            </a:r>
            <a:r>
              <a:rPr lang="zh-CN" altLang="en-US" sz="3600"/>
              <a:t>有</a:t>
            </a:r>
            <a:r>
              <a:rPr lang="zh-CN" altLang="en-US" sz="3600">
                <a:solidFill>
                  <a:srgbClr val="FF0000"/>
                </a:solidFill>
              </a:rPr>
              <a:t>清晰界限</a:t>
            </a:r>
            <a:r>
              <a:rPr lang="zh-CN" altLang="en-US" sz="3600"/>
              <a:t>（群己、人我关系明确）</a:t>
            </a:r>
            <a:endParaRPr lang="en-US" altLang="zh-CN" sz="3600"/>
          </a:p>
          <a:p>
            <a:r>
              <a:rPr lang="en-US" altLang="zh-CN" sz="3600"/>
              <a:t>3.</a:t>
            </a:r>
            <a:r>
              <a:rPr lang="zh-CN" altLang="en-US" sz="3600"/>
              <a:t>有法律等规定（讲求权利与义务）</a:t>
            </a:r>
            <a:endParaRPr lang="en-US" altLang="zh-CN" sz="3600"/>
          </a:p>
        </p:txBody>
      </p:sp>
      <p:sp>
        <p:nvSpPr>
          <p:cNvPr id="11" name="文本框 10"/>
          <p:cNvSpPr txBox="1"/>
          <p:nvPr/>
        </p:nvSpPr>
        <p:spPr>
          <a:xfrm>
            <a:off x="2406416" y="2861717"/>
            <a:ext cx="9149693" cy="2308324"/>
          </a:xfrm>
          <a:prstGeom prst="rect">
            <a:avLst/>
          </a:prstGeom>
          <a:solidFill>
            <a:srgbClr val="CCFFFF"/>
          </a:solidFill>
          <a:ln>
            <a:solidFill>
              <a:schemeClr val="bg1"/>
            </a:solidFill>
          </a:ln>
        </p:spPr>
        <p:txBody>
          <a:bodyPr wrap="square" rtlCol="0">
            <a:spAutoFit/>
          </a:bodyPr>
          <a:lstStyle/>
          <a:p>
            <a:r>
              <a:rPr lang="en-US" altLang="zh-CN" sz="3600"/>
              <a:t>1.</a:t>
            </a:r>
            <a:r>
              <a:rPr lang="zh-CN" altLang="en-US" sz="3600"/>
              <a:t>以</a:t>
            </a:r>
            <a:r>
              <a:rPr lang="zh-CN" altLang="en-US" sz="3600">
                <a:solidFill>
                  <a:srgbClr val="FF0000"/>
                </a:solidFill>
              </a:rPr>
              <a:t>自我</a:t>
            </a:r>
            <a:r>
              <a:rPr lang="zh-CN" altLang="en-US" sz="3600"/>
              <a:t>为中心（私，不是个人主义）</a:t>
            </a:r>
            <a:endParaRPr lang="en-US" altLang="zh-CN" sz="3600"/>
          </a:p>
          <a:p>
            <a:r>
              <a:rPr lang="en-US" altLang="zh-CN" sz="3600"/>
              <a:t>2.</a:t>
            </a:r>
            <a:r>
              <a:rPr lang="zh-CN" altLang="en-US" sz="3600"/>
              <a:t>根据自身社会影响向外推（有</a:t>
            </a:r>
            <a:r>
              <a:rPr lang="zh-CN" altLang="en-US" sz="3600">
                <a:solidFill>
                  <a:srgbClr val="FF0000"/>
                </a:solidFill>
              </a:rPr>
              <a:t>伸缩</a:t>
            </a:r>
            <a:r>
              <a:rPr lang="zh-CN" altLang="en-US" sz="3600"/>
              <a:t>性，</a:t>
            </a:r>
            <a:r>
              <a:rPr lang="zh-CN" altLang="en-US" sz="3600">
                <a:solidFill>
                  <a:srgbClr val="FF0000"/>
                </a:solidFill>
              </a:rPr>
              <a:t>界限模糊</a:t>
            </a:r>
            <a:r>
              <a:rPr lang="zh-CN" altLang="en-US" sz="3600"/>
              <a:t>；愈推愈远，愈推愈薄）</a:t>
            </a:r>
            <a:endParaRPr lang="en-US" altLang="zh-CN" sz="3600"/>
          </a:p>
          <a:p>
            <a:r>
              <a:rPr lang="en-US" altLang="zh-CN" sz="3600"/>
              <a:t>3.</a:t>
            </a:r>
            <a:r>
              <a:rPr lang="zh-CN" altLang="en-US" sz="3600"/>
              <a:t>所形成的各种圈子（血缘亲属、地缘街坊）</a:t>
            </a:r>
            <a:endParaRPr lang="en-US" altLang="zh-CN" sz="3600"/>
          </a:p>
        </p:txBody>
      </p:sp>
      <p:sp>
        <p:nvSpPr>
          <p:cNvPr id="13" name="箭头: 上下 12"/>
          <p:cNvSpPr/>
          <p:nvPr/>
        </p:nvSpPr>
        <p:spPr>
          <a:xfrm>
            <a:off x="1008668" y="1827396"/>
            <a:ext cx="271662" cy="19400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406416" y="5257800"/>
            <a:ext cx="9149693" cy="1384995"/>
          </a:xfrm>
          <a:prstGeom prst="rect">
            <a:avLst/>
          </a:prstGeom>
          <a:noFill/>
          <a:ln>
            <a:solidFill>
              <a:srgbClr val="0033CC"/>
            </a:solidFill>
          </a:ln>
        </p:spPr>
        <p:txBody>
          <a:bodyPr wrap="square" rtlCol="0">
            <a:spAutoFit/>
          </a:bodyPr>
          <a:lstStyle/>
          <a:p>
            <a:r>
              <a:rPr lang="zh-CN" altLang="en-US" sz="2800">
                <a:solidFill>
                  <a:srgbClr val="0033CC"/>
                </a:solidFill>
                <a:latin typeface="楷体" panose="02010609060101010101" pitchFamily="49" charset="-122"/>
                <a:ea typeface="楷体" panose="02010609060101010101" pitchFamily="49" charset="-122"/>
              </a:rPr>
              <a:t>孔子：己欲立而立人，推己及人，修身齐家治国平天下</a:t>
            </a:r>
            <a:endParaRPr lang="en-US" altLang="zh-CN" sz="2800">
              <a:solidFill>
                <a:srgbClr val="0033CC"/>
              </a:solidFill>
              <a:latin typeface="楷体" panose="02010609060101010101" pitchFamily="49" charset="-122"/>
              <a:ea typeface="楷体" panose="02010609060101010101" pitchFamily="49" charset="-122"/>
            </a:endParaRPr>
          </a:p>
          <a:p>
            <a:r>
              <a:rPr lang="zh-CN" altLang="en-US" sz="2800">
                <a:solidFill>
                  <a:srgbClr val="0033CC"/>
                </a:solidFill>
                <a:latin typeface="楷体" panose="02010609060101010101" pitchFamily="49" charset="-122"/>
                <a:ea typeface="楷体" panose="02010609060101010101" pitchFamily="49" charset="-122"/>
              </a:rPr>
              <a:t>走后门（</a:t>
            </a:r>
            <a:r>
              <a:rPr lang="zh-CN" altLang="en-US" sz="2800">
                <a:solidFill>
                  <a:srgbClr val="FF0000"/>
                </a:solidFill>
                <a:latin typeface="楷体" panose="02010609060101010101" pitchFamily="49" charset="-122"/>
                <a:ea typeface="楷体" panose="02010609060101010101" pitchFamily="49" charset="-122"/>
              </a:rPr>
              <a:t>攀</a:t>
            </a:r>
            <a:r>
              <a:rPr lang="zh-CN" altLang="en-US" sz="2800">
                <a:solidFill>
                  <a:srgbClr val="0033CC"/>
                </a:solidFill>
                <a:latin typeface="楷体" panose="02010609060101010101" pitchFamily="49" charset="-122"/>
                <a:ea typeface="楷体" panose="02010609060101010101" pitchFamily="49" charset="-122"/>
              </a:rPr>
              <a:t>关系，讲交情）    </a:t>
            </a:r>
            <a:r>
              <a:rPr lang="zh-CN" altLang="en-US" sz="2800">
                <a:solidFill>
                  <a:srgbClr val="FF0000"/>
                </a:solidFill>
                <a:latin typeface="黑体" panose="02010609060101010101" pitchFamily="49" charset="-122"/>
                <a:ea typeface="黑体" panose="02010609060101010101" pitchFamily="49" charset="-122"/>
              </a:rPr>
              <a:t>儒家人伦：有差等的次序</a:t>
            </a:r>
            <a:endParaRPr lang="en-US" altLang="zh-CN" sz="2800">
              <a:solidFill>
                <a:srgbClr val="FF0000"/>
              </a:solidFill>
              <a:latin typeface="黑体" panose="02010609060101010101" pitchFamily="49" charset="-122"/>
              <a:ea typeface="黑体" panose="02010609060101010101" pitchFamily="49" charset="-122"/>
            </a:endParaRPr>
          </a:p>
          <a:p>
            <a:r>
              <a:rPr lang="zh-CN" altLang="en-US" sz="2800">
                <a:solidFill>
                  <a:srgbClr val="0033CC"/>
                </a:solidFill>
                <a:latin typeface="楷体" panose="02010609060101010101" pitchFamily="49" charset="-122"/>
                <a:ea typeface="楷体" panose="02010609060101010101" pitchFamily="49" charset="-122"/>
              </a:rPr>
              <a:t>为了自己牺牲家，为了家牺牲族，为了族牺牲国</a:t>
            </a:r>
            <a:endParaRPr lang="en-US" altLang="zh-CN" sz="2800">
              <a:solidFill>
                <a:srgbClr val="0033CC"/>
              </a:solidFill>
              <a:latin typeface="楷体" panose="02010609060101010101" pitchFamily="49" charset="-122"/>
              <a:ea typeface="楷体" panose="02010609060101010101" pitchFamily="49" charset="-122"/>
            </a:endParaRPr>
          </a:p>
        </p:txBody>
      </p:sp>
      <p:sp>
        <p:nvSpPr>
          <p:cNvPr id="2" name="文本框 1"/>
          <p:cNvSpPr txBox="1"/>
          <p:nvPr/>
        </p:nvSpPr>
        <p:spPr>
          <a:xfrm>
            <a:off x="2406416" y="2250738"/>
            <a:ext cx="9149693" cy="523220"/>
          </a:xfrm>
          <a:prstGeom prst="rect">
            <a:avLst/>
          </a:prstGeom>
          <a:noFill/>
          <a:ln>
            <a:solidFill>
              <a:srgbClr val="0033CC"/>
            </a:solidFill>
          </a:ln>
        </p:spPr>
        <p:txBody>
          <a:bodyPr wrap="square" rtlCol="0">
            <a:spAutoFit/>
          </a:bodyPr>
          <a:lstStyle/>
          <a:p>
            <a:r>
              <a:rPr lang="zh-CN" altLang="en-US" sz="2800">
                <a:solidFill>
                  <a:srgbClr val="0033CC"/>
                </a:solidFill>
                <a:latin typeface="楷体" panose="02010609060101010101" pitchFamily="49" charset="-122"/>
                <a:ea typeface="楷体" panose="02010609060101010101" pitchFamily="49" charset="-122"/>
              </a:rPr>
              <a:t>西方家庭（夫妻二人</a:t>
            </a:r>
            <a:r>
              <a:rPr lang="en-US" altLang="zh-CN" sz="2800">
                <a:solidFill>
                  <a:srgbClr val="0033CC"/>
                </a:solidFill>
                <a:latin typeface="楷体" panose="02010609060101010101" pitchFamily="49" charset="-122"/>
                <a:ea typeface="楷体" panose="02010609060101010101" pitchFamily="49" charset="-122"/>
              </a:rPr>
              <a:t>+</a:t>
            </a:r>
            <a:r>
              <a:rPr lang="zh-CN" altLang="en-US" sz="2800">
                <a:solidFill>
                  <a:srgbClr val="0033CC"/>
                </a:solidFill>
                <a:latin typeface="楷体" panose="02010609060101010101" pitchFamily="49" charset="-122"/>
                <a:ea typeface="楷体" panose="02010609060101010101" pitchFamily="49" charset="-122"/>
              </a:rPr>
              <a:t>未成年的孩子），微信群，班集体</a:t>
            </a:r>
            <a:endParaRPr lang="en-US" altLang="zh-CN" sz="280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2" grpId="0" animBg="1"/>
      <p:bldP spid="5" grpId="0" animBg="1"/>
      <p:bldP spid="11" grpId="0" animBg="1"/>
      <p:bldP spid="1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7489748"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380" y="646330"/>
            <a:ext cx="3528620" cy="3634109"/>
          </a:xfrm>
          <a:prstGeom prst="rect">
            <a:avLst/>
          </a:prstGeom>
        </p:spPr>
      </p:pic>
      <p:sp>
        <p:nvSpPr>
          <p:cNvPr id="6" name="文本框 5"/>
          <p:cNvSpPr txBox="1"/>
          <p:nvPr/>
        </p:nvSpPr>
        <p:spPr>
          <a:xfrm>
            <a:off x="0" y="0"/>
            <a:ext cx="2954655" cy="646331"/>
          </a:xfrm>
          <a:prstGeom prst="rect">
            <a:avLst/>
          </a:prstGeom>
          <a:noFill/>
        </p:spPr>
        <p:txBody>
          <a:bodyPr wrap="none" rtlCol="0">
            <a:spAutoFit/>
          </a:bodyPr>
          <a:lstStyle/>
          <a:p>
            <a:r>
              <a:rPr lang="zh-CN" altLang="en-US" sz="3600">
                <a:solidFill>
                  <a:srgbClr val="FF0000"/>
                </a:solidFill>
              </a:rPr>
              <a:t>人与人的关系</a:t>
            </a:r>
            <a:endParaRPr lang="zh-CN" altLang="en-US" sz="3600">
              <a:solidFill>
                <a:srgbClr val="FF0000"/>
              </a:solidFill>
            </a:endParaRPr>
          </a:p>
        </p:txBody>
      </p:sp>
      <p:sp>
        <p:nvSpPr>
          <p:cNvPr id="8" name="文本框 7"/>
          <p:cNvSpPr txBox="1"/>
          <p:nvPr/>
        </p:nvSpPr>
        <p:spPr>
          <a:xfrm>
            <a:off x="9237345" y="-1"/>
            <a:ext cx="2954655" cy="646331"/>
          </a:xfrm>
          <a:prstGeom prst="rect">
            <a:avLst/>
          </a:prstGeom>
          <a:noFill/>
        </p:spPr>
        <p:txBody>
          <a:bodyPr wrap="none" rtlCol="0">
            <a:spAutoFit/>
          </a:bodyPr>
          <a:lstStyle/>
          <a:p>
            <a:r>
              <a:rPr lang="zh-CN" altLang="en-US" sz="3600">
                <a:solidFill>
                  <a:srgbClr val="FF0000"/>
                </a:solidFill>
              </a:rPr>
              <a:t>人与群的关系</a:t>
            </a:r>
            <a:endParaRPr lang="zh-CN" altLang="en-US" sz="3600">
              <a:solidFill>
                <a:srgbClr val="FF0000"/>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56" y="4721758"/>
            <a:ext cx="3916444" cy="2136242"/>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 y="0"/>
            <a:ext cx="12070080" cy="6858000"/>
          </a:xfrm>
          <a:prstGeom prst="rect">
            <a:avLst/>
          </a:prstGeom>
        </p:spPr>
      </p:pic>
      <p:sp>
        <p:nvSpPr>
          <p:cNvPr id="5" name="矩形 4"/>
          <p:cNvSpPr/>
          <p:nvPr/>
        </p:nvSpPr>
        <p:spPr>
          <a:xfrm>
            <a:off x="7946796" y="75414"/>
            <a:ext cx="2394408" cy="471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09470" y="75414"/>
            <a:ext cx="2394408" cy="47134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08375" y="260350"/>
            <a:ext cx="4476750" cy="746125"/>
          </a:xfrm>
          <a:gradFill>
            <a:gsLst>
              <a:gs pos="100000">
                <a:srgbClr val="B3CED5"/>
              </a:gs>
              <a:gs pos="0">
                <a:srgbClr val="DDE3D8"/>
              </a:gs>
            </a:gsLst>
            <a:lin ang="0" scaled="0"/>
          </a:gradFill>
        </p:spPr>
        <p:txBody>
          <a:bodyPr vert="horz" wrap="square" lIns="87266" tIns="34283" rIns="65449" bIns="34283" numCol="1" rtlCol="0" anchor="t" anchorCtr="0" compatLnSpc="1">
            <a:noAutofit/>
          </a:bodyPr>
          <a:lstStyle/>
          <a:p>
            <a:pPr marL="0" marR="0" lvl="0" indent="0" algn="l" defTabSz="791210" rtl="0" eaLnBrk="1" fontAlgn="auto" latinLnBrk="0" hangingPunct="1">
              <a:lnSpc>
                <a:spcPct val="100000"/>
              </a:lnSpc>
              <a:spcBef>
                <a:spcPct val="0"/>
              </a:spcBef>
              <a:spcAft>
                <a:spcPct val="0"/>
              </a:spcAft>
              <a:buClrTx/>
              <a:buSzTx/>
              <a:buFontTx/>
              <a:buNone/>
              <a:defRPr/>
            </a:pPr>
            <a:r>
              <a:rPr kumimoji="0" lang="zh-CN" altLang="en-US" sz="3810" b="1" i="0" u="none" strike="noStrike" kern="1200" cap="none" spc="173" normalizeH="0" baseline="0" noProof="1">
                <a:ln>
                  <a:noFill/>
                </a:ln>
                <a:solidFill>
                  <a:srgbClr val="FF0000"/>
                </a:solidFill>
                <a:effectLst/>
                <a:uLnTx/>
                <a:uFillTx/>
                <a:latin typeface="隶书" panose="02010509060101010101" pitchFamily="49" charset="-122"/>
                <a:ea typeface="隶书" panose="02010509060101010101" pitchFamily="49" charset="-122"/>
                <a:cs typeface="+mj-cs"/>
                <a:sym typeface="微软雅黑" panose="020B0503020204020204" pitchFamily="34" charset="-122"/>
              </a:rPr>
              <a:t>二、梳理逻辑思路</a:t>
            </a:r>
            <a:endParaRPr kumimoji="0" lang="zh-CN" altLang="en-US" sz="3810" b="1" i="0" u="none" strike="noStrike" kern="1200" cap="none" spc="173" normalizeH="0" baseline="0" noProof="1">
              <a:ln>
                <a:noFill/>
              </a:ln>
              <a:solidFill>
                <a:srgbClr val="FF0000"/>
              </a:solidFill>
              <a:effectLst/>
              <a:uLnTx/>
              <a:uFillTx/>
              <a:latin typeface="隶书" panose="02010509060101010101" pitchFamily="49" charset="-122"/>
              <a:ea typeface="隶书" panose="02010509060101010101" pitchFamily="49" charset="-122"/>
              <a:cs typeface="+mj-cs"/>
              <a:sym typeface="微软雅黑" panose="020B0503020204020204" pitchFamily="34" charset="-122"/>
            </a:endParaRPr>
          </a:p>
        </p:txBody>
      </p:sp>
      <p:sp>
        <p:nvSpPr>
          <p:cNvPr id="4" name="文本框 3"/>
          <p:cNvSpPr txBox="1"/>
          <p:nvPr/>
        </p:nvSpPr>
        <p:spPr>
          <a:xfrm>
            <a:off x="2955925" y="2763838"/>
            <a:ext cx="673100" cy="571500"/>
          </a:xfrm>
          <a:prstGeom prst="rect">
            <a:avLst/>
          </a:prstGeom>
          <a:gradFill>
            <a:gsLst>
              <a:gs pos="50000">
                <a:srgbClr val="F6EDE1"/>
              </a:gs>
              <a:gs pos="0">
                <a:srgbClr val="F9F3EB"/>
              </a:gs>
              <a:gs pos="100000">
                <a:srgbClr val="F3E6D7"/>
              </a:gs>
            </a:gsLst>
            <a:lin ang="5400000" scaled="1"/>
          </a:gradFill>
        </p:spPr>
        <p:txBody>
          <a:bodyPr>
            <a:spAutoFit/>
          </a:bodyPr>
          <a:lstStyle/>
          <a:p>
            <a:pPr marR="0" defTabSz="914400" eaLnBrk="0" hangingPunct="0">
              <a:buClrTx/>
              <a:buSzTx/>
              <a:defRPr/>
            </a:pP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私</a:t>
            </a:r>
            <a:endPar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endParaRPr>
          </a:p>
        </p:txBody>
      </p:sp>
      <p:sp>
        <p:nvSpPr>
          <p:cNvPr id="5" name="右箭头 4"/>
          <p:cNvSpPr/>
          <p:nvPr/>
        </p:nvSpPr>
        <p:spPr>
          <a:xfrm>
            <a:off x="3541713" y="2989263"/>
            <a:ext cx="374650" cy="66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3916363" y="2736850"/>
            <a:ext cx="2714625" cy="571500"/>
          </a:xfrm>
          <a:prstGeom prst="rect">
            <a:avLst/>
          </a:prstGeom>
          <a:gradFill>
            <a:gsLst>
              <a:gs pos="50000">
                <a:srgbClr val="F6EDE1"/>
              </a:gs>
              <a:gs pos="0">
                <a:srgbClr val="F9F3EB"/>
              </a:gs>
              <a:gs pos="100000">
                <a:srgbClr val="F3E6D7"/>
              </a:gs>
            </a:gsLst>
            <a:lin ang="5400000" scaled="1"/>
          </a:gradFill>
        </p:spPr>
        <p:txBody>
          <a:bodyPr>
            <a:spAutoFit/>
          </a:bodyPr>
          <a:lstStyle/>
          <a:p>
            <a:pPr marR="0" defTabSz="914400" eaLnBrk="0" hangingPunct="0">
              <a:buClrTx/>
              <a:buSzTx/>
              <a:defRPr/>
            </a:pP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群己</a:t>
            </a:r>
            <a:r>
              <a:rPr kumimoji="0" lang="en-US" altLang="zh-CN"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a:t>
            </a: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人我界限</a:t>
            </a:r>
            <a:endPar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endParaRPr>
          </a:p>
        </p:txBody>
      </p:sp>
      <p:sp>
        <p:nvSpPr>
          <p:cNvPr id="7" name="右箭头 6"/>
          <p:cNvSpPr/>
          <p:nvPr/>
        </p:nvSpPr>
        <p:spPr>
          <a:xfrm>
            <a:off x="6627813" y="2957513"/>
            <a:ext cx="436563" cy="65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文本框 7"/>
          <p:cNvSpPr txBox="1"/>
          <p:nvPr/>
        </p:nvSpPr>
        <p:spPr>
          <a:xfrm>
            <a:off x="7218363" y="2703513"/>
            <a:ext cx="1841500" cy="571500"/>
          </a:xfrm>
          <a:prstGeom prst="rect">
            <a:avLst/>
          </a:prstGeom>
          <a:gradFill>
            <a:gsLst>
              <a:gs pos="50000">
                <a:srgbClr val="F6EDE1"/>
              </a:gs>
              <a:gs pos="0">
                <a:srgbClr val="F9F3EB"/>
              </a:gs>
              <a:gs pos="100000">
                <a:srgbClr val="F3E6D7"/>
              </a:gs>
            </a:gsLst>
            <a:lin ang="5400000" scaled="1"/>
          </a:gradFill>
        </p:spPr>
        <p:txBody>
          <a:bodyPr>
            <a:spAutoFit/>
          </a:bodyPr>
          <a:lstStyle/>
          <a:p>
            <a:pPr marR="0" defTabSz="914400" eaLnBrk="0" hangingPunct="0">
              <a:buClrTx/>
              <a:buSzTx/>
              <a:defRPr/>
            </a:pP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社会格局</a:t>
            </a:r>
            <a:endPar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endParaRPr>
          </a:p>
        </p:txBody>
      </p:sp>
      <p:cxnSp>
        <p:nvCxnSpPr>
          <p:cNvPr id="11" name="直接箭头连接符 10"/>
          <p:cNvCxnSpPr/>
          <p:nvPr/>
        </p:nvCxnSpPr>
        <p:spPr>
          <a:xfrm flipV="1">
            <a:off x="8974138" y="2205038"/>
            <a:ext cx="455613" cy="387350"/>
          </a:xfrm>
          <a:prstGeom prst="straightConnector1">
            <a:avLst/>
          </a:prstGeom>
          <a:ln w="444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439275" y="1773238"/>
            <a:ext cx="1849438" cy="571500"/>
          </a:xfrm>
          <a:prstGeom prst="rect">
            <a:avLst/>
          </a:prstGeom>
          <a:gradFill>
            <a:gsLst>
              <a:gs pos="50000">
                <a:srgbClr val="F6EDE1"/>
              </a:gs>
              <a:gs pos="0">
                <a:srgbClr val="F9F3EB"/>
              </a:gs>
              <a:gs pos="100000">
                <a:srgbClr val="F3E6D7"/>
              </a:gs>
            </a:gsLst>
            <a:lin ang="5400000" scaled="1"/>
          </a:gradFill>
        </p:spPr>
        <p:txBody>
          <a:bodyPr>
            <a:spAutoFit/>
          </a:bodyPr>
          <a:lstStyle/>
          <a:p>
            <a:pPr marR="0" defTabSz="914400" eaLnBrk="0" hangingPunct="0">
              <a:buClrTx/>
              <a:buSzTx/>
              <a:defRPr/>
            </a:pP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差序格局</a:t>
            </a:r>
            <a:endPar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endParaRPr>
          </a:p>
        </p:txBody>
      </p:sp>
      <p:cxnSp>
        <p:nvCxnSpPr>
          <p:cNvPr id="14" name="直接箭头连接符 13"/>
          <p:cNvCxnSpPr/>
          <p:nvPr/>
        </p:nvCxnSpPr>
        <p:spPr>
          <a:xfrm>
            <a:off x="8983663" y="3203575"/>
            <a:ext cx="447675" cy="31591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574213" y="3141663"/>
            <a:ext cx="2066925" cy="571500"/>
          </a:xfrm>
          <a:prstGeom prst="rect">
            <a:avLst/>
          </a:prstGeom>
          <a:gradFill>
            <a:gsLst>
              <a:gs pos="50000">
                <a:srgbClr val="F6EDE1"/>
              </a:gs>
              <a:gs pos="0">
                <a:srgbClr val="F9F3EB"/>
              </a:gs>
              <a:gs pos="100000">
                <a:srgbClr val="F3E6D7"/>
              </a:gs>
            </a:gsLst>
            <a:lin ang="5400000" scaled="1"/>
          </a:gradFill>
        </p:spPr>
        <p:txBody>
          <a:bodyPr>
            <a:spAutoFit/>
          </a:bodyPr>
          <a:lstStyle/>
          <a:p>
            <a:pPr marR="0" defTabSz="914400" eaLnBrk="0" hangingPunct="0">
              <a:buClrTx/>
              <a:buSzTx/>
              <a:defRPr/>
            </a:pPr>
            <a:r>
              <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rPr>
              <a:t>团体格局</a:t>
            </a:r>
            <a:endParaRPr kumimoji="0" lang="zh-CN" altLang="en-US" sz="3115" b="1" kern="1200" cap="none" spc="0" normalizeH="0" baseline="0" noProof="0" dirty="0">
              <a:solidFill>
                <a:srgbClr val="FF0000"/>
              </a:solidFill>
              <a:latin typeface="Arial" panose="020B0604020202020204" pitchFamily="34" charset="0"/>
              <a:ea typeface="宋体" panose="02010600030101010101" pitchFamily="2" charset="-122"/>
              <a:cs typeface="+mn-cs"/>
              <a:sym typeface="+mn-ea"/>
            </a:endParaRPr>
          </a:p>
        </p:txBody>
      </p:sp>
      <p:pic>
        <p:nvPicPr>
          <p:cNvPr id="13" name="图片 12"/>
          <p:cNvPicPr>
            <a:picLocks noChangeAspect="1"/>
          </p:cNvPicPr>
          <p:nvPr/>
        </p:nvPicPr>
        <p:blipFill>
          <a:blip r:embed="rId1" cstate="print"/>
          <a:stretch>
            <a:fillRect/>
          </a:stretch>
        </p:blipFill>
        <p:spPr>
          <a:xfrm>
            <a:off x="-35625" y="1405748"/>
            <a:ext cx="2991780" cy="454307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12" grpId="0" bldLvl="0" animBg="1"/>
      <p:bldP spid="12" grpId="1" animBg="1"/>
      <p:bldP spid="15" grpId="0" bldLvl="0" animBg="1"/>
      <p:bldP spid="15"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i*8"/>
  <p:tag name="KSO_WM_UNIT_INDEX" val="8"/>
  <p:tag name="KSO_WM_UNIT_LAYERLEVEL" val="1"/>
  <p:tag name="KSO_WM_UNIT_TYPE" val="i"/>
</p:tagLst>
</file>

<file path=ppt/tags/tag10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i*8"/>
  <p:tag name="KSO_WM_UNIT_INDEX" val="8"/>
  <p:tag name="KSO_WM_UNIT_LAYERLEVEL" val="1"/>
  <p:tag name="KSO_WM_UNIT_TYPE" val="i"/>
</p:tagLst>
</file>

<file path=ppt/tags/tag10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i*8"/>
  <p:tag name="KSO_WM_UNIT_INDEX" val="8"/>
  <p:tag name="KSO_WM_UNIT_LAYERLEVEL" val="1"/>
  <p:tag name="KSO_WM_UNIT_TYPE" val="i"/>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i*8"/>
  <p:tag name="KSO_WM_UNIT_INDEX" val="8"/>
  <p:tag name="KSO_WM_UNIT_LAYERLEVEL" val="1"/>
  <p:tag name="KSO_WM_UNIT_TYPE" val="i"/>
</p:tagLst>
</file>

<file path=ppt/tags/tag1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SLIDE_BACKGROUND_TYPE" val="frame"/>
  <p:tag name="KSO_WM_SLIDE_BK_DARK_LIGHT" val="1"/>
  <p:tag name="KSO_WM_TAG_VERSION" val="1.0"/>
  <p:tag name="KSO_WM_UNIT_BK_DARK_LIGHT" val="2"/>
  <p:tag name="KSO_WM_UNIT_COMPATIBLE" val="0"/>
  <p:tag name="KSO_WM_UNIT_DIAGRAM_ISNUMVISUAL" val="0"/>
  <p:tag name="KSO_WM_UNIT_DIAGRAM_ISREFERUNIT" val="0"/>
  <p:tag name="KSO_WM_UNIT_HIGHLIGHT" val="0"/>
  <p:tag name="KSO_WM_UNIT_ID" val="_9*i*1"/>
  <p:tag name="KSO_WM_UNIT_INDEX" val="1"/>
  <p:tag name="KSO_WM_UNIT_LAYERLEVEL" val="1"/>
  <p:tag name="KSO_WM_UNIT_SUBTYPE" val="h"/>
  <p:tag name="KSO_WM_UNIT_TYPE" val="i"/>
</p:tagLst>
</file>

<file path=ppt/tags/tag1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8"/>
  <p:tag name="KSO_WM_UNIT_INDEX" val="8"/>
  <p:tag name="KSO_WM_UNIT_LAYERLEVEL" val="1"/>
  <p:tag name="KSO_WM_UNIT_TYPE" val="i"/>
</p:tagLst>
</file>

<file path=ppt/tags/tag1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p="http://schemas.openxmlformats.org/presentationml/2006/main">
  <p:tag name="KSO_WM_BEAUTIFY_FLAG" val="#wm#"/>
  <p:tag name="KSO_WM_SLIDE_BACKGROUND_TYPE" val="frame"/>
  <p:tag name="KSO_WM_SLIDE_BK_DARK_LIGHT" val="1"/>
  <p:tag name="KSO_WM_TAG_VERSION" val="1.0"/>
  <p:tag name="KSO_WM_UNIT_BK_DARK_LIGHT" val="2"/>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SUBTYPE" val="h"/>
  <p:tag name="KSO_WM_UNIT_TYPE" val="i"/>
</p:tagLst>
</file>

<file path=ppt/tags/tag1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8"/>
  <p:tag name="KSO_WM_UNIT_INDEX" val="8"/>
  <p:tag name="KSO_WM_UNIT_LAYERLEVEL" val="1"/>
  <p:tag name="KSO_WM_UNIT_TYPE" val="i"/>
</p:tagLst>
</file>

<file path=ppt/tags/tag1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5.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6"/>
  <p:tag name="KSO_WM_UNIT_INDEX" val="6"/>
  <p:tag name="KSO_WM_UNIT_LAYERLEVEL" val="1"/>
  <p:tag name="KSO_WM_UNIT_TYPE" val="i"/>
</p:tagLst>
</file>

<file path=ppt/tags/tag136.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7.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8.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39.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8"/>
  <p:tag name="KSO_WM_UNIT_INDEX" val="8"/>
  <p:tag name="KSO_WM_UNIT_LAYERLEVEL" val="1"/>
  <p:tag name="KSO_WM_UNIT_TYPE" val="i"/>
</p:tagLst>
</file>

<file path=ppt/tags/tag141.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2.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3.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44.xml><?xml version="1.0" encoding="utf-8"?>
<p:tagLst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45.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8"/>
  <p:tag name="KSO_WM_UNIT_INDEX" val="8"/>
  <p:tag name="KSO_WM_UNIT_LAYERLEVEL" val="1"/>
  <p:tag name="KSO_WM_UNIT_TYPE" val="i"/>
</p:tagLst>
</file>

<file path=ppt/tags/tag146.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47.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48.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49.xml><?xml version="1.0" encoding="utf-8"?>
<p:tagLst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5.xml><?xml version="1.0" encoding="utf-8"?>
<p:tagLst xmlns:p="http://schemas.openxmlformats.org/presentationml/2006/main">
  <p:tag name="KSO_WM_TAG_VERSION" val="1.0"/>
  <p:tag name="KSO_WM_BEAUTIFY_FLAG" val="#wm#"/>
  <p:tag name="KSO_WM_UNIT_TYPE" val="i"/>
  <p:tag name="KSO_WM_UNIT_INDEX" val="8"/>
  <p:tag name="KSO_WM_UNIT_ID" val="_4*i*8"/>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8"/>
  <p:tag name="KSO_WM_UNIT_INDEX" val="8"/>
  <p:tag name="KSO_WM_UNIT_LAYERLEVEL" val="1"/>
  <p:tag name="KSO_WM_UNIT_TYPE" val="i"/>
</p:tagLst>
</file>

<file path=ppt/tags/tag151.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52.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53.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54.xml><?xml version="1.0" encoding="utf-8"?>
<p:tagLst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55.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8"/>
  <p:tag name="KSO_WM_UNIT_INDEX" val="8"/>
  <p:tag name="KSO_WM_UNIT_LAYERLEVEL" val="1"/>
  <p:tag name="KSO_WM_UNIT_TYPE" val="i"/>
</p:tagLst>
</file>

<file path=ppt/tags/tag156.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7.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8.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9.xml><?xml version="1.0" encoding="utf-8"?>
<p:tagLst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1.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2.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3.xml><?xml version="1.0" encoding="utf-8"?>
<p:tagLst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6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5.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6.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7.xml><?xml version="1.0" encoding="utf-8"?>
<p:tagLst xmlns:p="http://schemas.openxmlformats.org/presentationml/2006/main">
  <p:tag name="KSO_WM_BEAUTIFY_FLAG" val="#wm#"/>
  <p:tag name="KSO_WM_TAG_VERSION" val="1.0"/>
  <p:tag name="KSO_WM_TEMPLATE_CATEGORY" val="custom"/>
  <p:tag name="KSO_WM_TEMPLATE_INDEX" val="20182104"/>
  <p:tag name="KSO_WM_UNIT_COMPATIBLE" val="0"/>
  <p:tag name="KSO_WM_UNIT_DIAGRAM_ISNUMVISUAL" val="0"/>
  <p:tag name="KSO_WM_UNIT_DIAGRAM_ISREFERUNIT" val="0"/>
  <p:tag name="KSO_WM_UNIT_HIGHLIGHT" val="0"/>
  <p:tag name="KSO_WM_UNIT_ID" val="_0**"/>
  <p:tag name="KSO_WM_UNIT_LAYERLEVEL" val="1"/>
</p:tagLst>
</file>

<file path=ppt/tags/tag168.xml><?xml version="1.0" encoding="utf-8"?>
<p:tagLst xmlns:p="http://schemas.openxmlformats.org/presentationml/2006/main">
  <p:tag name="KSO_WM_BEAUTIFY_FLAG" val="#wm#"/>
  <p:tag name="KSO_WM_TAG_VERSION" val="1.0"/>
  <p:tag name="KSO_WM_TEMPLATE_CATEGORY" val="custom"/>
  <p:tag name="KSO_WM_TEMPLATE_INDEX" val="20182104"/>
  <p:tag name="KSO_WM_UNIT_COMPATIBLE" val="0"/>
  <p:tag name="KSO_WM_UNIT_DIAGRAM_ISNUMVISUAL" val="0"/>
  <p:tag name="KSO_WM_UNIT_DIAGRAM_ISREFERUNIT" val="0"/>
  <p:tag name="KSO_WM_UNIT_HIGHLIGHT" val="0"/>
  <p:tag name="KSO_WM_UNIT_ID" val="_0**"/>
  <p:tag name="KSO_WM_UNIT_LAYERLEVEL" val="1"/>
</p:tagLst>
</file>

<file path=ppt/tags/tag1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2.xml><?xml version="1.0" encoding="utf-8"?>
<p:tagLst xmlns:p="http://schemas.openxmlformats.org/presentationml/2006/main">
  <p:tag name="KSO_WM_BEAUTIFY_FLAG" val="#wm#"/>
  <p:tag name="KSO_WM_COMBINE_RELATE_SLIDE_ID" val="background20180913_1"/>
  <p:tag name="KSO_WM_TAG_VERSION" val="1.0"/>
  <p:tag name="KSO_WM_TEMPLATE_CATEGORY" val="custom"/>
  <p:tag name="KSO_WM_TEMPLATE_COLOR_TYPE" val="1"/>
  <p:tag name="KSO_WM_TEMPLATE_INDEX" val="20182104"/>
  <p:tag name="KSO_WM_TEMPLATE_MASTER_THUMB_INDEX" val="12"/>
  <p:tag name="KSO_WM_TEMPLATE_MASTER_TYPE" val="1"/>
  <p:tag name="KSO_WM_TEMPLATE_SUBCATEGORY" val="0"/>
  <p:tag name="KSO_WM_TEMPLATE_THUMBS_INDEX" val="1、5、6、11、12、16、19、22、23、26、27"/>
  <p:tag name="KSO_WM_UNIT_SHOW_EDIT_AREA_INDICATION" val="0"/>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TAG_VERSION" val="1.0"/>
  <p:tag name="KSO_WM_BEAUTIFY_FLAG" val="#wm#"/>
  <p:tag name="KSO_WM_UNIT_TYPE" val="i"/>
  <p:tag name="KSO_WM_UNIT_INDEX" val="8"/>
  <p:tag name="KSO_WM_UNIT_ID" val="_1*i*8"/>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TAG_VERSION" val="1.0"/>
  <p:tag name="KSO_WM_BEAUTIFY_FLAG" val="#wm#"/>
  <p:tag name="KSO_WM_UNIT_TYPE" val="i"/>
  <p:tag name="KSO_WM_UNIT_INDEX" val="8"/>
  <p:tag name="KSO_WM_UNIT_ID" val="_4*i*8"/>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TAG_VERSION" val="1.0"/>
  <p:tag name="KSO_WM_BEAUTIFY_FLAG" val="#wm#"/>
  <p:tag name="KSO_WM_UNIT_TYPE" val="i"/>
  <p:tag name="KSO_WM_UNIT_INDEX" val="8"/>
  <p:tag name="KSO_WM_UNIT_ID" val="_5*i*8"/>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TAG_VERSION" val="1.0"/>
  <p:tag name="KSO_WM_BEAUTIFY_FLAG" val="#wm#"/>
  <p:tag name="KSO_WM_UNIT_TYPE" val="i"/>
  <p:tag name="KSO_WM_UNIT_INDEX" val="8"/>
  <p:tag name="KSO_WM_UNIT_ID" val="_5*i*8"/>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TAG_VERSION" val="1.0"/>
  <p:tag name="KSO_WM_BEAUTIFY_FLAG" val="#wm#"/>
  <p:tag name="KSO_WM_UNIT_TYPE" val="i"/>
  <p:tag name="KSO_WM_UNIT_INDEX" val="8"/>
  <p:tag name="KSO_WM_UNIT_ID" val="_6*i*8"/>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TAG_VERSION" val="1.0"/>
  <p:tag name="KSO_WM_BEAUTIFY_FLAG" val="#wm#"/>
  <p:tag name="KSO_WM_UNIT_TYPE" val="i"/>
  <p:tag name="KSO_WM_UNIT_INDEX" val="8"/>
  <p:tag name="KSO_WM_UNIT_ID" val="_1*i*8"/>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TAG_VERSION" val="1.0"/>
  <p:tag name="KSO_WM_BEAUTIFY_FLAG" val="#wm#"/>
  <p:tag name="KSO_WM_UNIT_TYPE" val="i"/>
  <p:tag name="KSO_WM_UNIT_INDEX" val="8"/>
  <p:tag name="KSO_WM_UNIT_ID" val="_8*i*8"/>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207.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212.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TAG_VERSION" val="1.0"/>
  <p:tag name="KSO_WM_BEAUTIFY_FLAG" val="#wm#"/>
  <p:tag name="KSO_WM_UNIT_TYPE" val="i"/>
  <p:tag name="KSO_WM_UNIT_INDEX" val="6"/>
  <p:tag name="KSO_WM_UNIT_ID" val="_12*i*6"/>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226.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p="http://schemas.openxmlformats.org/presentationml/2006/main">
  <p:tag name="KSO_WM_TAG_VERSION" val="1.0"/>
  <p:tag name="KSO_WM_BEAUTIFY_FLAG" val="#wm#"/>
  <p:tag name="KSO_WM_UNIT_TYPE" val="i"/>
  <p:tag name="KSO_WM_UNIT_INDEX" val="8"/>
  <p:tag name="KSO_WM_UNIT_ID" val="_6*i*8"/>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231.xml><?xml version="1.0" encoding="utf-8"?>
<p:tagLst xmlns:p="http://schemas.openxmlformats.org/presentationml/2006/main">
  <p:tag name="KSO_WM_TAG_VERSION" val="1.0"/>
  <p:tag name="KSO_WM_BEAUTIFY_FLAG" val="#wm#"/>
  <p:tag name="KSO_WM_UNIT_TYPE" val="i"/>
  <p:tag name="KSO_WM_UNIT_INDEX" val="8"/>
  <p:tag name="KSO_WM_UNIT_ID" val="_14*i*8"/>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 name="KSO_WM_SLIDE_BK_DARK_LIGHT" val="2"/>
</p:tagLst>
</file>

<file path=ppt/tags/tag236.xml><?xml version="1.0" encoding="utf-8"?>
<p:tagLst xmlns:p="http://schemas.openxmlformats.org/presentationml/2006/main">
  <p:tag name="KSO_WM_TAG_VERSION" val="1.0"/>
  <p:tag name="KSO_WM_BEAUTIFY_FLAG" val="#wm#"/>
  <p:tag name="KSO_WM_UNIT_TYPE" val="i"/>
  <p:tag name="KSO_WM_UNIT_INDEX" val="8"/>
  <p:tag name="KSO_WM_UNIT_ID" val="_15*i*8"/>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 name="KSO_WM_SLIDE_BK_DARK_LIGHT" val="2"/>
</p:tagLst>
</file>

<file path=ppt/tags/tag241.xml><?xml version="1.0" encoding="utf-8"?>
<p:tagLst xmlns:p="http://schemas.openxmlformats.org/presentationml/2006/main">
  <p:tag name="KSO_WM_TAG_VERSION" val="1.0"/>
  <p:tag name="KSO_WM_BEAUTIFY_FLAG" val="#wm#"/>
  <p:tag name="KSO_WM_UNIT_TYPE" val="i"/>
  <p:tag name="KSO_WM_UNIT_INDEX" val="8"/>
  <p:tag name="KSO_WM_UNIT_ID" val="_16*i*8"/>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8.xml><?xml version="1.0" encoding="utf-8"?>
<p:tagLst xmlns:p="http://schemas.openxmlformats.org/presentationml/2006/main">
  <p:tag name="KSO_WM_TAG_VERSION" val="1.0"/>
  <p:tag name="KSO_WM_BEAUTIFY_FLAG" val="#wm#"/>
  <p:tag name="KSO_WM_COMBINE_RELATE_SLIDE_ID" val="background20180913_1"/>
  <p:tag name="KSO_WM_TEMPLATE_CATEGORY" val="custom"/>
  <p:tag name="KSO_WM_TEMPLATE_INDEX" val="20182104"/>
  <p:tag name="KSO_WM_TEMPLATE_SUBCATEGORY" val="0"/>
  <p:tag name="KSO_WM_TEMPLATE_THUMBS_INDEX" val="1、5、6、11、12、16、19、22、23、26、27"/>
  <p:tag name="KSO_WM_TEMPLATE_MASTER_TYPE" val="1"/>
  <p:tag name="KSO_WM_TEMPLATE_COLOR_TYPE" val="1"/>
  <p:tag name="KSO_WM_TEMPLATE_MASTER_THUMB_INDEX" val="12"/>
  <p:tag name="KSO_WM_UNIT_SHOW_EDIT_AREA_INDICATION" val="0"/>
</p:tagLst>
</file>

<file path=ppt/tags/tag259.xml><?xml version="1.0" encoding="utf-8"?>
<p:tagLst xmlns:p="http://schemas.openxmlformats.org/presentationml/2006/main">
  <p:tag name="KSO_WM_BEAUTIFY_FLAG" val="#wm#"/>
  <p:tag name="KSO_WM_TEMPLATE_CATEGORY" val="custom"/>
  <p:tag name="KSO_WM_TEMPLATE_INDEX" val="2018210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0.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9759073974_1_1"/>
</p:tagLst>
</file>

<file path=ppt/tags/tag261.xml><?xml version="1.0" encoding="utf-8"?>
<p:tagLst xmlns:p="http://schemas.openxmlformats.org/presentationml/2006/main">
  <p:tag name="KSO_WM_TEMPLATE_CATEGORY" val="custom"/>
  <p:tag name="KSO_WM_TEMPLATE_INDEX" val="20182104"/>
  <p:tag name="KSO_WM_SPECIAL_SOURCE" val="bdnull"/>
</p:tagLst>
</file>

<file path=ppt/tags/tag262.xml><?xml version="1.0" encoding="utf-8"?>
<p:tagLst xmlns:p="http://schemas.openxmlformats.org/presentationml/2006/main">
  <p:tag name="KSO_WM_BEAUTIFY_FLAG" val="#wm#"/>
  <p:tag name="KSO_WM_TEMPLATE_CATEGORY" val="custom"/>
  <p:tag name="KSO_WM_TEMPLATE_INDEX" val="20182104"/>
</p:tagLst>
</file>

<file path=ppt/tags/tag263.xml><?xml version="1.0" encoding="utf-8"?>
<p:tagLst xmlns:p="http://schemas.openxmlformats.org/presentationml/2006/main">
  <p:tag name="KSO_WM_SPECIAL_SOURCE" val="bdnull"/>
</p:tagLst>
</file>

<file path=ppt/tags/tag264.xml><?xml version="1.0" encoding="utf-8"?>
<p:tagLst xmlns:p="http://schemas.openxmlformats.org/presentationml/2006/main">
  <p:tag name="KSO_WM_SPECIAL_SOURCE" val="bdnull"/>
</p:tagLst>
</file>

<file path=ppt/tags/tag265.xml><?xml version="1.0" encoding="utf-8"?>
<p:tagLst xmlns:p="http://schemas.openxmlformats.org/presentationml/2006/main">
  <p:tag name="KSO_WM_SPECIAL_SOURCE" val="bdnull"/>
</p:tagLst>
</file>

<file path=ppt/tags/tag266.xml><?xml version="1.0" encoding="utf-8"?>
<p:tagLst xmlns:p="http://schemas.openxmlformats.org/presentationml/2006/main">
  <p:tag name="KSO_WM_SPECIAL_SOURCE" val="bdnull"/>
</p:tagLst>
</file>

<file path=ppt/tags/tag267.xml><?xml version="1.0" encoding="utf-8"?>
<p:tagLst xmlns:p="http://schemas.openxmlformats.org/presentationml/2006/main">
  <p:tag name="KSO_WM_SPECIAL_SOURCE" val="bdnull"/>
</p:tagLst>
</file>

<file path=ppt/tags/tag268.xml><?xml version="1.0" encoding="utf-8"?>
<p:tagLst xmlns:p="http://schemas.openxmlformats.org/presentationml/2006/main">
  <p:tag name="AS_NET" val="4.0.30319.42000"/>
  <p:tag name="AS_OS" val="Unix 3.10 unknown"/>
  <p:tag name="AS_RELEASE_DATE" val="2017.06.20"/>
  <p:tag name="AS_TITLE" val="Aspose.Slides for Java"/>
  <p:tag name="AS_VERSION" val="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TAG_VERSION" val="1.0"/>
  <p:tag name="KSO_WM_BEAUTIFY_FLAG" val="#wm#"/>
  <p:tag name="KSO_WM_UNIT_TYPE" val="i"/>
  <p:tag name="KSO_WM_UNIT_INDEX" val="8"/>
  <p:tag name="KSO_WM_UNIT_ID" val="_8*i*8"/>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35.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TAG_VERSION" val="1.0"/>
  <p:tag name="KSO_WM_BEAUTIFY_FLAG" val="#wm#"/>
  <p:tag name="KSO_WM_UNIT_TYPE" val="i"/>
  <p:tag name="KSO_WM_UNIT_INDEX" val="6"/>
  <p:tag name="KSO_WM_UNIT_ID" val="_12*i*6"/>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54.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59.xml><?xml version="1.0" encoding="utf-8"?>
<p:tagLst xmlns:p="http://schemas.openxmlformats.org/presentationml/2006/main">
  <p:tag name="KSO_WM_TAG_VERSION" val="1.0"/>
  <p:tag name="KSO_WM_BEAUTIFY_FLAG" val="#wm#"/>
  <p:tag name="KSO_WM_UNIT_TYPE" val="i"/>
  <p:tag name="KSO_WM_UNIT_INDEX" val="8"/>
  <p:tag name="KSO_WM_UNIT_ID" val="_14*i*8"/>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6.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 name="KSO_WM_SLIDE_BK_DARK_LIGHT" val="2"/>
</p:tagLst>
</file>

<file path=ppt/tags/tag64.xml><?xml version="1.0" encoding="utf-8"?>
<p:tagLst xmlns:p="http://schemas.openxmlformats.org/presentationml/2006/main">
  <p:tag name="KSO_WM_TAG_VERSION" val="1.0"/>
  <p:tag name="KSO_WM_BEAUTIFY_FLAG" val="#wm#"/>
  <p:tag name="KSO_WM_UNIT_TYPE" val="i"/>
  <p:tag name="KSO_WM_UNIT_INDEX" val="8"/>
  <p:tag name="KSO_WM_UNIT_ID" val="_15*i*8"/>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 name="KSO_WM_SLIDE_BK_DARK_LIGHT" val="2"/>
</p:tagLst>
</file>

<file path=ppt/tags/tag69.xml><?xml version="1.0" encoding="utf-8"?>
<p:tagLst xmlns:p="http://schemas.openxmlformats.org/presentationml/2006/main">
  <p:tag name="KSO_WM_TAG_VERSION" val="1.0"/>
  <p:tag name="KSO_WM_BEAUTIFY_FLAG" val="#wm#"/>
  <p:tag name="KSO_WM_UNIT_TYPE" val="i"/>
  <p:tag name="KSO_WM_UNIT_INDEX" val="8"/>
  <p:tag name="KSO_WM_UNIT_ID" val="_16*i*8"/>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xml><?xml version="1.0" encoding="utf-8"?>
<p:tagLst xmlns:p="http://schemas.openxmlformats.org/presentationml/2006/main">
  <p:tag name="KSO_WM_TAG_VERSION" val="1.0"/>
  <p:tag name="KSO_WM_BEAUTIFY_FLAG" val="#wm#"/>
  <p:tag name="KSO_WM_COMBINE_RELATE_SLIDE_ID" val="background20180913_1"/>
  <p:tag name="KSO_WM_TEMPLATE_CATEGORY" val="custom"/>
  <p:tag name="KSO_WM_TEMPLATE_INDEX" val="20182104"/>
  <p:tag name="KSO_WM_TEMPLATE_SUBCATEGORY" val="0"/>
  <p:tag name="KSO_WM_TEMPLATE_THUMBS_INDEX" val="1、5、6、11、12、16、19、22、23、26、27"/>
  <p:tag name="KSO_WM_TEMPLATE_MASTER_TYPE" val="1"/>
  <p:tag name="KSO_WM_TEMPLATE_COLOR_TYPE" val="1"/>
  <p:tag name="KSO_WM_TEMPLATE_MASTER_THUMB_INDEX" val="12"/>
  <p:tag name="KSO_WM_UNIT_SHOW_EDIT_AREA_INDICATION" val="0"/>
</p:tagLst>
</file>

<file path=ppt/tags/tag87.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8.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i*8"/>
  <p:tag name="KSO_WM_UNIT_INDEX" val="8"/>
  <p:tag name="KSO_WM_UNIT_LAYERLEVEL" val="1"/>
  <p:tag name="KSO_WM_UNIT_TYPE" val="i"/>
</p:tagLst>
</file>

<file path=ppt/tags/tag89.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1.xml><?xml version="1.0" encoding="utf-8"?>
<p:tagLst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8"/>
  <p:tag name="KSO_WM_UNIT_INDEX" val="8"/>
  <p:tag name="KSO_WM_UNIT_LAYERLEVEL" val="1"/>
  <p:tag name="KSO_WM_UNIT_TYPE" val="i"/>
</p:tagLst>
</file>

<file path=ppt/tags/tag9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3">
      <a:dk1>
        <a:srgbClr val="000000"/>
      </a:dk1>
      <a:lt1>
        <a:srgbClr val="FFFFFF"/>
      </a:lt1>
      <a:dk2>
        <a:srgbClr val="E6E6E6"/>
      </a:dk2>
      <a:lt2>
        <a:srgbClr val="FFFFFF"/>
      </a:lt2>
      <a:accent1>
        <a:srgbClr val="B42D23"/>
      </a:accent1>
      <a:accent2>
        <a:srgbClr val="B44E39"/>
      </a:accent2>
      <a:accent3>
        <a:srgbClr val="A66834"/>
      </a:accent3>
      <a:accent4>
        <a:srgbClr val="A98930"/>
      </a:accent4>
      <a:accent5>
        <a:srgbClr val="999735"/>
      </a:accent5>
      <a:accent6>
        <a:srgbClr val="7B8E4A"/>
      </a:accent6>
      <a:hlink>
        <a:srgbClr val="495AC3"/>
      </a:hlink>
      <a:folHlink>
        <a:srgbClr val="6F61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3">
      <a:dk1>
        <a:srgbClr val="000000"/>
      </a:dk1>
      <a:lt1>
        <a:srgbClr val="FFFFFF"/>
      </a:lt1>
      <a:dk2>
        <a:srgbClr val="E6E6E6"/>
      </a:dk2>
      <a:lt2>
        <a:srgbClr val="FFFFFF"/>
      </a:lt2>
      <a:accent1>
        <a:srgbClr val="B42D23"/>
      </a:accent1>
      <a:accent2>
        <a:srgbClr val="B44E39"/>
      </a:accent2>
      <a:accent3>
        <a:srgbClr val="A66834"/>
      </a:accent3>
      <a:accent4>
        <a:srgbClr val="A98930"/>
      </a:accent4>
      <a:accent5>
        <a:srgbClr val="999735"/>
      </a:accent5>
      <a:accent6>
        <a:srgbClr val="7B8E4A"/>
      </a:accent6>
      <a:hlink>
        <a:srgbClr val="495AC3"/>
      </a:hlink>
      <a:folHlink>
        <a:srgbClr val="6F618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3">
      <a:dk1>
        <a:srgbClr val="000000"/>
      </a:dk1>
      <a:lt1>
        <a:srgbClr val="FFFFFF"/>
      </a:lt1>
      <a:dk2>
        <a:srgbClr val="E6E6E6"/>
      </a:dk2>
      <a:lt2>
        <a:srgbClr val="FFFFFF"/>
      </a:lt2>
      <a:accent1>
        <a:srgbClr val="B42D23"/>
      </a:accent1>
      <a:accent2>
        <a:srgbClr val="B44E39"/>
      </a:accent2>
      <a:accent3>
        <a:srgbClr val="A66834"/>
      </a:accent3>
      <a:accent4>
        <a:srgbClr val="A98930"/>
      </a:accent4>
      <a:accent5>
        <a:srgbClr val="999735"/>
      </a:accent5>
      <a:accent6>
        <a:srgbClr val="7B8E4A"/>
      </a:accent6>
      <a:hlink>
        <a:srgbClr val="495AC3"/>
      </a:hlink>
      <a:folHlink>
        <a:srgbClr val="6F61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3801</Words>
  <Application>WPS 演示</Application>
  <PresentationFormat/>
  <Paragraphs>229</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26</vt:i4>
      </vt:variant>
    </vt:vector>
  </HeadingPairs>
  <TitlesOfParts>
    <vt:vector size="48" baseType="lpstr">
      <vt:lpstr>Arial</vt:lpstr>
      <vt:lpstr>宋体</vt:lpstr>
      <vt:lpstr>Wingdings</vt:lpstr>
      <vt:lpstr>微软雅黑</vt:lpstr>
      <vt:lpstr>隶书</vt:lpstr>
      <vt:lpstr>汉仪尚巍手书W</vt:lpstr>
      <vt:lpstr>华文楷体</vt:lpstr>
      <vt:lpstr>Arial</vt:lpstr>
      <vt:lpstr>楷体</vt:lpstr>
      <vt:lpstr>Times New Roman</vt:lpstr>
      <vt:lpstr>黑体</vt:lpstr>
      <vt:lpstr>Arial Unicode MS</vt:lpstr>
      <vt:lpstr>Calibri</vt:lpstr>
      <vt:lpstr>华文彩云</vt:lpstr>
      <vt:lpstr>方正姚体</vt:lpstr>
      <vt:lpstr>等线</vt:lpstr>
      <vt:lpstr>等线 Light</vt:lpstr>
      <vt:lpstr>1_Office 主题​​</vt:lpstr>
      <vt:lpstr>3_Office 主题​​</vt:lpstr>
      <vt:lpstr>4_Office 主题​​</vt:lpstr>
      <vt:lpstr>2_Office 主题​​</vt:lpstr>
      <vt:lpstr>默认设计模板</vt:lpstr>
      <vt:lpstr>PowerPoint 演示文稿</vt:lpstr>
      <vt:lpstr> 第四篇学习任务单</vt:lpstr>
      <vt:lpstr>PowerPoint 演示文稿</vt:lpstr>
      <vt:lpstr>PowerPoint 演示文稿</vt:lpstr>
      <vt:lpstr>PowerPoint 演示文稿</vt:lpstr>
      <vt:lpstr>PowerPoint 演示文稿</vt:lpstr>
      <vt:lpstr>PowerPoint 演示文稿</vt:lpstr>
      <vt:lpstr>PowerPoint 演示文稿</vt:lpstr>
      <vt:lpstr>二、梳理逻辑思路</vt:lpstr>
      <vt:lpstr>PowerPoint 演示文稿</vt:lpstr>
      <vt:lpstr>任务单三梳理核心概念</vt:lpstr>
      <vt:lpstr>PowerPoint 演示文稿</vt:lpstr>
      <vt:lpstr>PowerPoint 演示文稿</vt:lpstr>
      <vt:lpstr>PowerPoint 演示文稿</vt:lpstr>
      <vt:lpstr>PowerPoint 演示文稿</vt:lpstr>
      <vt:lpstr>PowerPoint 演示文稿</vt:lpstr>
      <vt:lpstr>PowerPoint 演示文稿</vt:lpstr>
      <vt:lpstr>相关概念理解</vt:lpstr>
      <vt:lpstr>相关概念理解</vt:lpstr>
      <vt:lpstr>第4篇差序格局</vt:lpstr>
      <vt:lpstr>    任务单四：《差序格局》“阅读”问题</vt:lpstr>
      <vt:lpstr>PowerPoint 演示文稿</vt:lpstr>
      <vt:lpstr>    任务单四：《差序格局》“阅读”问题</vt:lpstr>
      <vt:lpstr>    任务单四：《差序格局》“阅读”问题</vt:lpstr>
      <vt:lpstr>    任务单四：《差序格局》“阅读”问题</vt:lpstr>
      <vt:lpstr>      阅读建议：《差序格局》研读专题参考</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User</cp:lastModifiedBy>
  <cp:revision>11</cp:revision>
  <cp:lastPrinted>2020-11-05T11:34:00Z</cp:lastPrinted>
  <dcterms:created xsi:type="dcterms:W3CDTF">2020-11-05T11:34:00Z</dcterms:created>
  <dcterms:modified xsi:type="dcterms:W3CDTF">2021-01-06T00:53:14Z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2052-11.1.0.10228</vt:lpwstr>
  </property>
</Properties>
</file>