
<file path=[Content_Types].xml><?xml version="1.0" encoding="utf-8"?>
<Types xmlns="http://schemas.openxmlformats.org/package/2006/content-types">
  <Default Extension="wav" ContentType="audio/x-wav"/>
  <Default Extension="jpeg" ContentType="image/jpe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19" r:id="rId3"/>
    <p:sldId id="320" r:id="rId4"/>
    <p:sldId id="288" r:id="rId5"/>
    <p:sldId id="321" r:id="rId6"/>
    <p:sldId id="322" r:id="rId7"/>
    <p:sldId id="323" r:id="rId8"/>
    <p:sldId id="274" r:id="rId9"/>
    <p:sldId id="291" r:id="rId10"/>
    <p:sldId id="306" r:id="rId11"/>
    <p:sldId id="275" r:id="rId12"/>
    <p:sldId id="325" r:id="rId13"/>
    <p:sldId id="326" r:id="rId14"/>
    <p:sldId id="327" r:id="rId15"/>
    <p:sldId id="292" r:id="rId16"/>
    <p:sldId id="317" r:id="rId17"/>
    <p:sldId id="324" r:id="rId18"/>
    <p:sldId id="286" r:id="rId19"/>
    <p:sldId id="310" r:id="rId20"/>
    <p:sldId id="285" r:id="rId21"/>
    <p:sldId id="328" r:id="rId22"/>
    <p:sldId id="330" r:id="rId23"/>
    <p:sldId id="331" r:id="rId24"/>
    <p:sldId id="299" r:id="rId25"/>
    <p:sldId id="315" r:id="rId26"/>
    <p:sldId id="294" r:id="rId27"/>
    <p:sldId id="296" r:id="rId28"/>
    <p:sldId id="279" r:id="rId29"/>
    <p:sldId id="312" r:id="rId30"/>
    <p:sldId id="313" r:id="rId31"/>
    <p:sldId id="311" r:id="rId32"/>
    <p:sldId id="277" r:id="rId33"/>
  </p:sldIdLst>
  <p:sldSz cx="9144000" cy="6858000" type="screen4x3"/>
  <p:notesSz cx="6858000" cy="9144000"/>
  <p:custDataLst>
    <p:tags r:id="rId38"/>
  </p:custDataLst>
  <p:defaultTextStyle>
    <a:defPPr>
      <a:defRPr lang="en-US"/>
    </a:defPPr>
    <a:lvl1pPr marL="0" lvl="0" indent="0" algn="l" defTabSz="914400" rtl="0" eaLnBrk="1" fontAlgn="base" latinLnBrk="0" hangingPunct="1">
      <a:lnSpc>
        <a:spcPct val="100000"/>
      </a:lnSpc>
      <a:spcBef>
        <a:spcPct val="0"/>
      </a:spcBef>
      <a:spcAft>
        <a:spcPct val="0"/>
      </a:spcAft>
      <a:buSzPct val="100000"/>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Tx/>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Tx/>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Tx/>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Tx/>
      <a:buSzPct val="100000"/>
      <a:buFontTx/>
      <a:buNone/>
      <a:defRPr sz="1800"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8" d="100"/>
          <a:sy n="68"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327.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6082" name="Rectangle 2"/>
          <p:cNvSpPr>
            <a:spLocks noGrp="1"/>
          </p:cNvSpPr>
          <p:nvPr>
            <p:ph type="hdr" sz="quarter"/>
            <p:custDataLst>
              <p:tags r:id="rId1"/>
            </p:custDataLst>
          </p:nvPr>
        </p:nvSpPr>
        <p:spPr>
          <a:xfrm>
            <a:off x="0" y="0"/>
            <a:ext cx="2971800" cy="457200"/>
          </a:xfrm>
          <a:prstGeom prst="rect">
            <a:avLst/>
          </a:prstGeom>
          <a:noFill/>
          <a:ln w="9525">
            <a:noFill/>
          </a:ln>
        </p:spPr>
        <p:txBody>
          <a:bodyPr wrap="square" lIns="91440" tIns="45720" rIns="91440" bIns="45720" anchor="t"/>
          <a:p>
            <a:pPr marL="0" lvl="0" indent="0" algn="l" defTabSz="914400" rtl="0" eaLnBrk="1" fontAlgn="base" hangingPunct="1">
              <a:lnSpc>
                <a:spcPct val="100000"/>
              </a:lnSpc>
              <a:spcBef>
                <a:spcPct val="0"/>
              </a:spcBef>
              <a:spcAft>
                <a:spcPct val="0"/>
              </a:spcAft>
              <a:buClrTx/>
              <a:buSzPct val="100000"/>
              <a:buFontTx/>
              <a:buNone/>
            </a:pPr>
            <a:endParaRPr lang="zh-CN" altLang="en-US" sz="1200" b="0">
              <a:latin typeface="Times New Roman" panose="02020603050405020304" pitchFamily="18" charset="0"/>
            </a:endParaRPr>
          </a:p>
        </p:txBody>
      </p:sp>
      <p:sp>
        <p:nvSpPr>
          <p:cNvPr id="46083" name="Rectangle 3"/>
          <p:cNvSpPr>
            <a:spLocks noGrp="1"/>
          </p:cNvSpPr>
          <p:nvPr>
            <p:ph type="dt" idx="2"/>
            <p:custDataLst>
              <p:tags r:id="rId2"/>
            </p:custDataLst>
          </p:nvPr>
        </p:nvSpPr>
        <p:spPr>
          <a:xfrm>
            <a:off x="3884613" y="0"/>
            <a:ext cx="2971800" cy="457200"/>
          </a:xfrm>
          <a:prstGeom prst="rect">
            <a:avLst/>
          </a:prstGeom>
          <a:noFill/>
          <a:ln w="9525">
            <a:noFill/>
          </a:ln>
        </p:spPr>
        <p:txBody>
          <a:bodyPr wrap="square" lIns="91440" tIns="45720" rIns="91440" bIns="45720" anchor="t"/>
          <a:p>
            <a:pPr marL="0" lvl="0" indent="0" algn="r" defTabSz="914400" rtl="0" eaLnBrk="1" fontAlgn="base" hangingPunct="1">
              <a:lnSpc>
                <a:spcPct val="100000"/>
              </a:lnSpc>
              <a:spcBef>
                <a:spcPct val="0"/>
              </a:spcBef>
              <a:spcAft>
                <a:spcPct val="0"/>
              </a:spcAft>
              <a:buClrTx/>
              <a:buSzPct val="100000"/>
              <a:buFontTx/>
              <a:buNone/>
            </a:pPr>
            <a:endParaRPr lang="en-US" altLang="zh-CN" sz="1200" b="0">
              <a:latin typeface="Times New Roman" panose="02020603050405020304" pitchFamily="18" charset="0"/>
            </a:endParaRPr>
          </a:p>
        </p:txBody>
      </p:sp>
      <p:sp>
        <p:nvSpPr>
          <p:cNvPr id="46084" name="Rectangle 4"/>
          <p:cNvSpPr>
            <a:spLocks noRot="1" noTextEdit="1"/>
          </p:cNvSpPr>
          <p:nvPr>
            <p:ph type="sldImg" idx="5"/>
            <p:custDataLst>
              <p:tags r:id="rId3"/>
            </p:custDataLst>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6085" name="Rectangle 5"/>
          <p:cNvSpPr>
            <a:spLocks noGrp="1"/>
          </p:cNvSpPr>
          <p:nvPr>
            <p:ph type="body" sz="quarter" idx="1"/>
            <p:custDataLst>
              <p:tags r:id="rId4"/>
            </p:custDataLst>
          </p:nvPr>
        </p:nvSpPr>
        <p:spPr>
          <a:xfrm>
            <a:off x="685800" y="4343400"/>
            <a:ext cx="5486400" cy="4114800"/>
          </a:xfrm>
          <a:prstGeom prst="rect">
            <a:avLst/>
          </a:prstGeom>
          <a:noFill/>
          <a:ln w="9525">
            <a:noFill/>
          </a:ln>
        </p:spPr>
        <p:txBody>
          <a:bodyPr wrap="square" lIns="91440" tIns="45720" rIns="91440" bIns="45720"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6086" name="Rectangle 6"/>
          <p:cNvSpPr>
            <a:spLocks noGrp="1"/>
          </p:cNvSpPr>
          <p:nvPr>
            <p:ph type="ftr" sz="quarter" idx="3"/>
            <p:custDataLst>
              <p:tags r:id="rId5"/>
            </p:custDataLst>
          </p:nvPr>
        </p:nvSpPr>
        <p:spPr>
          <a:xfrm>
            <a:off x="0" y="8685213"/>
            <a:ext cx="2971800" cy="457200"/>
          </a:xfrm>
          <a:prstGeom prst="rect">
            <a:avLst/>
          </a:prstGeom>
          <a:noFill/>
          <a:ln w="9525">
            <a:noFill/>
          </a:ln>
        </p:spPr>
        <p:txBody>
          <a:bodyPr wrap="square" lIns="91440" tIns="45720" rIns="91440" bIns="45720" anchor="b"/>
          <a:p>
            <a:pPr marL="0" lvl="0" indent="0" algn="l" defTabSz="914400" rtl="0" eaLnBrk="1" fontAlgn="base" hangingPunct="1">
              <a:lnSpc>
                <a:spcPct val="100000"/>
              </a:lnSpc>
              <a:spcBef>
                <a:spcPct val="0"/>
              </a:spcBef>
              <a:spcAft>
                <a:spcPct val="0"/>
              </a:spcAft>
              <a:buClrTx/>
              <a:buSzPct val="100000"/>
              <a:buFontTx/>
              <a:buNone/>
            </a:pPr>
            <a:endParaRPr lang="en-US" altLang="zh-CN" sz="1200" b="0">
              <a:latin typeface="Times New Roman" panose="02020603050405020304" pitchFamily="18" charset="0"/>
            </a:endParaRPr>
          </a:p>
        </p:txBody>
      </p:sp>
      <p:sp>
        <p:nvSpPr>
          <p:cNvPr id="46087" name="Rectangle 7"/>
          <p:cNvSpPr>
            <a:spLocks noGrp="1"/>
          </p:cNvSpPr>
          <p:nvPr>
            <p:ph type="sldNum" sz="quarter" idx="4"/>
            <p:custDataLst>
              <p:tags r:id="rId6"/>
            </p:custDataLst>
          </p:nvPr>
        </p:nvSpPr>
        <p:spPr>
          <a:xfrm>
            <a:off x="3884613" y="8685213"/>
            <a:ext cx="2971800" cy="457200"/>
          </a:xfrm>
          <a:prstGeom prst="rect">
            <a:avLst/>
          </a:prstGeom>
          <a:noFill/>
          <a:ln w="9525">
            <a:noFill/>
          </a:ln>
        </p:spPr>
        <p:txBody>
          <a:bodyPr anchor="b"/>
          <a:p>
            <a:pPr marL="0" lvl="0" indent="0" algn="r" eaLnBrk="1" hangingPunct="1"/>
            <a:fld id="{9A0DB2DC-4C9A-4742-B13C-FB6460FD3503}" type="slidenum">
              <a:rPr lang="zh-CN" altLang="en-US" sz="1200" b="0">
                <a:latin typeface="Times New Roman" panose="02020603050405020304" pitchFamily="18" charset="0"/>
              </a:rPr>
            </a:fld>
            <a:endParaRPr lang="zh-CN" altLang="en-US" sz="1200" b="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p:cSld name="标题幻灯片">
    <p:bg>
      <p:bgPr>
        <a:noFill/>
        <a:effectLst/>
      </p:bgPr>
    </p:bg>
    <p:spTree>
      <p:nvGrpSpPr>
        <p:cNvPr id="1" name=""/>
        <p:cNvGrpSpPr/>
        <p:nvPr/>
      </p:nvGrpSpPr>
      <p:grpSpPr/>
      <p:grpSp>
        <p:nvGrpSpPr>
          <p:cNvPr id="2050" name="Group 2"/>
          <p:cNvGrpSpPr/>
          <p:nvPr/>
        </p:nvGrpSpPr>
        <p:grpSpPr>
          <a:xfrm>
            <a:off x="0" y="0"/>
            <a:ext cx="9144000" cy="6858000"/>
            <a:chOff x="0" y="0"/>
            <a:chExt cx="5760" cy="4320"/>
          </a:xfrm>
        </p:grpSpPr>
        <p:sp>
          <p:nvSpPr>
            <p:cNvPr id="2051" name="Rectangle 3"/>
            <p:cNvSpPr/>
            <p:nvPr>
              <p:custDataLst>
                <p:tags r:id="rId2"/>
              </p:custDataLst>
            </p:nvPr>
          </p:nvSpPr>
          <p:spPr>
            <a:xfrm>
              <a:off x="0" y="0"/>
              <a:ext cx="2208" cy="4320"/>
            </a:xfrm>
            <a:prstGeom prst="rect">
              <a:avLst/>
            </a:prstGeom>
            <a:gradFill rotWithShape="0">
              <a:gsLst>
                <a:gs pos="0">
                  <a:schemeClr val="folHlink"/>
                </a:gs>
                <a:gs pos="100000">
                  <a:schemeClr val="bg1"/>
                </a:gs>
              </a:gsLst>
              <a:lin ang="0" scaled="1"/>
              <a:tileRect/>
            </a:gradFill>
            <a:ln w="9525">
              <a:noFill/>
            </a:ln>
          </p:spPr>
          <p:txBody>
            <a:bodyPr wrap="none" anchor="ctr"/>
            <a:p>
              <a:pPr marL="0" lvl="0" indent="0" algn="ctr" eaLnBrk="1" hangingPunct="1"/>
              <a:endParaRPr lang="zh-CN" altLang="en-US" sz="2400" b="0">
                <a:latin typeface="Times New Roman" panose="02020603050405020304" pitchFamily="18" charset="0"/>
              </a:endParaRPr>
            </a:p>
          </p:txBody>
        </p:sp>
        <p:sp>
          <p:nvSpPr>
            <p:cNvPr id="2052" name="Rectangle 4"/>
            <p:cNvSpPr/>
            <p:nvPr>
              <p:custDataLst>
                <p:tags r:id="rId3"/>
              </p:custDataLst>
            </p:nvPr>
          </p:nvSpPr>
          <p:spPr>
            <a:xfrm>
              <a:off x="1081" y="1065"/>
              <a:ext cx="4679" cy="1596"/>
            </a:xfrm>
            <a:prstGeom prst="rect">
              <a:avLst/>
            </a:prstGeom>
            <a:solidFill>
              <a:schemeClr val="bg2"/>
            </a:solidFill>
            <a:ln w="9525">
              <a:noFill/>
            </a:ln>
          </p:spPr>
          <p:txBody>
            <a:bodyPr/>
            <a:p>
              <a:pPr marL="0" lvl="0" indent="0" eaLnBrk="1" hangingPunct="1"/>
              <a:endParaRPr lang="zh-CN" altLang="en-US" sz="2400" b="0">
                <a:latin typeface="Times New Roman" panose="02020603050405020304" pitchFamily="18" charset="0"/>
              </a:endParaRPr>
            </a:p>
          </p:txBody>
        </p:sp>
        <p:grpSp>
          <p:nvGrpSpPr>
            <p:cNvPr id="2053" name="Group 5"/>
            <p:cNvGrpSpPr/>
            <p:nvPr/>
          </p:nvGrpSpPr>
          <p:grpSpPr>
            <a:xfrm>
              <a:off x="0" y="672"/>
              <a:ext cx="1806" cy="1989"/>
              <a:chOff x="0" y="672"/>
              <a:chExt cx="1806" cy="1989"/>
            </a:xfrm>
          </p:grpSpPr>
          <p:sp>
            <p:nvSpPr>
              <p:cNvPr id="2054" name="Rectangle 6"/>
              <p:cNvSpPr/>
              <p:nvPr>
                <p:custDataLst>
                  <p:tags r:id="rId4"/>
                </p:custDataLst>
              </p:nvPr>
            </p:nvSpPr>
            <p:spPr>
              <a:xfrm>
                <a:off x="361" y="2257"/>
                <a:ext cx="363" cy="404"/>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55" name="Rectangle 7"/>
              <p:cNvSpPr/>
              <p:nvPr>
                <p:custDataLst>
                  <p:tags r:id="rId5"/>
                </p:custDataLst>
              </p:nvPr>
            </p:nvSpPr>
            <p:spPr>
              <a:xfrm>
                <a:off x="1081" y="1065"/>
                <a:ext cx="362" cy="405"/>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56" name="Rectangle 8"/>
              <p:cNvSpPr/>
              <p:nvPr>
                <p:custDataLst>
                  <p:tags r:id="rId6"/>
                </p:custDataLst>
              </p:nvPr>
            </p:nvSpPr>
            <p:spPr>
              <a:xfrm>
                <a:off x="1437" y="672"/>
                <a:ext cx="369" cy="400"/>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57" name="Rectangle 9"/>
              <p:cNvSpPr/>
              <p:nvPr>
                <p:custDataLst>
                  <p:tags r:id="rId7"/>
                </p:custDataLst>
              </p:nvPr>
            </p:nvSpPr>
            <p:spPr>
              <a:xfrm>
                <a:off x="719" y="2257"/>
                <a:ext cx="368" cy="404"/>
              </a:xfrm>
              <a:prstGeom prst="rect">
                <a:avLst/>
              </a:prstGeom>
              <a:solidFill>
                <a:schemeClr val="bg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58" name="Rectangle 10"/>
              <p:cNvSpPr/>
              <p:nvPr>
                <p:custDataLst>
                  <p:tags r:id="rId8"/>
                </p:custDataLst>
              </p:nvPr>
            </p:nvSpPr>
            <p:spPr>
              <a:xfrm>
                <a:off x="1437" y="1065"/>
                <a:ext cx="369" cy="405"/>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59" name="Rectangle 11"/>
              <p:cNvSpPr/>
              <p:nvPr>
                <p:custDataLst>
                  <p:tags r:id="rId9"/>
                </p:custDataLst>
              </p:nvPr>
            </p:nvSpPr>
            <p:spPr>
              <a:xfrm>
                <a:off x="719" y="1464"/>
                <a:ext cx="368" cy="399"/>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60" name="Rectangle 12"/>
              <p:cNvSpPr/>
              <p:nvPr>
                <p:custDataLst>
                  <p:tags r:id="rId10"/>
                </p:custDataLst>
              </p:nvPr>
            </p:nvSpPr>
            <p:spPr>
              <a:xfrm>
                <a:off x="0" y="1464"/>
                <a:ext cx="367" cy="399"/>
              </a:xfrm>
              <a:prstGeom prst="rect">
                <a:avLst/>
              </a:prstGeom>
              <a:solidFill>
                <a:schemeClr val="bg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61" name="Rectangle 13"/>
              <p:cNvSpPr/>
              <p:nvPr>
                <p:custDataLst>
                  <p:tags r:id="rId11"/>
                </p:custDataLst>
              </p:nvPr>
            </p:nvSpPr>
            <p:spPr>
              <a:xfrm>
                <a:off x="1081" y="1464"/>
                <a:ext cx="362" cy="399"/>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62" name="Rectangle 14"/>
              <p:cNvSpPr/>
              <p:nvPr>
                <p:custDataLst>
                  <p:tags r:id="rId12"/>
                </p:custDataLst>
              </p:nvPr>
            </p:nvSpPr>
            <p:spPr>
              <a:xfrm>
                <a:off x="361" y="1857"/>
                <a:ext cx="363" cy="406"/>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2063" name="Rectangle 15"/>
              <p:cNvSpPr/>
              <p:nvPr>
                <p:custDataLst>
                  <p:tags r:id="rId13"/>
                </p:custDataLst>
              </p:nvPr>
            </p:nvSpPr>
            <p:spPr>
              <a:xfrm>
                <a:off x="719" y="1857"/>
                <a:ext cx="368" cy="406"/>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grpSp>
      </p:grpSp>
      <p:sp>
        <p:nvSpPr>
          <p:cNvPr id="22547" name="Rectangle 19"/>
          <p:cNvSpPr>
            <a:spLocks noGrp="1" noChangeArrowheads="1"/>
          </p:cNvSpPr>
          <p:nvPr>
            <p:ph type="ctrTitle"/>
          </p:nvPr>
        </p:nvSpPr>
        <p:spPr>
          <a:xfrm>
            <a:off x="2971800" y="1828800"/>
            <a:ext cx="6019800" cy="2209800"/>
          </a:xfrm>
        </p:spPr>
        <p:txBody>
          <a:bodyPr/>
          <a:lstStyle>
            <a:defPPr/>
            <a:lvl1pPr>
              <a:defRPr sz="5000">
                <a:solidFill>
                  <a:srgbClr val="FFFFFF"/>
                </a:solidFill>
              </a:defRPr>
            </a:lvl1pPr>
          </a:lstStyle>
          <a:p>
            <a:r>
              <a:rPr kumimoji="0" lang="zh-CN" altLang="en-US" sz="5000" b="0" i="0" u="none" strike="noStrike" kern="1200" cap="none" spc="0" normalizeH="0" baseline="0" noProof="0">
                <a:uLnTx/>
                <a:uFillTx/>
              </a:rPr>
              <a:t>单击此处编辑母版标题样式</a:t>
            </a:r>
            <a:endParaRPr kumimoji="0" lang="zh-CN" altLang="en-US" sz="5000" b="0" i="0" u="none" strike="noStrike" kern="1200" cap="none" spc="0" normalizeH="0" baseline="0" noProof="0">
              <a:uLnTx/>
              <a:uFillTx/>
            </a:endParaRPr>
          </a:p>
        </p:txBody>
      </p:sp>
      <p:sp>
        <p:nvSpPr>
          <p:cNvPr id="22548" name="Rectangle 20"/>
          <p:cNvSpPr>
            <a:spLocks noGrp="1" noChangeArrowheads="1"/>
          </p:cNvSpPr>
          <p:nvPr>
            <p:ph type="subTitle" idx="1"/>
          </p:nvPr>
        </p:nvSpPr>
        <p:spPr>
          <a:xfrm>
            <a:off x="2971800" y="4267200"/>
            <a:ext cx="6019800" cy="1752600"/>
          </a:xfrm>
        </p:spPr>
        <p:txBody>
          <a:bodyPr/>
          <a:lstStyle>
            <a:defPPr/>
            <a:lvl1pPr marL="0" indent="0">
              <a:buFont typeface="Wingdings" panose="05000000000000000000" pitchFamily="2" charset="2"/>
              <a:buNone/>
              <a:defRPr sz="3400"/>
            </a:lvl1pPr>
          </a:lstStyle>
          <a:p>
            <a:r>
              <a:rPr kumimoji="0" lang="zh-CN" altLang="en-US" sz="3400" b="0" i="0" u="none" strike="noStrike" kern="1200" cap="none" spc="0" normalizeH="0" baseline="0" noProof="0">
                <a:uLnTx/>
                <a:uFillTx/>
              </a:rPr>
              <a:t>单击此处编辑母版副标题样式</a:t>
            </a:r>
            <a:endParaRPr kumimoji="0" lang="zh-CN" altLang="en-US" sz="3400" b="0" i="0" u="none" strike="noStrike" kern="1200" cap="none" spc="0" normalizeH="0" baseline="0" noProof="0">
              <a:uLnTx/>
              <a:uFillTx/>
            </a:endParaRPr>
          </a:p>
        </p:txBody>
      </p:sp>
      <p:sp>
        <p:nvSpPr>
          <p:cNvPr id="2064" name="Rectangle 18"/>
          <p:cNvSpPr>
            <a:spLocks noGrp="1"/>
          </p:cNvSpPr>
          <p:nvPr>
            <p:ph type="sldNum" sz="quarter" idx="4"/>
            <p:custDataLst>
              <p:tags r:id="rId1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
        <p:nvSpPr>
          <p:cNvPr id="2067" name="Rectangle 16"/>
          <p:cNvSpPr>
            <a:spLocks noGrp="1"/>
          </p:cNvSpPr>
          <p:nvPr>
            <p:ph type="dt" sz="half" idx="2"/>
            <p:custDataLst>
              <p:tags r:id="rId15"/>
            </p:custDataLst>
          </p:nvPr>
        </p:nvSpPr>
        <p:spPr>
          <a:xfrm>
            <a:off x="457200" y="6248400"/>
            <a:ext cx="2133600" cy="45720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2068" name="Rectangle 17"/>
          <p:cNvSpPr>
            <a:spLocks noGrp="1"/>
          </p:cNvSpPr>
          <p:nvPr>
            <p:ph type="ftr" sz="quarter" idx="3"/>
            <p:custDataLst>
              <p:tags r:id="rId16"/>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showMasterSp="0">
  <p:cSld name="标题和竖排文字">
    <p:bg>
      <p:bgPr>
        <a:noFill/>
        <a:effectLst/>
      </p:bgPr>
    </p:bg>
    <p:spTree>
      <p:nvGrpSpPr>
        <p:cNvPr id="1" name=""/>
        <p:cNvGrpSpPr/>
        <p:nvPr/>
      </p:nvGrpSpPr>
      <p:grpSpPr/>
      <p:sp>
        <p:nvSpPr>
          <p:cNvPr id="2" name="标题 1"/>
          <p:cNvSpPr>
            <a:spLocks noGrp="1"/>
          </p:cNvSpPr>
          <p:nvPr>
            <p:ph type="title"/>
          </p:nvPr>
        </p:nvSpPr>
        <p:spPr>
          <a:xfrm>
            <a:off x="457200" y="457200"/>
            <a:ext cx="8229600" cy="1371600"/>
          </a:xfrm>
        </p:spPr>
        <p:txBody>
          <a:bodyPr/>
          <a:lstStyle>
            <a:def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nvPr>
        </p:nvSpPr>
        <p:spPr>
          <a:xfrm>
            <a:off x="457200" y="1981200"/>
            <a:ext cx="8229600" cy="3886200"/>
          </a:xfrm>
        </p:spPr>
        <p:txBody>
          <a:bodyPr vert="eaVert"/>
          <a:lstStyle>
            <a:def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第二级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第三级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第四级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第五级</a:t>
            </a:r>
            <a:endParaRPr kumimoji="0" lang="zh-CN" altLang="en-US" sz="2000" b="0" i="0" u="none" strike="noStrike" kern="1200" cap="none" spc="0" normalizeH="0" baseline="0" noProof="0">
              <a:uLnTx/>
              <a:uFillTx/>
            </a:endParaRPr>
          </a:p>
        </p:txBody>
      </p:sp>
      <p:sp>
        <p:nvSpPr>
          <p:cNvPr id="11266" name="日期占位符 5"/>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11269" name="页脚占位符 3"/>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11270" name="灯片编号占位符 4"/>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showMasterSp="0">
  <p:cSld name="垂直排列标题与文本">
    <p:bg>
      <p:bgPr>
        <a:noFill/>
        <a:effectLst/>
      </p:bgPr>
    </p:bg>
    <p:spTree>
      <p:nvGrpSpPr>
        <p:cNvPr id="1" name=""/>
        <p:cNvGrpSpPr/>
        <p:nvPr/>
      </p:nvGrpSpPr>
      <p:grpSpPr/>
      <p:sp>
        <p:nvSpPr>
          <p:cNvPr id="2" name="竖排标题 1"/>
          <p:cNvSpPr>
            <a:spLocks noGrp="1"/>
          </p:cNvSpPr>
          <p:nvPr>
            <p:ph type="title" orient="vert"/>
          </p:nvPr>
        </p:nvSpPr>
        <p:spPr>
          <a:xfrm>
            <a:off x="6629400" y="457200"/>
            <a:ext cx="2057400" cy="5410200"/>
          </a:xfrm>
        </p:spPr>
        <p:txBody>
          <a:bodyPr vert="eaVert"/>
          <a:lstStyle>
            <a:def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nvPr>
        </p:nvSpPr>
        <p:spPr>
          <a:xfrm>
            <a:off x="457200" y="457200"/>
            <a:ext cx="6019800" cy="5410200"/>
          </a:xfrm>
        </p:spPr>
        <p:txBody>
          <a:bodyPr vert="eaVert"/>
          <a:lstStyle>
            <a:def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第二级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第三级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第四级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第五级</a:t>
            </a:r>
            <a:endParaRPr kumimoji="0" lang="zh-CN" altLang="en-US" sz="2000" b="0" i="0" u="none" strike="noStrike" kern="1200" cap="none" spc="0" normalizeH="0" baseline="0" noProof="0">
              <a:uLnTx/>
              <a:uFillTx/>
            </a:endParaRPr>
          </a:p>
        </p:txBody>
      </p:sp>
      <p:sp>
        <p:nvSpPr>
          <p:cNvPr id="12290" name="日期占位符 5"/>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12293" name="页脚占位符 3"/>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12294" name="灯片编号占位符 4"/>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showMasterSp="0">
  <p:cSld name="内容">
    <p:bg>
      <p:bgPr>
        <a:noFill/>
        <a:effectLst/>
      </p:bgPr>
    </p:bg>
    <p:spTree>
      <p:nvGrpSpPr>
        <p:cNvPr id="1" name=""/>
        <p:cNvGrpSpPr/>
        <p:nvPr/>
      </p:nvGrpSpPr>
      <p:grpSpPr/>
      <p:sp>
        <p:nvSpPr>
          <p:cNvPr id="2" name="内容占位符 1"/>
          <p:cNvSpPr>
            <a:spLocks noGrp="1"/>
          </p:cNvSpPr>
          <p:nvPr>
            <p:ph/>
          </p:nvPr>
        </p:nvSpPr>
        <p:spPr>
          <a:xfrm>
            <a:off x="457200" y="457200"/>
            <a:ext cx="8229600" cy="5410200"/>
          </a:xfrm>
        </p:spPr>
        <p:txBody>
          <a:bodyPr/>
          <a:lstStyle>
            <a:def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第二级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第三级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第四级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第五级</a:t>
            </a:r>
            <a:endParaRPr kumimoji="0" lang="zh-CN" altLang="en-US" sz="2000" b="0" i="0" u="none" strike="noStrike" kern="1200" cap="none" spc="0" normalizeH="0" baseline="0" noProof="0">
              <a:uLnTx/>
              <a:uFillTx/>
            </a:endParaRPr>
          </a:p>
        </p:txBody>
      </p:sp>
      <p:sp>
        <p:nvSpPr>
          <p:cNvPr id="13314" name="日期占位符 4"/>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13317" name="页脚占位符 2"/>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13318" name="灯片编号占位符 3"/>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标题和内容">
    <p:bg>
      <p:bgPr>
        <a:noFill/>
        <a:effectLst/>
      </p:bgPr>
    </p:bg>
    <p:spTree>
      <p:nvGrpSpPr>
        <p:cNvPr id="1" name=""/>
        <p:cNvGrpSpPr/>
        <p:nvPr/>
      </p:nvGrpSpPr>
      <p:grpSpPr/>
      <p:sp>
        <p:nvSpPr>
          <p:cNvPr id="2" name="标题 1"/>
          <p:cNvSpPr>
            <a:spLocks noGrp="1"/>
          </p:cNvSpPr>
          <p:nvPr>
            <p:ph type="title"/>
          </p:nvPr>
        </p:nvSpPr>
        <p:spPr>
          <a:xfrm>
            <a:off x="457200" y="457200"/>
            <a:ext cx="8229600" cy="1371600"/>
          </a:xfrm>
        </p:spPr>
        <p:txBody>
          <a:bodyPr/>
          <a:lstStyle>
            <a:def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nvPr>
        </p:nvSpPr>
        <p:spPr>
          <a:xfrm>
            <a:off x="457200" y="1981200"/>
            <a:ext cx="8229600" cy="3886200"/>
          </a:xfrm>
        </p:spPr>
        <p:txBody>
          <a:bodyPr/>
          <a:lstStyle>
            <a:def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第二级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第三级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第四级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第五级</a:t>
            </a:r>
            <a:endParaRPr kumimoji="0" lang="zh-CN" altLang="en-US" sz="2000" b="0" i="0" u="none" strike="noStrike" kern="1200" cap="none" spc="0" normalizeH="0" baseline="0" noProof="0">
              <a:uLnTx/>
              <a:uFillTx/>
            </a:endParaRPr>
          </a:p>
        </p:txBody>
      </p:sp>
      <p:sp>
        <p:nvSpPr>
          <p:cNvPr id="3074" name="日期占位符 5"/>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3077" name="页脚占位符 3"/>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3078" name="灯片编号占位符 4"/>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showMasterSp="0">
  <p:cSld name="节标题">
    <p:bg>
      <p:bgPr>
        <a:noFill/>
        <a:effectLst/>
      </p:bgPr>
    </p:bg>
    <p:spTree>
      <p:nvGrpSpPr>
        <p:cNvPr id="1" name=""/>
        <p:cNvGrpSpPr/>
        <p:nvPr/>
      </p:nvGrpSpPr>
      <p:grpSpPr/>
      <p:sp>
        <p:nvSpPr>
          <p:cNvPr id="2" name="标题 1"/>
          <p:cNvSpPr>
            <a:spLocks noGrp="1"/>
          </p:cNvSpPr>
          <p:nvPr>
            <p:ph type="title"/>
          </p:nvPr>
        </p:nvSpPr>
        <p:spPr>
          <a:xfrm>
            <a:off x="722313" y="4406900"/>
            <a:ext cx="7772400" cy="1362075"/>
          </a:xfrm>
        </p:spPr>
        <p:txBody>
          <a:bodyPr anchor="t"/>
          <a:lstStyle>
            <a:defPPr/>
            <a:lvl1pPr algn="l">
              <a:defRPr sz="4000" b="1" cap="all"/>
            </a:lvl1pPr>
          </a:lstStyle>
          <a:p>
            <a:r>
              <a:rPr kumimoji="0" lang="zh-CN" altLang="en-US" sz="4000" b="1" i="0" u="none" strike="noStrike" kern="1200" cap="all" spc="0" normalizeH="0" baseline="0" noProof="0">
                <a:uLnTx/>
                <a:uFillTx/>
              </a:rPr>
              <a:t>单击此处编辑母版标题样式</a:t>
            </a:r>
            <a:endParaRPr kumimoji="0" lang="zh-CN" altLang="en-US" sz="4000" b="1" i="0" u="none" strike="noStrike" kern="1200" cap="all" spc="0" normalizeH="0" baseline="0" noProof="0">
              <a:uLnTx/>
              <a:uFillTx/>
            </a:endParaRPr>
          </a:p>
        </p:txBody>
      </p:sp>
      <p:sp>
        <p:nvSpPr>
          <p:cNvPr id="3" name="文本占位符 2"/>
          <p:cNvSpPr>
            <a:spLocks noGrp="1"/>
          </p:cNvSpPr>
          <p:nvPr>
            <p:ph type="body" idx="1"/>
          </p:nvPr>
        </p:nvSpPr>
        <p:spPr>
          <a:xfrm>
            <a:off x="722313" y="2906713"/>
            <a:ext cx="7772400" cy="1500187"/>
          </a:xfrm>
        </p:spPr>
        <p:txBody>
          <a:bodyPr anchor="b"/>
          <a:lstStyle>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kumimoji="0" lang="zh-CN" altLang="en-US" sz="2000" b="0" i="0" u="none" strike="noStrike" kern="1200" cap="none" spc="0" normalizeH="0" baseline="0" noProof="0">
                <a:uLnTx/>
                <a:uFillTx/>
              </a:rPr>
              <a:t>单击此处编辑母版文本样式</a:t>
            </a:r>
            <a:endParaRPr kumimoji="0" lang="zh-CN" altLang="en-US" sz="2000" b="0" i="0" u="none" strike="noStrike" kern="1200" cap="none" spc="0" normalizeH="0" baseline="0" noProof="0">
              <a:uLnTx/>
              <a:uFillTx/>
            </a:endParaRPr>
          </a:p>
        </p:txBody>
      </p:sp>
      <p:sp>
        <p:nvSpPr>
          <p:cNvPr id="4098" name="日期占位符 5"/>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4101" name="页脚占位符 3"/>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4102" name="灯片编号占位符 4"/>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showMasterSp="0">
  <p:cSld name="两栏内容">
    <p:bg>
      <p:bgPr>
        <a:noFill/>
        <a:effectLst/>
      </p:bgPr>
    </p:bg>
    <p:spTree>
      <p:nvGrpSpPr>
        <p:cNvPr id="1" name=""/>
        <p:cNvGrpSpPr/>
        <p:nvPr/>
      </p:nvGrpSpPr>
      <p:grpSpPr/>
      <p:sp>
        <p:nvSpPr>
          <p:cNvPr id="2" name="标题 1"/>
          <p:cNvSpPr>
            <a:spLocks noGrp="1"/>
          </p:cNvSpPr>
          <p:nvPr>
            <p:ph type="title"/>
          </p:nvPr>
        </p:nvSpPr>
        <p:spPr>
          <a:xfrm>
            <a:off x="457200" y="457200"/>
            <a:ext cx="8229600" cy="1371600"/>
          </a:xfrm>
        </p:spPr>
        <p:txBody>
          <a:bodyPr/>
          <a:lstStyle>
            <a:def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nvPr>
        </p:nvSpPr>
        <p:spPr>
          <a:xfrm>
            <a:off x="457200" y="1981200"/>
            <a:ext cx="4038600" cy="3886200"/>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第二级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第三级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第四级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第五级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nvPr>
        </p:nvSpPr>
        <p:spPr>
          <a:xfrm>
            <a:off x="4648200" y="1981200"/>
            <a:ext cx="4038600" cy="3886200"/>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第二级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第三级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第四级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第五级</a:t>
            </a:r>
            <a:endParaRPr kumimoji="0" lang="zh-CN" altLang="en-US" sz="1800" b="0" i="0" u="none" strike="noStrike" kern="1200" cap="none" spc="0" normalizeH="0" baseline="0" noProof="0">
              <a:uLnTx/>
              <a:uFillTx/>
            </a:endParaRPr>
          </a:p>
        </p:txBody>
      </p:sp>
      <p:sp>
        <p:nvSpPr>
          <p:cNvPr id="5122" name="日期占位符 6"/>
          <p:cNvSpPr>
            <a:spLocks noGrp="1"/>
          </p:cNvSpPr>
          <p:nvPr>
            <p:ph type="dt" sz="half" idx="1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5125" name="页脚占位符 4"/>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5126" name="灯片编号占位符 5"/>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showMasterSp="0">
  <p:cSld name="比较">
    <p:bg>
      <p:bgPr>
        <a:noFill/>
        <a:effectLst/>
      </p:bgPr>
    </p:bg>
    <p:spTree>
      <p:nvGrpSpPr>
        <p:cNvPr id="1" name=""/>
        <p:cNvGrpSpPr/>
        <p:nvPr/>
      </p:nvGrpSpPr>
      <p:grpSpPr/>
      <p:sp>
        <p:nvSpPr>
          <p:cNvPr id="2" name="标题 1"/>
          <p:cNvSpPr>
            <a:spLocks noGrp="1"/>
          </p:cNvSpPr>
          <p:nvPr>
            <p:ph type="title"/>
          </p:nvPr>
        </p:nvSpPr>
        <p:spPr>
          <a:xfrm>
            <a:off x="457200" y="274638"/>
            <a:ext cx="8229600" cy="1143000"/>
          </a:xfrm>
        </p:spPr>
        <p:txBody>
          <a:bodyPr/>
          <a:lstStyle>
            <a:defPPr/>
            <a:lvl1pPr>
              <a:defRPr/>
            </a:lvl1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4" name="内容占位符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a:p>
            <a:pPr lvl="1"/>
            <a:r>
              <a:rPr kumimoji="0" lang="zh-CN" altLang="en-US" sz="2000" b="0" i="0" u="none" strike="noStrike" kern="1200" cap="none" spc="0" normalizeH="0" baseline="0" noProof="0">
                <a:uLnTx/>
                <a:uFillTx/>
              </a:rPr>
              <a:t>第二级</a:t>
            </a:r>
            <a:endParaRPr kumimoji="0" lang="zh-CN" altLang="en-US" sz="2000" b="0" i="0" u="none" strike="noStrike" kern="1200" cap="none" spc="0" normalizeH="0" baseline="0" noProof="0">
              <a:uLnTx/>
              <a:uFillTx/>
            </a:endParaRPr>
          </a:p>
          <a:p>
            <a:pPr lvl="2"/>
            <a:r>
              <a:rPr kumimoji="0" lang="zh-CN" altLang="en-US" sz="1800" b="0" i="0" u="none" strike="noStrike" kern="1200" cap="none" spc="0" normalizeH="0" baseline="0" noProof="0">
                <a:uLnTx/>
                <a:uFillTx/>
              </a:rPr>
              <a:t>第三级</a:t>
            </a:r>
            <a:endParaRPr kumimoji="0" lang="zh-CN" altLang="en-US" sz="1800" b="0" i="0" u="none" strike="noStrike" kern="1200" cap="none" spc="0" normalizeH="0" baseline="0" noProof="0">
              <a:uLnTx/>
              <a:uFillTx/>
            </a:endParaRPr>
          </a:p>
          <a:p>
            <a:pPr lvl="3"/>
            <a:r>
              <a:rPr kumimoji="0" lang="zh-CN" altLang="en-US" sz="1600" b="0" i="0" u="none" strike="noStrike" kern="1200" cap="none" spc="0" normalizeH="0" baseline="0" noProof="0">
                <a:uLnTx/>
                <a:uFillTx/>
              </a:rPr>
              <a:t>第四级</a:t>
            </a:r>
            <a:endParaRPr kumimoji="0" lang="zh-CN" altLang="en-US" sz="1600" b="0" i="0" u="none" strike="noStrike" kern="1200" cap="none" spc="0" normalizeH="0" baseline="0" noProof="0">
              <a:uLnTx/>
              <a:uFillTx/>
            </a:endParaRPr>
          </a:p>
          <a:p>
            <a:pPr lvl="4"/>
            <a:r>
              <a:rPr kumimoji="0" lang="zh-CN" altLang="en-US" sz="1600" b="0" i="0" u="none" strike="noStrike" kern="1200" cap="none" spc="0" normalizeH="0" baseline="0" noProof="0">
                <a:uLnTx/>
                <a:uFillTx/>
              </a:rPr>
              <a:t>第五级</a:t>
            </a:r>
            <a:endParaRPr kumimoji="0" lang="zh-CN" altLang="en-US" sz="1600" b="0" i="0" u="none" strike="noStrike" kern="1200" cap="none" spc="0" normalizeH="0" baseline="0" noProof="0">
              <a:uLnTx/>
              <a:uFillTx/>
            </a:endParaRPr>
          </a:p>
        </p:txBody>
      </p:sp>
      <p:sp>
        <p:nvSpPr>
          <p:cNvPr id="5" name="文本占位符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6" name="内容占位符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a:p>
            <a:pPr lvl="1"/>
            <a:r>
              <a:rPr kumimoji="0" lang="zh-CN" altLang="en-US" sz="2000" b="0" i="0" u="none" strike="noStrike" kern="1200" cap="none" spc="0" normalizeH="0" baseline="0" noProof="0">
                <a:uLnTx/>
                <a:uFillTx/>
              </a:rPr>
              <a:t>第二级</a:t>
            </a:r>
            <a:endParaRPr kumimoji="0" lang="zh-CN" altLang="en-US" sz="2000" b="0" i="0" u="none" strike="noStrike" kern="1200" cap="none" spc="0" normalizeH="0" baseline="0" noProof="0">
              <a:uLnTx/>
              <a:uFillTx/>
            </a:endParaRPr>
          </a:p>
          <a:p>
            <a:pPr lvl="2"/>
            <a:r>
              <a:rPr kumimoji="0" lang="zh-CN" altLang="en-US" sz="1800" b="0" i="0" u="none" strike="noStrike" kern="1200" cap="none" spc="0" normalizeH="0" baseline="0" noProof="0">
                <a:uLnTx/>
                <a:uFillTx/>
              </a:rPr>
              <a:t>第三级</a:t>
            </a:r>
            <a:endParaRPr kumimoji="0" lang="zh-CN" altLang="en-US" sz="1800" b="0" i="0" u="none" strike="noStrike" kern="1200" cap="none" spc="0" normalizeH="0" baseline="0" noProof="0">
              <a:uLnTx/>
              <a:uFillTx/>
            </a:endParaRPr>
          </a:p>
          <a:p>
            <a:pPr lvl="3"/>
            <a:r>
              <a:rPr kumimoji="0" lang="zh-CN" altLang="en-US" sz="1600" b="0" i="0" u="none" strike="noStrike" kern="1200" cap="none" spc="0" normalizeH="0" baseline="0" noProof="0">
                <a:uLnTx/>
                <a:uFillTx/>
              </a:rPr>
              <a:t>第四级</a:t>
            </a:r>
            <a:endParaRPr kumimoji="0" lang="zh-CN" altLang="en-US" sz="1600" b="0" i="0" u="none" strike="noStrike" kern="1200" cap="none" spc="0" normalizeH="0" baseline="0" noProof="0">
              <a:uLnTx/>
              <a:uFillTx/>
            </a:endParaRPr>
          </a:p>
          <a:p>
            <a:pPr lvl="4"/>
            <a:r>
              <a:rPr kumimoji="0" lang="zh-CN" altLang="en-US" sz="1600" b="0" i="0" u="none" strike="noStrike" kern="1200" cap="none" spc="0" normalizeH="0" baseline="0" noProof="0">
                <a:uLnTx/>
                <a:uFillTx/>
              </a:rPr>
              <a:t>第五级</a:t>
            </a:r>
            <a:endParaRPr kumimoji="0" lang="zh-CN" altLang="en-US" sz="1600" b="0" i="0" u="none" strike="noStrike" kern="1200" cap="none" spc="0" normalizeH="0" baseline="0" noProof="0">
              <a:uLnTx/>
              <a:uFillTx/>
            </a:endParaRPr>
          </a:p>
        </p:txBody>
      </p:sp>
      <p:sp>
        <p:nvSpPr>
          <p:cNvPr id="6146" name="日期占位符 8"/>
          <p:cNvSpPr>
            <a:spLocks noGrp="1"/>
          </p:cNvSpPr>
          <p:nvPr>
            <p:ph type="dt" sz="half" idx="1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6149" name="页脚占位符 6"/>
          <p:cNvSpPr>
            <a:spLocks noGrp="1"/>
          </p:cNvSpPr>
          <p:nvPr>
            <p:ph type="ftr" sz="quarter" idx="1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6150" name="灯片编号占位符 7"/>
          <p:cNvSpPr>
            <a:spLocks noGrp="1"/>
          </p:cNvSpPr>
          <p:nvPr>
            <p:ph type="sldNum" sz="quarter" idx="1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showMasterSp="0">
  <p:cSld name="仅标题">
    <p:bg>
      <p:bgPr>
        <a:noFill/>
        <a:effectLst/>
      </p:bgPr>
    </p:bg>
    <p:spTree>
      <p:nvGrpSpPr>
        <p:cNvPr id="1" name=""/>
        <p:cNvGrpSpPr/>
        <p:nvPr/>
      </p:nvGrpSpPr>
      <p:grpSpPr/>
      <p:sp>
        <p:nvSpPr>
          <p:cNvPr id="2" name="标题 1"/>
          <p:cNvSpPr>
            <a:spLocks noGrp="1"/>
          </p:cNvSpPr>
          <p:nvPr>
            <p:ph type="title"/>
          </p:nvPr>
        </p:nvSpPr>
        <p:spPr>
          <a:xfrm>
            <a:off x="457200" y="457200"/>
            <a:ext cx="8229600" cy="1371600"/>
          </a:xfrm>
        </p:spPr>
        <p:txBody>
          <a:bodyPr/>
          <a:lstStyle>
            <a:defP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7170" name="日期占位符 4"/>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7173" name="页脚占位符 2"/>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7174" name="灯片编号占位符 3"/>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showMasterSp="0">
  <p:cSld name="空白">
    <p:bg>
      <p:bgPr>
        <a:noFill/>
        <a:effectLst/>
      </p:bgPr>
    </p:bg>
    <p:spTree>
      <p:nvGrpSpPr>
        <p:cNvPr id="1" name=""/>
        <p:cNvGrpSpPr/>
        <p:nvPr/>
      </p:nvGrpSpPr>
      <p:grpSpPr/>
      <p:sp>
        <p:nvSpPr>
          <p:cNvPr id="8194" name="日期占位符 3"/>
          <p:cNvSpPr>
            <a:spLocks noGrp="1"/>
          </p:cNvSpPr>
          <p:nvPr>
            <p:ph type="dt" sz="half" idx="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8197" name="页脚占位符 1"/>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8198" name="灯片编号占位符 2"/>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showMasterSp="0">
  <p:cSld name="内容与标题">
    <p:bg>
      <p:bgPr>
        <a:noFill/>
        <a:effectLst/>
      </p:bgPr>
    </p:bg>
    <p:spTree>
      <p:nvGrpSpPr>
        <p:cNvPr id="1" name=""/>
        <p:cNvGrpSpPr/>
        <p:nvPr/>
      </p:nvGrpSpPr>
      <p:grpSpPr/>
      <p:sp>
        <p:nvSpPr>
          <p:cNvPr id="2" name="标题 1"/>
          <p:cNvSpPr>
            <a:spLocks noGrp="1"/>
          </p:cNvSpPr>
          <p:nvPr>
            <p:ph type="title"/>
          </p:nvPr>
        </p:nvSpPr>
        <p:spPr>
          <a:xfrm>
            <a:off x="457200" y="273050"/>
            <a:ext cx="3008313" cy="1162050"/>
          </a:xfrm>
        </p:spPr>
        <p:txBody>
          <a:bodyPr anchor="b"/>
          <a:lstStyle>
            <a:defPPr/>
            <a:lvl1pPr algn="l">
              <a:defRPr sz="2000" b="1"/>
            </a:lvl1pPr>
          </a:lstStyle>
          <a:p>
            <a:r>
              <a:rPr kumimoji="0" lang="zh-CN" altLang="en-US" sz="2000" b="1" i="0" u="none" strike="noStrike" kern="1200" cap="none" spc="0" normalizeH="0" baseline="0" noProof="0">
                <a:uLnTx/>
                <a:uFillTx/>
              </a:rPr>
              <a:t>单击此处编辑母版标题样式</a:t>
            </a:r>
            <a:endParaRPr kumimoji="0" lang="zh-CN" altLang="en-US" sz="2000" b="1" i="0" u="none" strike="noStrike" kern="1200" cap="none" spc="0" normalizeH="0" baseline="0" noProof="0">
              <a:uLnTx/>
              <a:uFillTx/>
            </a:endParaRPr>
          </a:p>
        </p:txBody>
      </p:sp>
      <p:sp>
        <p:nvSpPr>
          <p:cNvPr id="3" name="内容占位符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第二级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第三级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第四级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第五级</a:t>
            </a:r>
            <a:endParaRPr kumimoji="0" lang="zh-CN" altLang="en-US" sz="2000" b="0" i="0" u="none" strike="noStrike" kern="1200" cap="none" spc="0" normalizeH="0" baseline="0" noProof="0">
              <a:uLnTx/>
              <a:uFillTx/>
            </a:endParaRPr>
          </a:p>
        </p:txBody>
      </p:sp>
      <p:sp>
        <p:nvSpPr>
          <p:cNvPr id="4" name="文本占位符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zh-CN" altLang="en-US" sz="1400" b="0" i="0" u="none" strike="noStrike" kern="1200" cap="none" spc="0" normalizeH="0" baseline="0" noProof="0">
                <a:uLnTx/>
                <a:uFillTx/>
              </a:rPr>
              <a:t>单击此处编辑母版文本样式</a:t>
            </a:r>
            <a:endParaRPr kumimoji="0" lang="zh-CN" altLang="en-US" sz="1400" b="0" i="0" u="none" strike="noStrike" kern="1200" cap="none" spc="0" normalizeH="0" baseline="0" noProof="0">
              <a:uLnTx/>
              <a:uFillTx/>
            </a:endParaRPr>
          </a:p>
        </p:txBody>
      </p:sp>
      <p:sp>
        <p:nvSpPr>
          <p:cNvPr id="9218" name="日期占位符 6"/>
          <p:cNvSpPr>
            <a:spLocks noGrp="1"/>
          </p:cNvSpPr>
          <p:nvPr>
            <p:ph type="dt" sz="half" idx="1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9221" name="页脚占位符 4"/>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9222" name="灯片编号占位符 5"/>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showMasterSp="0">
  <p:cSld name="图片与标题">
    <p:bg>
      <p:bgPr>
        <a:noFill/>
        <a:effectLst/>
      </p:bgPr>
    </p:bg>
    <p:spTree>
      <p:nvGrpSpPr>
        <p:cNvPr id="1" name=""/>
        <p:cNvGrpSpPr/>
        <p:nvPr/>
      </p:nvGrpSpPr>
      <p:grpSpPr/>
      <p:sp>
        <p:nvSpPr>
          <p:cNvPr id="2" name="标题 1"/>
          <p:cNvSpPr>
            <a:spLocks noGrp="1"/>
          </p:cNvSpPr>
          <p:nvPr>
            <p:ph type="title"/>
          </p:nvPr>
        </p:nvSpPr>
        <p:spPr>
          <a:xfrm>
            <a:off x="1792288" y="4800600"/>
            <a:ext cx="5486400" cy="566738"/>
          </a:xfrm>
        </p:spPr>
        <p:txBody>
          <a:bodyPr anchor="b"/>
          <a:lstStyle>
            <a:defPPr/>
            <a:lvl1pPr algn="l">
              <a:defRPr sz="2000" b="1"/>
            </a:lvl1pPr>
          </a:lstStyle>
          <a:p>
            <a:r>
              <a:rPr kumimoji="0" lang="zh-CN" altLang="en-US" sz="2000" b="1" i="0" u="none" strike="noStrike" kern="1200" cap="none" spc="0" normalizeH="0" baseline="0" noProof="0">
                <a:uLnTx/>
                <a:uFillTx/>
              </a:rPr>
              <a:t>单击此处编辑母版标题样式</a:t>
            </a:r>
            <a:endParaRPr kumimoji="0" lang="zh-CN" altLang="en-US" sz="2000" b="1" i="0" u="none" strike="noStrike" kern="1200" cap="none" spc="0" normalizeH="0" baseline="0" noProof="0">
              <a:uLnTx/>
              <a:uFillTx/>
            </a:endParaRP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zh-CN" altLang="en-US" sz="1400" b="0" i="0" u="none" strike="noStrike" kern="1200" cap="none" spc="0" normalizeH="0" baseline="0" noProof="0">
                <a:uLnTx/>
                <a:uFillTx/>
              </a:rPr>
              <a:t>单击此处编辑母版文本样式</a:t>
            </a:r>
            <a:endParaRPr kumimoji="0" lang="zh-CN" altLang="en-US" sz="1400" b="0" i="0" u="none" strike="noStrike" kern="1200" cap="none" spc="0" normalizeH="0" baseline="0" noProof="0">
              <a:uLnTx/>
              <a:uFillTx/>
            </a:endParaRPr>
          </a:p>
        </p:txBody>
      </p:sp>
      <p:sp>
        <p:nvSpPr>
          <p:cNvPr id="10242" name="日期占位符 6"/>
          <p:cNvSpPr>
            <a:spLocks noGrp="1"/>
          </p:cNvSpPr>
          <p:nvPr>
            <p:ph type="dt" sz="half" idx="12"/>
            <p:custDataLst>
              <p:tags r:id="rId2"/>
            </p:custDataLst>
          </p:nvPr>
        </p:nvSpPr>
        <p:spPr>
          <a:xfrm>
            <a:off x="457200" y="6245225"/>
            <a:ext cx="2133600" cy="476250"/>
          </a:xfrm>
          <a:prstGeom prst="rect">
            <a:avLst/>
          </a:prstGeom>
          <a:noFill/>
          <a:ln w="9525">
            <a:noFill/>
          </a:ln>
        </p:spPr>
        <p:txBody>
          <a:bodyPr wrap="square" lIns="91440" tIns="45720" rIns="91440" bIns="45720" anchor="b"/>
          <a:p>
            <a:pPr defTabSz="914400">
              <a:lnSpc>
                <a:spcPct val="100000"/>
              </a:lnSpc>
              <a:spcBef>
                <a:spcPct val="0"/>
              </a:spcBef>
              <a:spcAft>
                <a:spcPct val="0"/>
              </a:spcAft>
              <a:buClrTx/>
              <a:buSzPct val="100000"/>
              <a:buNone/>
            </a:pPr>
            <a:endParaRPr lang="en-US" altLang="zh-CN"/>
          </a:p>
        </p:txBody>
      </p:sp>
      <p:sp>
        <p:nvSpPr>
          <p:cNvPr id="10245" name="页脚占位符 4"/>
          <p:cNvSpPr>
            <a:spLocks noGrp="1"/>
          </p:cNvSpPr>
          <p:nvPr>
            <p:ph type="ftr" sz="quarter" idx="3"/>
            <p:custDataLst>
              <p:tags r:id="rId3"/>
            </p:custDataLst>
          </p:nvPr>
        </p:nvSpPr>
        <p:spPr>
          <a:xfrm>
            <a:off x="3124200" y="6248400"/>
            <a:ext cx="2895600" cy="457200"/>
          </a:xfrm>
          <a:prstGeom prst="rect">
            <a:avLst/>
          </a:prstGeom>
          <a:noFill/>
          <a:ln w="9525">
            <a:noFill/>
          </a:ln>
        </p:spPr>
        <p:txBody>
          <a:bodyPr wrap="square" lIns="91440" tIns="45720" rIns="91440" bIns="45720" anchor="b"/>
          <a:p>
            <a:pPr algn="ctr" defTabSz="914400">
              <a:lnSpc>
                <a:spcPct val="100000"/>
              </a:lnSpc>
              <a:spcBef>
                <a:spcPct val="0"/>
              </a:spcBef>
              <a:spcAft>
                <a:spcPct val="0"/>
              </a:spcAft>
              <a:buClrTx/>
              <a:buSzPct val="100000"/>
              <a:buNone/>
            </a:pPr>
            <a:endParaRPr lang="en-US" altLang="zh-CN"/>
          </a:p>
        </p:txBody>
      </p:sp>
      <p:sp>
        <p:nvSpPr>
          <p:cNvPr id="10246" name="灯片编号占位符 5"/>
          <p:cNvSpPr>
            <a:spLocks noGrp="1"/>
          </p:cNvSpPr>
          <p:nvPr>
            <p:ph type="sldNum" sz="quarter" idx="4"/>
            <p:custDataLst>
              <p:tags r:id="rId4"/>
            </p:custDataLst>
          </p:nvPr>
        </p:nvSpPr>
        <p:spPr>
          <a:xfrm>
            <a:off x="6553200" y="6248400"/>
            <a:ext cx="2133600" cy="457200"/>
          </a:xfrm>
          <a:prstGeom prst="rect">
            <a:avLst/>
          </a:prstGeom>
          <a:noFill/>
          <a:ln w="9525">
            <a:noFill/>
          </a:ln>
        </p:spPr>
        <p:txBody>
          <a:bodyPr anchor="b"/>
          <a:p>
            <a:pPr algn="r"/>
            <a:fld id="{9A0DB2DC-4C9A-4742-B13C-FB6460FD3503}" type="slidenum">
              <a:rPr lang="zh-CN" altLang="en-US">
                <a:latin typeface="Arial Black" panose="020B0A04020102020204" pitchFamily="34" charset="0"/>
              </a:rPr>
            </a:fld>
            <a:endParaRPr lang="zh-CN" altLang="en-US">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Rectangle 2"/>
          <p:cNvSpPr>
            <a:spLocks noGrp="1"/>
          </p:cNvSpPr>
          <p:nvPr>
            <p:ph type="ftr" sz="quarter" idx="3"/>
          </p:nvPr>
        </p:nvSpPr>
        <p:spPr>
          <a:xfrm>
            <a:off x="3124200" y="6248400"/>
            <a:ext cx="2895600" cy="457200"/>
          </a:xfrm>
          <a:prstGeom prst="rect">
            <a:avLst/>
          </a:prstGeom>
          <a:noFill/>
          <a:ln w="9525">
            <a:noFill/>
          </a:ln>
        </p:spPr>
        <p:txBody>
          <a:bodyPr wrap="square" lIns="91440" tIns="45720" rIns="91440" bIns="45720" anchor="b"/>
          <a:lstStyle>
            <a:lvl1pPr marL="0" indent="0" algn="ctr" fontAlgn="base">
              <a:buFontTx/>
              <a:defRPr sz="1200" b="0"/>
            </a:lvl1pPr>
          </a:lstStyle>
          <a:p>
            <a:pPr lvl="0" defTabSz="914400" rtl="0" eaLnBrk="1" hangingPunct="1">
              <a:lnSpc>
                <a:spcPct val="100000"/>
              </a:lnSpc>
              <a:spcBef>
                <a:spcPct val="0"/>
              </a:spcBef>
              <a:spcAft>
                <a:spcPct val="0"/>
              </a:spcAft>
              <a:buClrTx/>
              <a:buSzPct val="100000"/>
              <a:buNone/>
            </a:pPr>
            <a:endParaRPr lang="en-US" altLang="zh-CN"/>
          </a:p>
        </p:txBody>
      </p:sp>
      <p:sp>
        <p:nvSpPr>
          <p:cNvPr id="1027" name="Rectangle 3"/>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b="0">
                <a:latin typeface="Arial Black" panose="020B0A04020102020204" pitchFamily="34" charset="0"/>
              </a:defRPr>
            </a:lvl1pPr>
          </a:lstStyle>
          <a:p>
            <a:pPr lvl="0" eaLnBrk="1" hangingPunct="1"/>
            <a:fld id="{9A0DB2DC-4C9A-4742-B13C-FB6460FD3503}" type="slidenum">
              <a:rPr lang="zh-CN" altLang="en-US"/>
            </a:fld>
            <a:endParaRPr lang="zh-CN" altLang="en-US"/>
          </a:p>
        </p:txBody>
      </p:sp>
      <p:grpSp>
        <p:nvGrpSpPr>
          <p:cNvPr id="1028" name="Group 4"/>
          <p:cNvGrpSpPr/>
          <p:nvPr/>
        </p:nvGrpSpPr>
        <p:grpSpPr>
          <a:xfrm>
            <a:off x="0" y="0"/>
            <a:ext cx="9144000" cy="546100"/>
            <a:chOff x="0" y="0"/>
            <a:chExt cx="5760" cy="344"/>
          </a:xfrm>
        </p:grpSpPr>
        <p:sp>
          <p:nvSpPr>
            <p:cNvPr id="1029" name="Rectangle 5"/>
            <p:cNvSpPr/>
            <p:nvPr/>
          </p:nvSpPr>
          <p:spPr>
            <a:xfrm>
              <a:off x="0" y="0"/>
              <a:ext cx="180" cy="336"/>
            </a:xfrm>
            <a:prstGeom prst="rect">
              <a:avLst/>
            </a:prstGeom>
            <a:gradFill rotWithShape="0">
              <a:gsLst>
                <a:gs pos="0">
                  <a:schemeClr val="folHlink"/>
                </a:gs>
                <a:gs pos="100000">
                  <a:schemeClr val="bg1"/>
                </a:gs>
              </a:gsLst>
              <a:lin ang="0" scaled="1"/>
              <a:tileRect/>
            </a:gradFill>
            <a:ln w="9525">
              <a:noFill/>
            </a:ln>
          </p:spPr>
          <p:txBody>
            <a:bodyPr wrap="none" anchor="ctr"/>
            <a:p>
              <a:pPr marL="0" lvl="0" indent="0" algn="ctr"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1030" name="Rectangle 6"/>
            <p:cNvSpPr/>
            <p:nvPr/>
          </p:nvSpPr>
          <p:spPr>
            <a:xfrm>
              <a:off x="260" y="85"/>
              <a:ext cx="5500" cy="173"/>
            </a:xfrm>
            <a:prstGeom prst="rect">
              <a:avLst/>
            </a:prstGeom>
            <a:gradFill rotWithShape="0">
              <a:gsLst>
                <a:gs pos="0">
                  <a:schemeClr val="bg2"/>
                </a:gs>
                <a:gs pos="100000">
                  <a:schemeClr val="bg1"/>
                </a:gs>
              </a:gsLst>
              <a:lin ang="0" scaled="1"/>
              <a:tileRect/>
            </a:gra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1031" name="Rectangle 7"/>
            <p:cNvSpPr/>
            <p:nvPr/>
          </p:nvSpPr>
          <p:spPr>
            <a:xfrm>
              <a:off x="258" y="85"/>
              <a:ext cx="87" cy="89"/>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hlink"/>
                </a:solidFill>
              </a:endParaRPr>
            </a:p>
          </p:txBody>
        </p:sp>
        <p:sp>
          <p:nvSpPr>
            <p:cNvPr id="1032" name="Rectangle 8"/>
            <p:cNvSpPr/>
            <p:nvPr/>
          </p:nvSpPr>
          <p:spPr>
            <a:xfrm>
              <a:off x="345" y="0"/>
              <a:ext cx="88" cy="87"/>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hlink"/>
                </a:solidFill>
              </a:endParaRPr>
            </a:p>
          </p:txBody>
        </p:sp>
        <p:sp>
          <p:nvSpPr>
            <p:cNvPr id="1033" name="Rectangle 9"/>
            <p:cNvSpPr/>
            <p:nvPr/>
          </p:nvSpPr>
          <p:spPr>
            <a:xfrm>
              <a:off x="345" y="85"/>
              <a:ext cx="88" cy="89"/>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accent2"/>
                </a:solidFill>
              </a:endParaRPr>
            </a:p>
          </p:txBody>
        </p:sp>
        <p:sp>
          <p:nvSpPr>
            <p:cNvPr id="1034" name="Rectangle 10"/>
            <p:cNvSpPr/>
            <p:nvPr/>
          </p:nvSpPr>
          <p:spPr>
            <a:xfrm>
              <a:off x="173" y="173"/>
              <a:ext cx="86" cy="87"/>
            </a:xfrm>
            <a:prstGeom prst="rect">
              <a:avLst/>
            </a:prstGeom>
            <a:solidFill>
              <a:schemeClr val="folHlink"/>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hlink"/>
                </a:solidFill>
              </a:endParaRPr>
            </a:p>
          </p:txBody>
        </p:sp>
        <p:sp>
          <p:nvSpPr>
            <p:cNvPr id="1035" name="Rectangle 11"/>
            <p:cNvSpPr/>
            <p:nvPr/>
          </p:nvSpPr>
          <p:spPr>
            <a:xfrm>
              <a:off x="83" y="86"/>
              <a:ext cx="89" cy="87"/>
            </a:xfrm>
            <a:prstGeom prst="rect">
              <a:avLst/>
            </a:prstGeom>
            <a:solidFill>
              <a:schemeClr val="bg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sz="2400" b="0">
                <a:latin typeface="Times New Roman" panose="02020603050405020304" pitchFamily="18" charset="0"/>
              </a:endParaRPr>
            </a:p>
          </p:txBody>
        </p:sp>
        <p:sp>
          <p:nvSpPr>
            <p:cNvPr id="1036" name="Rectangle 12"/>
            <p:cNvSpPr/>
            <p:nvPr/>
          </p:nvSpPr>
          <p:spPr>
            <a:xfrm>
              <a:off x="258" y="171"/>
              <a:ext cx="87" cy="87"/>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accent2"/>
                </a:solidFill>
              </a:endParaRPr>
            </a:p>
          </p:txBody>
        </p:sp>
        <p:sp>
          <p:nvSpPr>
            <p:cNvPr id="1037" name="Rectangle 13"/>
            <p:cNvSpPr/>
            <p:nvPr/>
          </p:nvSpPr>
          <p:spPr>
            <a:xfrm>
              <a:off x="173" y="258"/>
              <a:ext cx="86" cy="86"/>
            </a:xfrm>
            <a:prstGeom prst="rect">
              <a:avLst/>
            </a:prstGeom>
            <a:solidFill>
              <a:schemeClr val="accent2"/>
            </a:solidFill>
            <a:ln w="9525">
              <a:noFill/>
            </a:ln>
          </p:spPr>
          <p:txBody>
            <a:bodyPr/>
            <a:p>
              <a:pPr marL="0" lvl="0" indent="0" algn="l" defTabSz="914400" rtl="0" eaLnBrk="1" fontAlgn="base" hangingPunct="1">
                <a:lnSpc>
                  <a:spcPct val="100000"/>
                </a:lnSpc>
                <a:spcBef>
                  <a:spcPct val="0"/>
                </a:spcBef>
                <a:spcAft>
                  <a:spcPct val="0"/>
                </a:spcAft>
                <a:buClrTx/>
                <a:buSzPct val="100000"/>
                <a:buFontTx/>
                <a:buNone/>
              </a:pPr>
              <a:endParaRPr lang="zh-CN" altLang="en-US" b="0">
                <a:solidFill>
                  <a:schemeClr val="accent2"/>
                </a:solidFill>
              </a:endParaRPr>
            </a:p>
          </p:txBody>
        </p:sp>
      </p:grpSp>
      <p:sp>
        <p:nvSpPr>
          <p:cNvPr id="1038" name="Rectangle 14"/>
          <p:cNvSpPr>
            <a:spLocks noGrp="1"/>
          </p:cNvSpPr>
          <p:nvPr>
            <p:ph type="title"/>
          </p:nvPr>
        </p:nvSpPr>
        <p:spPr>
          <a:xfrm>
            <a:off x="457200" y="457200"/>
            <a:ext cx="8229600" cy="1371600"/>
          </a:xfrm>
          <a:prstGeom prst="rect">
            <a:avLst/>
          </a:prstGeom>
          <a:noFill/>
          <a:ln w="9525">
            <a:noFill/>
          </a:ln>
        </p:spPr>
        <p:txBody>
          <a:bodyPr anchor="ctr"/>
          <a:p>
            <a:pPr lvl="0"/>
            <a:r>
              <a:rPr lang="zh-CN" altLang="en-US"/>
              <a:t>单击此处编辑母版标题样式</a:t>
            </a:r>
            <a:endParaRPr lang="zh-CN" altLang="en-US"/>
          </a:p>
        </p:txBody>
      </p:sp>
      <p:sp>
        <p:nvSpPr>
          <p:cNvPr id="1039" name="Rectangle 15"/>
          <p:cNvSpPr>
            <a:spLocks noGrp="1"/>
          </p:cNvSpPr>
          <p:nvPr>
            <p:ph type="body" idx="1"/>
          </p:nvPr>
        </p:nvSpPr>
        <p:spPr>
          <a:xfrm>
            <a:off x="457200" y="1981200"/>
            <a:ext cx="8229600" cy="3886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0" name="Rectangle 16"/>
          <p:cNvSpPr>
            <a:spLocks noGrp="1"/>
          </p:cNvSpPr>
          <p:nvPr>
            <p:ph type="dt" sz="half" idx="2"/>
          </p:nvPr>
        </p:nvSpPr>
        <p:spPr>
          <a:xfrm>
            <a:off x="457200" y="6245225"/>
            <a:ext cx="2133600" cy="476250"/>
          </a:xfrm>
          <a:prstGeom prst="rect">
            <a:avLst/>
          </a:prstGeom>
          <a:noFill/>
          <a:ln w="9525">
            <a:noFill/>
          </a:ln>
        </p:spPr>
        <p:txBody>
          <a:bodyPr wrap="square" lIns="91440" tIns="45720" rIns="91440" bIns="45720" anchor="b"/>
          <a:lstStyle>
            <a:lvl1pPr marL="0" indent="0" algn="l" fontAlgn="base">
              <a:buFontTx/>
              <a:defRPr sz="1200" b="0"/>
            </a:lvl1pPr>
          </a:lstStyle>
          <a:p>
            <a:pPr lvl="0" defTabSz="914400" rtl="0" eaLnBrk="1" hangingPunct="1">
              <a:lnSpc>
                <a:spcPct val="100000"/>
              </a:lnSpc>
              <a:spcBef>
                <a:spcPct val="0"/>
              </a:spcBef>
              <a:spcAft>
                <a:spcPct val="0"/>
              </a:spcAft>
              <a:buClrTx/>
              <a:buSzPct val="100000"/>
              <a:buNone/>
            </a:pP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thruBlk="1"/>
  </p:transition>
  <p:hf sldNum="0" hdr="0" ftr="0" dt="0"/>
  <p:txStyles>
    <p:titleStyle>
      <a:defPPr/>
      <a:lvl1pPr marL="0" indent="0" algn="l" defTabSz="914400" rtl="0" eaLnBrk="0" fontAlgn="base" hangingPunct="0">
        <a:lnSpc>
          <a:spcPct val="100000"/>
        </a:lnSpc>
        <a:spcBef>
          <a:spcPct val="0"/>
        </a:spcBef>
        <a:spcAft>
          <a:spcPct val="0"/>
        </a:spcAft>
        <a:buClrTx/>
        <a:buSzTx/>
        <a:buFontTx/>
        <a:buNone/>
        <a:defRPr kumimoji="0" sz="4400" b="0" i="0" u="none" baseline="0">
          <a:solidFill>
            <a:schemeClr val="tx1"/>
          </a:solidFill>
          <a:effectLst/>
          <a:latin typeface="Arial" panose="020B0604020202020204" pitchFamily="34" charset="0"/>
          <a:ea typeface="宋体" panose="02010600030101010101" pitchFamily="2" charset="-122"/>
          <a:cs typeface="+mj-cs"/>
        </a:defRPr>
      </a:lvl1pPr>
    </p:titleStyle>
    <p:bodyStyle>
      <a:defPPr/>
      <a:lvl1pPr marL="342900" indent="-342900" algn="l" defTabSz="914400" rtl="0" eaLnBrk="0" fontAlgn="base" hangingPunct="0">
        <a:lnSpc>
          <a:spcPct val="100000"/>
        </a:lnSpc>
        <a:spcBef>
          <a:spcPct val="20000"/>
        </a:spcBef>
        <a:spcAft>
          <a:spcPct val="0"/>
        </a:spcAft>
        <a:buClr>
          <a:schemeClr val="bg2"/>
        </a:buClr>
        <a:buSzPct val="75000"/>
        <a:buFont typeface="Wingdings" panose="05000000000000000000" pitchFamily="2" charset="2"/>
        <a:buChar char="n"/>
        <a:defRPr kumimoji="0" sz="3200" b="0" i="0" u="none"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accent2"/>
        </a:buClr>
        <a:buSzPct val="80000"/>
        <a:buFont typeface="Wingdings" panose="05000000000000000000" pitchFamily="2" charset="2"/>
        <a:buChar char="¨"/>
        <a:defRPr kumimoji="0" sz="2800" b="0" i="0" u="none" baseline="0">
          <a:solidFill>
            <a:schemeClr val="tx1"/>
          </a:solidFill>
          <a:effectLst/>
          <a:latin typeface="+mn-lt"/>
          <a:ea typeface="+mn-ea"/>
        </a:defRPr>
      </a:lvl2pPr>
      <a:lvl3pPr marL="1143000" indent="-228600" algn="l" defTabSz="914400" rtl="0" eaLnBrk="0" fontAlgn="base" hangingPunct="0">
        <a:lnSpc>
          <a:spcPct val="100000"/>
        </a:lnSpc>
        <a:spcBef>
          <a:spcPct val="20000"/>
        </a:spcBef>
        <a:spcAft>
          <a:spcPct val="0"/>
        </a:spcAft>
        <a:buClr>
          <a:schemeClr val="bg2"/>
        </a:buClr>
        <a:buSzPct val="65000"/>
        <a:buFont typeface="Wingdings" panose="05000000000000000000" pitchFamily="2" charset="2"/>
        <a:buChar char="n"/>
        <a:defRPr kumimoji="0" sz="2400" b="0" i="0" u="none" baseline="0">
          <a:solidFill>
            <a:schemeClr val="tx1"/>
          </a:solidFill>
          <a:effectLst/>
          <a:latin typeface="+mn-lt"/>
          <a:ea typeface="+mn-ea"/>
        </a:defRPr>
      </a:lvl3pPr>
      <a:lvl4pPr marL="1600200" indent="-228600" algn="l" defTabSz="914400" rtl="0" eaLnBrk="0" fontAlgn="base" hangingPunct="0">
        <a:lnSpc>
          <a:spcPct val="100000"/>
        </a:lnSpc>
        <a:spcBef>
          <a:spcPct val="20000"/>
        </a:spcBef>
        <a:spcAft>
          <a:spcPct val="0"/>
        </a:spcAft>
        <a:buClr>
          <a:schemeClr val="accent2"/>
        </a:buClr>
        <a:buSzPct val="70000"/>
        <a:buFont typeface="Wingdings" panose="05000000000000000000" pitchFamily="2" charset="2"/>
        <a:buChar char="¨"/>
        <a:defRPr kumimoji="0" sz="2000" b="0" i="0" u="none" baseline="0">
          <a:solidFill>
            <a:schemeClr val="tx1"/>
          </a:solidFill>
          <a:effectLst/>
          <a:latin typeface="+mn-lt"/>
          <a:ea typeface="+mn-ea"/>
        </a:defRPr>
      </a:lvl4pPr>
      <a:lvl5pPr marL="2057400" indent="-228600" algn="l" defTabSz="914400" rtl="0" eaLnBrk="0" fontAlgn="base" hangingPunct="0">
        <a:lnSpc>
          <a:spcPct val="100000"/>
        </a:lnSpc>
        <a:spcBef>
          <a:spcPct val="20000"/>
        </a:spcBef>
        <a:spcAft>
          <a:spcPct val="0"/>
        </a:spcAft>
        <a:buClr>
          <a:schemeClr val="bg2"/>
        </a:buClr>
        <a:buSzTx/>
        <a:buFont typeface="Wingdings" panose="05000000000000000000" pitchFamily="2" charset="2"/>
        <a:buChar char="§"/>
        <a:defRPr kumimoji="0" sz="2000" b="0" i="0" u="none" baseline="0">
          <a:solidFill>
            <a:schemeClr val="tx1"/>
          </a:solidFill>
          <a:effectLst/>
          <a:latin typeface="+mn-lt"/>
          <a:ea typeface="+mn-ea"/>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5.jpeg"/><Relationship Id="rId2" Type="http://schemas.openxmlformats.org/officeDocument/2006/relationships/tags" Target="../tags/tag86.xml"/><Relationship Id="rId10" Type="http://schemas.openxmlformats.org/officeDocument/2006/relationships/slideLayout" Target="../slideLayouts/slideLayout2.xml"/><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media/image7.wmf"/><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6.wmf"/><Relationship Id="rId2" Type="http://schemas.openxmlformats.org/officeDocument/2006/relationships/tags" Target="../tags/tag98.xml"/><Relationship Id="rId13" Type="http://schemas.openxmlformats.org/officeDocument/2006/relationships/slideLayout" Target="../slideLayouts/slideLayout2.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image" Target="../media/image8.jpeg"/><Relationship Id="rId1" Type="http://schemas.openxmlformats.org/officeDocument/2006/relationships/tags" Target="../tags/tag111.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slideLayout" Target="../slideLayouts/slideLayout7.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slide" Target="slide17.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2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3" Type="http://schemas.openxmlformats.org/officeDocument/2006/relationships/slideLayout" Target="../slideLayouts/slideLayout7.xml"/><Relationship Id="rId62" Type="http://schemas.openxmlformats.org/officeDocument/2006/relationships/tags" Target="../tags/tag214.xml"/><Relationship Id="rId61" Type="http://schemas.openxmlformats.org/officeDocument/2006/relationships/tags" Target="../tags/tag213.xml"/><Relationship Id="rId60" Type="http://schemas.openxmlformats.org/officeDocument/2006/relationships/tags" Target="../tags/tag212.xml"/><Relationship Id="rId6" Type="http://schemas.openxmlformats.org/officeDocument/2006/relationships/tags" Target="../tags/tag158.xml"/><Relationship Id="rId59" Type="http://schemas.openxmlformats.org/officeDocument/2006/relationships/tags" Target="../tags/tag211.xml"/><Relationship Id="rId58" Type="http://schemas.openxmlformats.org/officeDocument/2006/relationships/tags" Target="../tags/tag210.xml"/><Relationship Id="rId57" Type="http://schemas.openxmlformats.org/officeDocument/2006/relationships/tags" Target="../tags/tag209.xml"/><Relationship Id="rId56" Type="http://schemas.openxmlformats.org/officeDocument/2006/relationships/tags" Target="../tags/tag208.xml"/><Relationship Id="rId55" Type="http://schemas.openxmlformats.org/officeDocument/2006/relationships/tags" Target="../tags/tag207.xml"/><Relationship Id="rId54" Type="http://schemas.openxmlformats.org/officeDocument/2006/relationships/tags" Target="../tags/tag206.xml"/><Relationship Id="rId53" Type="http://schemas.openxmlformats.org/officeDocument/2006/relationships/tags" Target="../tags/tag205.xml"/><Relationship Id="rId52" Type="http://schemas.openxmlformats.org/officeDocument/2006/relationships/tags" Target="../tags/tag204.xml"/><Relationship Id="rId51" Type="http://schemas.openxmlformats.org/officeDocument/2006/relationships/tags" Target="../tags/tag203.xml"/><Relationship Id="rId50" Type="http://schemas.openxmlformats.org/officeDocument/2006/relationships/tags" Target="../tags/tag202.xml"/><Relationship Id="rId5" Type="http://schemas.openxmlformats.org/officeDocument/2006/relationships/tags" Target="../tags/tag157.xml"/><Relationship Id="rId49" Type="http://schemas.openxmlformats.org/officeDocument/2006/relationships/tags" Target="../tags/tag201.xml"/><Relationship Id="rId48" Type="http://schemas.openxmlformats.org/officeDocument/2006/relationships/tags" Target="../tags/tag200.xml"/><Relationship Id="rId47" Type="http://schemas.openxmlformats.org/officeDocument/2006/relationships/tags" Target="../tags/tag199.xml"/><Relationship Id="rId46" Type="http://schemas.openxmlformats.org/officeDocument/2006/relationships/tags" Target="../tags/tag198.xml"/><Relationship Id="rId45" Type="http://schemas.openxmlformats.org/officeDocument/2006/relationships/tags" Target="../tags/tag197.xml"/><Relationship Id="rId44" Type="http://schemas.openxmlformats.org/officeDocument/2006/relationships/tags" Target="../tags/tag196.xml"/><Relationship Id="rId43" Type="http://schemas.openxmlformats.org/officeDocument/2006/relationships/tags" Target="../tags/tag195.xml"/><Relationship Id="rId42" Type="http://schemas.openxmlformats.org/officeDocument/2006/relationships/tags" Target="../tags/tag194.xml"/><Relationship Id="rId41" Type="http://schemas.openxmlformats.org/officeDocument/2006/relationships/tags" Target="../tags/tag193.xml"/><Relationship Id="rId40" Type="http://schemas.openxmlformats.org/officeDocument/2006/relationships/tags" Target="../tags/tag192.xml"/><Relationship Id="rId4" Type="http://schemas.openxmlformats.org/officeDocument/2006/relationships/tags" Target="../tags/tag156.xml"/><Relationship Id="rId39" Type="http://schemas.openxmlformats.org/officeDocument/2006/relationships/tags" Target="../tags/tag191.xml"/><Relationship Id="rId38" Type="http://schemas.openxmlformats.org/officeDocument/2006/relationships/tags" Target="../tags/tag190.xml"/><Relationship Id="rId37" Type="http://schemas.openxmlformats.org/officeDocument/2006/relationships/tags" Target="../tags/tag189.xml"/><Relationship Id="rId36" Type="http://schemas.openxmlformats.org/officeDocument/2006/relationships/tags" Target="../tags/tag188.xml"/><Relationship Id="rId35" Type="http://schemas.openxmlformats.org/officeDocument/2006/relationships/tags" Target="../tags/tag187.xml"/><Relationship Id="rId34" Type="http://schemas.openxmlformats.org/officeDocument/2006/relationships/tags" Target="../tags/tag186.xml"/><Relationship Id="rId33" Type="http://schemas.openxmlformats.org/officeDocument/2006/relationships/tags" Target="../tags/tag185.xml"/><Relationship Id="rId32" Type="http://schemas.openxmlformats.org/officeDocument/2006/relationships/tags" Target="../tags/tag184.xml"/><Relationship Id="rId31" Type="http://schemas.openxmlformats.org/officeDocument/2006/relationships/tags" Target="../tags/tag183.xml"/><Relationship Id="rId30" Type="http://schemas.openxmlformats.org/officeDocument/2006/relationships/tags" Target="../tags/tag182.xml"/><Relationship Id="rId3" Type="http://schemas.openxmlformats.org/officeDocument/2006/relationships/tags" Target="../tags/tag155.xml"/><Relationship Id="rId29" Type="http://schemas.openxmlformats.org/officeDocument/2006/relationships/tags" Target="../tags/tag181.xml"/><Relationship Id="rId28" Type="http://schemas.openxmlformats.org/officeDocument/2006/relationships/tags" Target="../tags/tag180.xml"/><Relationship Id="rId27" Type="http://schemas.openxmlformats.org/officeDocument/2006/relationships/tags" Target="../tags/tag179.xml"/><Relationship Id="rId26" Type="http://schemas.openxmlformats.org/officeDocument/2006/relationships/tags" Target="../tags/tag178.xml"/><Relationship Id="rId25" Type="http://schemas.openxmlformats.org/officeDocument/2006/relationships/tags" Target="../tags/tag177.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tags" Target="../tags/tag154.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tags" Target="../tags/tag22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3.wav"/><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9.xml"/><Relationship Id="rId1" Type="http://schemas.openxmlformats.org/officeDocument/2006/relationships/tags" Target="../tags/tag238.xml"/></Relationships>
</file>

<file path=ppt/slides/_rels/slide29.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8" Type="http://schemas.openxmlformats.org/officeDocument/2006/relationships/slideLayout" Target="../slideLayouts/slideLayout12.xml"/><Relationship Id="rId47" Type="http://schemas.openxmlformats.org/officeDocument/2006/relationships/tags" Target="../tags/tag286.xml"/><Relationship Id="rId46" Type="http://schemas.openxmlformats.org/officeDocument/2006/relationships/tags" Target="../tags/tag285.xml"/><Relationship Id="rId45" Type="http://schemas.openxmlformats.org/officeDocument/2006/relationships/tags" Target="../tags/tag284.xml"/><Relationship Id="rId44" Type="http://schemas.openxmlformats.org/officeDocument/2006/relationships/tags" Target="../tags/tag283.xml"/><Relationship Id="rId43" Type="http://schemas.openxmlformats.org/officeDocument/2006/relationships/tags" Target="../tags/tag282.xml"/><Relationship Id="rId42" Type="http://schemas.openxmlformats.org/officeDocument/2006/relationships/tags" Target="../tags/tag281.xml"/><Relationship Id="rId41" Type="http://schemas.openxmlformats.org/officeDocument/2006/relationships/tags" Target="../tags/tag280.xml"/><Relationship Id="rId40" Type="http://schemas.openxmlformats.org/officeDocument/2006/relationships/tags" Target="../tags/tag279.xml"/><Relationship Id="rId4" Type="http://schemas.openxmlformats.org/officeDocument/2006/relationships/tags" Target="../tags/tag243.xml"/><Relationship Id="rId39" Type="http://schemas.openxmlformats.org/officeDocument/2006/relationships/tags" Target="../tags/tag278.xml"/><Relationship Id="rId38" Type="http://schemas.openxmlformats.org/officeDocument/2006/relationships/tags" Target="../tags/tag277.xml"/><Relationship Id="rId37" Type="http://schemas.openxmlformats.org/officeDocument/2006/relationships/tags" Target="../tags/tag276.xml"/><Relationship Id="rId36" Type="http://schemas.openxmlformats.org/officeDocument/2006/relationships/tags" Target="../tags/tag275.xml"/><Relationship Id="rId35" Type="http://schemas.openxmlformats.org/officeDocument/2006/relationships/tags" Target="../tags/tag274.xml"/><Relationship Id="rId34" Type="http://schemas.openxmlformats.org/officeDocument/2006/relationships/tags" Target="../tags/tag273.xml"/><Relationship Id="rId33" Type="http://schemas.openxmlformats.org/officeDocument/2006/relationships/tags" Target="../tags/tag272.xml"/><Relationship Id="rId32" Type="http://schemas.openxmlformats.org/officeDocument/2006/relationships/tags" Target="../tags/tag271.xml"/><Relationship Id="rId31" Type="http://schemas.openxmlformats.org/officeDocument/2006/relationships/tags" Target="../tags/tag270.xml"/><Relationship Id="rId30" Type="http://schemas.openxmlformats.org/officeDocument/2006/relationships/tags" Target="../tags/tag269.xml"/><Relationship Id="rId3" Type="http://schemas.openxmlformats.org/officeDocument/2006/relationships/tags" Target="../tags/tag242.xml"/><Relationship Id="rId29" Type="http://schemas.openxmlformats.org/officeDocument/2006/relationships/tags" Target="../tags/tag268.xml"/><Relationship Id="rId28" Type="http://schemas.openxmlformats.org/officeDocument/2006/relationships/tags" Target="../tags/tag267.xml"/><Relationship Id="rId27" Type="http://schemas.openxmlformats.org/officeDocument/2006/relationships/tags" Target="../tags/tag266.xml"/><Relationship Id="rId26" Type="http://schemas.openxmlformats.org/officeDocument/2006/relationships/tags" Target="../tags/tag265.xml"/><Relationship Id="rId25" Type="http://schemas.openxmlformats.org/officeDocument/2006/relationships/tags" Target="../tags/tag264.xml"/><Relationship Id="rId24" Type="http://schemas.openxmlformats.org/officeDocument/2006/relationships/tags" Target="../tags/tag263.xml"/><Relationship Id="rId23" Type="http://schemas.openxmlformats.org/officeDocument/2006/relationships/tags" Target="../tags/tag262.xml"/><Relationship Id="rId22" Type="http://schemas.openxmlformats.org/officeDocument/2006/relationships/tags" Target="../tags/tag261.xml"/><Relationship Id="rId21" Type="http://schemas.openxmlformats.org/officeDocument/2006/relationships/tags" Target="../tags/tag260.xml"/><Relationship Id="rId20" Type="http://schemas.openxmlformats.org/officeDocument/2006/relationships/tags" Target="../tags/tag259.xml"/><Relationship Id="rId2" Type="http://schemas.openxmlformats.org/officeDocument/2006/relationships/tags" Target="../tags/tag241.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1.jpeg"/><Relationship Id="rId1" Type="http://schemas.openxmlformats.org/officeDocument/2006/relationships/tags" Target="../tags/tag53.xml"/></Relationships>
</file>

<file path=ppt/slides/_rels/slide30.xml.rels><?xml version="1.0" encoding="UTF-8" standalone="yes"?>
<Relationships xmlns="http://schemas.openxmlformats.org/package/2006/relationships"><Relationship Id="rId9" Type="http://schemas.openxmlformats.org/officeDocument/2006/relationships/tags" Target="../tags/tag294.xml"/><Relationship Id="rId8" Type="http://schemas.openxmlformats.org/officeDocument/2006/relationships/tags" Target="../tags/tag293.xml"/><Relationship Id="rId7" Type="http://schemas.openxmlformats.org/officeDocument/2006/relationships/tags" Target="../tags/tag292.xml"/><Relationship Id="rId6" Type="http://schemas.openxmlformats.org/officeDocument/2006/relationships/tags" Target="../tags/tag291.xml"/><Relationship Id="rId5" Type="http://schemas.openxmlformats.org/officeDocument/2006/relationships/slide" Target="slide8.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5" Type="http://schemas.openxmlformats.org/officeDocument/2006/relationships/slideLayout" Target="../slideLayouts/slideLayout7.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tags" Target="../tags/tag287.xml"/></Relationships>
</file>

<file path=ppt/slides/_rels/slide31.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3" Type="http://schemas.openxmlformats.org/officeDocument/2006/relationships/slideLayout" Target="../slideLayouts/slideLayout2.xml"/><Relationship Id="rId22" Type="http://schemas.openxmlformats.org/officeDocument/2006/relationships/image" Target="../media/image10.png"/><Relationship Id="rId21" Type="http://schemas.openxmlformats.org/officeDocument/2006/relationships/tags" Target="../tags/tag320.xml"/><Relationship Id="rId20" Type="http://schemas.openxmlformats.org/officeDocument/2006/relationships/tags" Target="../tags/tag319.xml"/><Relationship Id="rId2" Type="http://schemas.openxmlformats.org/officeDocument/2006/relationships/tags" Target="../tags/tag301.xml"/><Relationship Id="rId19" Type="http://schemas.openxmlformats.org/officeDocument/2006/relationships/tags" Target="../tags/tag318.xml"/><Relationship Id="rId18" Type="http://schemas.openxmlformats.org/officeDocument/2006/relationships/tags" Target="../tags/tag317.xml"/><Relationship Id="rId17" Type="http://schemas.openxmlformats.org/officeDocument/2006/relationships/tags" Target="../tags/tag316.xml"/><Relationship Id="rId16" Type="http://schemas.openxmlformats.org/officeDocument/2006/relationships/tags" Target="../tags/tag315.xml"/><Relationship Id="rId15" Type="http://schemas.openxmlformats.org/officeDocument/2006/relationships/tags" Target="../tags/tag314.xml"/><Relationship Id="rId14" Type="http://schemas.openxmlformats.org/officeDocument/2006/relationships/tags" Target="../tags/tag313.xml"/><Relationship Id="rId13" Type="http://schemas.openxmlformats.org/officeDocument/2006/relationships/tags" Target="../tags/tag312.xml"/><Relationship Id="rId12" Type="http://schemas.openxmlformats.org/officeDocument/2006/relationships/tags" Target="../tags/tag311.xml"/><Relationship Id="rId11" Type="http://schemas.openxmlformats.org/officeDocument/2006/relationships/tags" Target="../tags/tag310.xml"/><Relationship Id="rId10" Type="http://schemas.openxmlformats.org/officeDocument/2006/relationships/tags" Target="../tags/tag309.xml"/><Relationship Id="rId1" Type="http://schemas.openxmlformats.org/officeDocument/2006/relationships/tags" Target="../tags/tag30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png"/><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9.xml"/><Relationship Id="rId6" Type="http://schemas.openxmlformats.org/officeDocument/2006/relationships/image" Target="../media/image3.GIF"/><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image" Target="../media/image4.jpeg"/><Relationship Id="rId2" Type="http://schemas.openxmlformats.org/officeDocument/2006/relationships/tags" Target="../tags/tag76.xml"/><Relationship Id="rId12" Type="http://schemas.openxmlformats.org/officeDocument/2006/relationships/slideLayout" Target="../slideLayouts/slideLayout7.xml"/><Relationship Id="rId11" Type="http://schemas.openxmlformats.org/officeDocument/2006/relationships/audio" Target="../media/audio1.wav"/><Relationship Id="rId10" Type="http://schemas.openxmlformats.org/officeDocument/2006/relationships/tags" Target="../tags/tag83.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custDataLst>
              <p:tags r:id="rId1"/>
            </p:custDataLst>
          </p:nvPr>
        </p:nvSpPr>
        <p:spPr>
          <a:xfrm>
            <a:off x="0" y="211138"/>
            <a:ext cx="8929688" cy="3763962"/>
          </a:xfrm>
        </p:spPr>
        <p:txBody>
          <a:bodyPr wrap="square" lIns="91440" tIns="45720" rIns="91440" bIns="45720" anchor="ctr"/>
          <a:p>
            <a:pPr algn="ctr"/>
            <a:r>
              <a:rPr lang="zh-CN" altLang="en-US" sz="4800" b="1">
                <a:solidFill>
                  <a:srgbClr val="D72507"/>
                </a:solidFill>
                <a:latin typeface="隶书" panose="02010509060101010101" pitchFamily="1" charset="-122"/>
                <a:ea typeface="隶书" panose="02010509060101010101" pitchFamily="1" charset="-122"/>
              </a:rPr>
              <a:t>   第二章 化学反应的方向、</a:t>
            </a:r>
            <a:br>
              <a:rPr lang="en-US" altLang="zh-CN" sz="4800" b="1">
                <a:solidFill>
                  <a:srgbClr val="D72507"/>
                </a:solidFill>
                <a:latin typeface="隶书" panose="02010509060101010101" pitchFamily="1" charset="-122"/>
                <a:ea typeface="隶书" panose="02010509060101010101" pitchFamily="1" charset="-122"/>
              </a:rPr>
            </a:br>
            <a:r>
              <a:rPr lang="en-US" altLang="zh-CN" sz="4800" b="1">
                <a:solidFill>
                  <a:srgbClr val="D72507"/>
                </a:solidFill>
                <a:latin typeface="隶书" panose="02010509060101010101" pitchFamily="1" charset="-122"/>
                <a:ea typeface="隶书" panose="02010509060101010101" pitchFamily="1" charset="-122"/>
              </a:rPr>
              <a:t>           </a:t>
            </a:r>
            <a:r>
              <a:rPr lang="zh-CN" altLang="en-US" sz="4800" b="1">
                <a:solidFill>
                  <a:srgbClr val="D72507"/>
                </a:solidFill>
                <a:latin typeface="隶书" panose="02010509060101010101" pitchFamily="1" charset="-122"/>
                <a:ea typeface="隶书" panose="02010509060101010101" pitchFamily="1" charset="-122"/>
              </a:rPr>
              <a:t>限度与速率</a:t>
            </a:r>
            <a:br>
              <a:rPr lang="en-US" altLang="zh-CN" sz="4800" b="1">
                <a:solidFill>
                  <a:srgbClr val="D72507"/>
                </a:solidFill>
                <a:latin typeface="隶书" panose="02010509060101010101" pitchFamily="1" charset="-122"/>
                <a:ea typeface="隶书" panose="02010509060101010101" pitchFamily="1" charset="-122"/>
              </a:rPr>
            </a:br>
            <a:r>
              <a:rPr lang="zh-CN" altLang="en-US" sz="4800" b="1">
                <a:solidFill>
                  <a:srgbClr val="D72507"/>
                </a:solidFill>
                <a:latin typeface="隶书" panose="02010509060101010101" pitchFamily="1" charset="-122"/>
                <a:ea typeface="隶书" panose="02010509060101010101" pitchFamily="1" charset="-122"/>
              </a:rPr>
              <a:t> </a:t>
            </a:r>
            <a:br>
              <a:rPr lang="en-US" altLang="zh-CN" sz="4800" b="1">
                <a:solidFill>
                  <a:srgbClr val="D72507"/>
                </a:solidFill>
                <a:latin typeface="隶书" panose="02010509060101010101" pitchFamily="1" charset="-122"/>
                <a:ea typeface="隶书" panose="02010509060101010101" pitchFamily="1" charset="-122"/>
              </a:rPr>
            </a:br>
            <a:r>
              <a:rPr lang="zh-CN" altLang="en-US" sz="4800" b="1">
                <a:solidFill>
                  <a:srgbClr val="D72507"/>
                </a:solidFill>
                <a:latin typeface="隶书" panose="02010509060101010101" pitchFamily="1" charset="-122"/>
                <a:ea typeface="隶书" panose="02010509060101010101" pitchFamily="1" charset="-122"/>
              </a:rPr>
              <a:t>第一节 化学反应的方向</a:t>
            </a:r>
            <a:br>
              <a:rPr lang="zh-CN" altLang="en-US" sz="4800" b="1">
                <a:solidFill>
                  <a:srgbClr val="D72507"/>
                </a:solidFill>
                <a:latin typeface="隶书" panose="02010509060101010101" pitchFamily="1" charset="-122"/>
                <a:ea typeface="隶书" panose="02010509060101010101" pitchFamily="1" charset="-122"/>
              </a:rPr>
            </a:br>
            <a:endParaRPr lang="zh-CN" altLang="en-US" sz="4000" b="1">
              <a:solidFill>
                <a:srgbClr val="FF9933"/>
              </a:solidFill>
              <a:latin typeface="隶书" panose="02010509060101010101" pitchFamily="1" charset="-122"/>
              <a:ea typeface="隶书" panose="02010509060101010101" pitchFamily="1" charset="-122"/>
            </a:endParaRPr>
          </a:p>
        </p:txBody>
      </p:sp>
      <p:sp>
        <p:nvSpPr>
          <p:cNvPr id="14339" name="WordArt 4"/>
          <p:cNvSpPr>
            <a:spLocks noTextEdit="1"/>
          </p:cNvSpPr>
          <p:nvPr>
            <p:custDataLst>
              <p:tags r:id="rId2"/>
            </p:custDataLst>
          </p:nvPr>
        </p:nvSpPr>
        <p:spPr>
          <a:xfrm>
            <a:off x="1569085" y="4049713"/>
            <a:ext cx="6400800" cy="457200"/>
          </a:xfrm>
          <a:prstGeom prst="rect">
            <a:avLst/>
          </a:prstGeom>
        </p:spPr>
        <p:txBody>
          <a:bodyPr wrap="none" fromWordArt="1">
            <a:prstTxWarp prst="textPlain">
              <a:avLst>
                <a:gd name="adj" fmla="val 50000"/>
              </a:avLst>
            </a:prstTxWarp>
            <a:normAutofit/>
          </a:bodyPr>
          <a:p>
            <a:pPr algn="ctr" eaLnBrk="0" hangingPunct="0"/>
            <a:r>
              <a:rPr lang="zh-CN" altLang="en-US" sz="3600" b="1">
                <a:ln w="19050" cap="flat" cmpd="sng">
                  <a:solidFill>
                    <a:srgbClr val="99CCFF"/>
                  </a:solidFill>
                  <a:prstDash val="solid"/>
                  <a:headEnd type="none" w="med" len="med"/>
                  <a:tailEnd type="none" w="med" len="med"/>
                </a:ln>
                <a:solidFill>
                  <a:srgbClr val="7030A0"/>
                </a:solidFill>
                <a:effectLst>
                  <a:outerShdw dist="35921" dir="2699999" algn="ctr" rotWithShape="0">
                    <a:srgbClr val="990000"/>
                  </a:outerShdw>
                </a:effectLst>
                <a:latin typeface="宋体" panose="02010600030101010101" pitchFamily="2" charset="-122"/>
                <a:ea typeface="宋体" panose="02010600030101010101" pitchFamily="2" charset="-122"/>
              </a:rPr>
              <a:t>寻找反应能否自发进行的判据寻找反应能否自发进行的判据</a:t>
            </a:r>
            <a:endParaRPr lang="zh-CN" altLang="en-US" sz="3600" b="1">
              <a:ln w="19050" cap="flat" cmpd="sng">
                <a:solidFill>
                  <a:srgbClr val="99CCFF"/>
                </a:solidFill>
                <a:prstDash val="solid"/>
                <a:headEnd type="none" w="med" len="med"/>
                <a:tailEnd type="none" w="med" len="med"/>
              </a:ln>
              <a:solidFill>
                <a:srgbClr val="7030A0"/>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slide(fromBottom)">
                                      <p:cBhvr>
                                        <p:cTn id="7" dur="3000"/>
                                        <p:tgtEl>
                                          <p:spTgt spid="14338"/>
                                        </p:tgtEl>
                                      </p:cBhvr>
                                    </p:animEffec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slide(fromBottom)">
                                      <p:cBhvr>
                                        <p:cTn id="11" dur="3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Text Box 20"/>
          <p:cNvSpPr/>
          <p:nvPr>
            <p:custDataLst>
              <p:tags r:id="rId1"/>
            </p:custDataLst>
          </p:nvPr>
        </p:nvSpPr>
        <p:spPr>
          <a:xfrm>
            <a:off x="357188" y="4214813"/>
            <a:ext cx="8604250" cy="1066800"/>
          </a:xfrm>
          <a:prstGeom prst="rect">
            <a:avLst/>
          </a:prstGeom>
          <a:noFill/>
          <a:ln w="9525">
            <a:noFill/>
          </a:ln>
        </p:spPr>
        <p:txBody>
          <a:bodyPr>
            <a:spAutoFit/>
          </a:bodyPr>
          <a:p>
            <a:r>
              <a:rPr lang="zh-CN" altLang="en-US" sz="3200">
                <a:solidFill>
                  <a:srgbClr val="FF3300"/>
                </a:solidFill>
                <a:latin typeface="黑体" panose="02010609060101010101" pitchFamily="49" charset="-122"/>
                <a:ea typeface="黑体" panose="02010609060101010101" pitchFamily="49" charset="-122"/>
              </a:rPr>
              <a:t>结论：</a:t>
            </a:r>
            <a:r>
              <a:rPr lang="zh-CN" altLang="en-US" sz="3200">
                <a:solidFill>
                  <a:srgbClr val="073DC5"/>
                </a:solidFill>
                <a:latin typeface="黑体" panose="02010609060101010101" pitchFamily="49" charset="-122"/>
                <a:ea typeface="黑体" panose="02010609060101010101" pitchFamily="49" charset="-122"/>
              </a:rPr>
              <a:t>△</a:t>
            </a:r>
            <a:r>
              <a:rPr lang="en-US" altLang="zh-CN" sz="3200">
                <a:solidFill>
                  <a:srgbClr val="073DC5"/>
                </a:solidFill>
                <a:latin typeface="黑体" panose="02010609060101010101" pitchFamily="49" charset="-122"/>
                <a:ea typeface="黑体" panose="02010609060101010101" pitchFamily="49" charset="-122"/>
              </a:rPr>
              <a:t>H &lt; 0</a:t>
            </a:r>
            <a:r>
              <a:rPr lang="zh-CN" altLang="en-US" sz="3200">
                <a:solidFill>
                  <a:srgbClr val="073DC5"/>
                </a:solidFill>
                <a:latin typeface="黑体" panose="02010609060101010101" pitchFamily="49" charset="-122"/>
                <a:ea typeface="黑体" panose="02010609060101010101" pitchFamily="49" charset="-122"/>
              </a:rPr>
              <a:t>，有利于反应自发进行，但自发反应不一定△</a:t>
            </a:r>
            <a:r>
              <a:rPr lang="en-US" altLang="zh-CN" sz="3200">
                <a:solidFill>
                  <a:srgbClr val="073DC5"/>
                </a:solidFill>
                <a:latin typeface="黑体" panose="02010609060101010101" pitchFamily="49" charset="-122"/>
                <a:ea typeface="黑体" panose="02010609060101010101" pitchFamily="49" charset="-122"/>
              </a:rPr>
              <a:t>H &lt; 0</a:t>
            </a:r>
            <a:r>
              <a:rPr lang="zh-CN" altLang="en-US" sz="3200">
                <a:solidFill>
                  <a:srgbClr val="073DC5"/>
                </a:solidFill>
                <a:latin typeface="黑体" panose="02010609060101010101" pitchFamily="49" charset="-122"/>
                <a:ea typeface="黑体" panose="02010609060101010101" pitchFamily="49" charset="-122"/>
              </a:rPr>
              <a:t>！</a:t>
            </a:r>
            <a:endParaRPr lang="zh-CN" altLang="en-US" sz="3200">
              <a:solidFill>
                <a:srgbClr val="073DC5"/>
              </a:solidFill>
              <a:latin typeface="黑体" panose="02010609060101010101" pitchFamily="49" charset="-122"/>
              <a:ea typeface="黑体" panose="02010609060101010101" pitchFamily="49" charset="-122"/>
            </a:endParaRPr>
          </a:p>
        </p:txBody>
      </p:sp>
      <p:pic>
        <p:nvPicPr>
          <p:cNvPr id="23555" name="Picture 22" descr="035"/>
          <p:cNvPicPr>
            <a:picLocks noChangeAspect="1"/>
          </p:cNvPicPr>
          <p:nvPr>
            <p:custDataLst>
              <p:tags r:id="rId2"/>
            </p:custDataLst>
          </p:nvPr>
        </p:nvPicPr>
        <p:blipFill>
          <a:blip r:embed="rId3">
            <a:lum bright="-20001" contrast="40000"/>
          </a:blip>
          <a:srcRect l="6410" t="27736" r="53365" b="67064"/>
          <a:stretch>
            <a:fillRect/>
          </a:stretch>
        </p:blipFill>
        <p:spPr>
          <a:xfrm>
            <a:off x="323850" y="2857500"/>
            <a:ext cx="5638800" cy="1035050"/>
          </a:xfrm>
          <a:prstGeom prst="rect">
            <a:avLst/>
          </a:prstGeom>
          <a:noFill/>
          <a:ln w="9525">
            <a:noFill/>
          </a:ln>
        </p:spPr>
      </p:pic>
      <p:sp>
        <p:nvSpPr>
          <p:cNvPr id="23556" name="Text Box 23"/>
          <p:cNvSpPr/>
          <p:nvPr>
            <p:custDataLst>
              <p:tags r:id="rId4"/>
            </p:custDataLst>
          </p:nvPr>
        </p:nvSpPr>
        <p:spPr>
          <a:xfrm>
            <a:off x="6038850" y="2857500"/>
            <a:ext cx="3105150" cy="1004888"/>
          </a:xfrm>
          <a:prstGeom prst="rect">
            <a:avLst/>
          </a:prstGeom>
          <a:noFill/>
          <a:ln w="9525">
            <a:noFill/>
          </a:ln>
        </p:spPr>
        <p:txBody>
          <a:bodyPr>
            <a:spAutoFit/>
          </a:bodyPr>
          <a:p>
            <a:pPr>
              <a:spcBef>
                <a:spcPct val="50000"/>
              </a:spcBef>
            </a:pPr>
            <a:r>
              <a:rPr lang="en-US" altLang="zh-CN" sz="2400"/>
              <a:t>△H= ＋56.7kJ/mol</a:t>
            </a:r>
            <a:endParaRPr lang="en-US" altLang="zh-CN" sz="2400"/>
          </a:p>
          <a:p>
            <a:pPr>
              <a:spcBef>
                <a:spcPct val="50000"/>
              </a:spcBef>
            </a:pPr>
            <a:r>
              <a:rPr lang="en-US" altLang="zh-CN" sz="2400"/>
              <a:t>△H= ＋74.9kJ/mol</a:t>
            </a:r>
            <a:endParaRPr lang="zh-CN" altLang="en-US" sz="2400"/>
          </a:p>
        </p:txBody>
      </p:sp>
      <p:sp>
        <p:nvSpPr>
          <p:cNvPr id="23557" name="Text Box 25"/>
          <p:cNvSpPr/>
          <p:nvPr>
            <p:custDataLst>
              <p:tags r:id="rId5"/>
            </p:custDataLst>
          </p:nvPr>
        </p:nvSpPr>
        <p:spPr>
          <a:xfrm>
            <a:off x="468313" y="1412875"/>
            <a:ext cx="8207375" cy="579438"/>
          </a:xfrm>
          <a:prstGeom prst="rect">
            <a:avLst/>
          </a:prstGeom>
          <a:noFill/>
          <a:ln w="9525">
            <a:noFill/>
          </a:ln>
        </p:spPr>
        <p:txBody>
          <a:bodyPr>
            <a:spAutoFit/>
          </a:bodyPr>
          <a:p>
            <a:r>
              <a:rPr lang="zh-CN" altLang="en-US" sz="3200">
                <a:latin typeface="黑体" panose="02010609060101010101" pitchFamily="49" charset="-122"/>
                <a:ea typeface="黑体" panose="02010609060101010101" pitchFamily="49" charset="-122"/>
              </a:rPr>
              <a:t>（</a:t>
            </a:r>
            <a:r>
              <a:rPr lang="en-US" altLang="zh-CN" sz="3200">
                <a:latin typeface="黑体" panose="02010609060101010101" pitchFamily="49" charset="-122"/>
                <a:ea typeface="黑体" panose="02010609060101010101" pitchFamily="49" charset="-122"/>
              </a:rPr>
              <a:t>1</a:t>
            </a:r>
            <a:r>
              <a:rPr lang="zh-CN" altLang="en-US" sz="3200">
                <a:latin typeface="黑体" panose="02010609060101010101" pitchFamily="49" charset="-122"/>
                <a:ea typeface="黑体" panose="02010609060101010101" pitchFamily="49" charset="-122"/>
              </a:rPr>
              <a:t>）多数能自发进行的化学反应是放热反应</a:t>
            </a:r>
            <a:endParaRPr lang="zh-CN" altLang="en-US" sz="3200">
              <a:latin typeface="黑体" panose="02010609060101010101" pitchFamily="49" charset="-122"/>
              <a:ea typeface="黑体" panose="02010609060101010101" pitchFamily="49" charset="-122"/>
            </a:endParaRPr>
          </a:p>
        </p:txBody>
      </p:sp>
      <p:sp>
        <p:nvSpPr>
          <p:cNvPr id="23558" name="Text Box 26"/>
          <p:cNvSpPr/>
          <p:nvPr>
            <p:custDataLst>
              <p:tags r:id="rId6"/>
            </p:custDataLst>
          </p:nvPr>
        </p:nvSpPr>
        <p:spPr>
          <a:xfrm>
            <a:off x="468313" y="2143125"/>
            <a:ext cx="6840537" cy="579438"/>
          </a:xfrm>
          <a:prstGeom prst="rect">
            <a:avLst/>
          </a:prstGeom>
          <a:noFill/>
          <a:ln w="9525">
            <a:noFill/>
          </a:ln>
        </p:spPr>
        <p:txBody>
          <a:bodyPr>
            <a:spAutoFit/>
          </a:bodyPr>
          <a:p>
            <a:r>
              <a:rPr lang="zh-CN" altLang="en-US" sz="3200">
                <a:latin typeface="黑体" panose="02010609060101010101" pitchFamily="49" charset="-122"/>
                <a:ea typeface="黑体" panose="02010609060101010101" pitchFamily="49" charset="-122"/>
              </a:rPr>
              <a:t>（</a:t>
            </a:r>
            <a:r>
              <a:rPr lang="en-US" altLang="zh-CN" sz="3200">
                <a:latin typeface="黑体" panose="02010609060101010101" pitchFamily="49" charset="-122"/>
                <a:ea typeface="黑体" panose="02010609060101010101" pitchFamily="49" charset="-122"/>
              </a:rPr>
              <a:t>2</a:t>
            </a:r>
            <a:r>
              <a:rPr lang="zh-CN" altLang="en-US" sz="3200">
                <a:latin typeface="黑体" panose="02010609060101010101" pitchFamily="49" charset="-122"/>
                <a:ea typeface="黑体" panose="02010609060101010101" pitchFamily="49" charset="-122"/>
              </a:rPr>
              <a:t>）有不少吸热过程也能自发进行</a:t>
            </a:r>
            <a:endParaRPr lang="zh-CN" altLang="en-US" sz="3200">
              <a:latin typeface="黑体" panose="02010609060101010101" pitchFamily="49" charset="-122"/>
              <a:ea typeface="黑体" panose="02010609060101010101" pitchFamily="49" charset="-122"/>
            </a:endParaRPr>
          </a:p>
        </p:txBody>
      </p:sp>
      <p:sp>
        <p:nvSpPr>
          <p:cNvPr id="23559" name="Text Box 27"/>
          <p:cNvSpPr/>
          <p:nvPr>
            <p:custDataLst>
              <p:tags r:id="rId7"/>
            </p:custDataLst>
          </p:nvPr>
        </p:nvSpPr>
        <p:spPr>
          <a:xfrm>
            <a:off x="468313" y="549275"/>
            <a:ext cx="2519362" cy="641350"/>
          </a:xfrm>
          <a:prstGeom prst="rect">
            <a:avLst/>
          </a:prstGeom>
          <a:noFill/>
          <a:ln w="9525">
            <a:noFill/>
          </a:ln>
        </p:spPr>
        <p:txBody>
          <a:bodyPr>
            <a:spAutoFit/>
          </a:bodyPr>
          <a:p>
            <a:r>
              <a:rPr lang="zh-CN" altLang="en-US" sz="3600">
                <a:solidFill>
                  <a:srgbClr val="FF3300"/>
                </a:solidFill>
                <a:ea typeface="黑体" panose="02010609060101010101" pitchFamily="49" charset="-122"/>
              </a:rPr>
              <a:t>注意：</a:t>
            </a:r>
            <a:endParaRPr lang="zh-CN" altLang="en-US" sz="3600">
              <a:solidFill>
                <a:srgbClr val="FF3300"/>
              </a:solidFill>
              <a:ea typeface="黑体" panose="02010609060101010101" pitchFamily="49" charset="-122"/>
            </a:endParaRPr>
          </a:p>
        </p:txBody>
      </p:sp>
      <p:sp>
        <p:nvSpPr>
          <p:cNvPr id="23560" name="Text Box 2055"/>
          <p:cNvSpPr/>
          <p:nvPr>
            <p:custDataLst>
              <p:tags r:id="rId8"/>
            </p:custDataLst>
          </p:nvPr>
        </p:nvSpPr>
        <p:spPr>
          <a:xfrm>
            <a:off x="428625" y="5381625"/>
            <a:ext cx="8382000" cy="1190625"/>
          </a:xfrm>
          <a:prstGeom prst="rect">
            <a:avLst/>
          </a:prstGeom>
          <a:noFill/>
          <a:ln w="9525">
            <a:noFill/>
          </a:ln>
        </p:spPr>
        <p:txBody>
          <a:bodyPr>
            <a:spAutoFit/>
          </a:bodyPr>
          <a:p>
            <a:pPr>
              <a:spcBef>
                <a:spcPct val="50000"/>
              </a:spcBef>
            </a:pPr>
            <a:r>
              <a:rPr lang="zh-CN" altLang="en-US" sz="3600">
                <a:solidFill>
                  <a:srgbClr val="FF0000"/>
                </a:solidFill>
                <a:latin typeface="黑体" panose="02010609060101010101" pitchFamily="49" charset="-122"/>
                <a:ea typeface="黑体" panose="02010609060101010101" pitchFamily="49" charset="-122"/>
              </a:rPr>
              <a:t>   放热反应过程中体系能量降低，因此具有自发进行倾向</a:t>
            </a:r>
            <a:r>
              <a:rPr lang="en-US" altLang="zh-CN" sz="3600">
                <a:solidFill>
                  <a:srgbClr val="FF0000"/>
                </a:solidFill>
                <a:latin typeface="黑体" panose="02010609060101010101" pitchFamily="49" charset="-122"/>
                <a:ea typeface="黑体" panose="02010609060101010101" pitchFamily="49" charset="-122"/>
              </a:rPr>
              <a:t>。</a:t>
            </a:r>
            <a:endParaRPr lang="zh-CN" altLang="en-US" sz="3600">
              <a:solidFill>
                <a:srgbClr val="FF0000"/>
              </a:solidFill>
              <a:latin typeface="黑体" panose="02010609060101010101" pitchFamily="49" charset="-122"/>
              <a:ea typeface="黑体" panose="02010609060101010101" pitchFamily="49" charset="-122"/>
            </a:endParaRPr>
          </a:p>
        </p:txBody>
      </p:sp>
      <p:sp>
        <p:nvSpPr>
          <p:cNvPr id="23561" name="Line 2056"/>
          <p:cNvSpPr/>
          <p:nvPr>
            <p:custDataLst>
              <p:tags r:id="rId9"/>
            </p:custDataLst>
          </p:nvPr>
        </p:nvSpPr>
        <p:spPr>
          <a:xfrm>
            <a:off x="3250883" y="6514148"/>
            <a:ext cx="1079500" cy="0"/>
          </a:xfrm>
          <a:prstGeom prst="line">
            <a:avLst/>
          </a:prstGeom>
          <a:ln w="63500" cap="flat" cmpd="sng">
            <a:solidFill>
              <a:srgbClr val="0099CC"/>
            </a:solidFill>
            <a:prstDash val="solid"/>
            <a:round/>
            <a:headEnd type="none" w="med" len="med"/>
            <a:tailEnd type="none" w="med" len="med"/>
          </a:ln>
        </p:spPr>
        <p:txBody>
          <a:bodyPr/>
          <a:p>
            <a:pPr defTabSz="914400">
              <a:buClrTx/>
              <a:buSzPct val="100000"/>
              <a:buFontTx/>
            </a:pPr>
            <a:endParaRPr lang="zh-CN" altLang="en-US">
              <a:solidFill>
                <a:schemeClr val="bg2"/>
              </a:solidFill>
              <a:effectLst>
                <a:outerShdw blurRad="38100" dist="38100" dir="2700000">
                  <a:srgbClr val="000000"/>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additive="base">
                                        <p:cTn id="15" dur="500" fill="hold"/>
                                        <p:tgtEl>
                                          <p:spTgt spid="23555"/>
                                        </p:tgtEl>
                                        <p:attrNameLst>
                                          <p:attrName>ppt_x</p:attrName>
                                        </p:attrNameLst>
                                      </p:cBhvr>
                                      <p:tavLst>
                                        <p:tav tm="0">
                                          <p:val>
                                            <p:strVal val="0-#ppt_w/2"/>
                                          </p:val>
                                        </p:tav>
                                        <p:tav tm="100000">
                                          <p:val>
                                            <p:strVal val="#ppt_x"/>
                                          </p:val>
                                        </p:tav>
                                      </p:tavLst>
                                    </p:anim>
                                    <p:anim calcmode="lin" valueType="num">
                                      <p:cBhvr additive="base">
                                        <p:cTn id="16"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556"/>
                                        </p:tgtEl>
                                        <p:attrNameLst>
                                          <p:attrName>style.visibility</p:attrName>
                                        </p:attrNameLst>
                                      </p:cBhvr>
                                      <p:to>
                                        <p:strVal val="visible"/>
                                      </p:to>
                                    </p:set>
                                    <p:anim calcmode="lin" valueType="num">
                                      <p:cBhvr additive="base">
                                        <p:cTn id="21" dur="500" fill="hold"/>
                                        <p:tgtEl>
                                          <p:spTgt spid="23556"/>
                                        </p:tgtEl>
                                        <p:attrNameLst>
                                          <p:attrName>ppt_x</p:attrName>
                                        </p:attrNameLst>
                                      </p:cBhvr>
                                      <p:tavLst>
                                        <p:tav tm="0">
                                          <p:val>
                                            <p:strVal val="#ppt_x"/>
                                          </p:val>
                                        </p:tav>
                                        <p:tav tm="100000">
                                          <p:val>
                                            <p:strVal val="#ppt_x"/>
                                          </p:val>
                                        </p:tav>
                                      </p:tavLst>
                                    </p:anim>
                                    <p:anim calcmode="lin" valueType="num">
                                      <p:cBhvr additive="base">
                                        <p:cTn id="22"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blinds(horizontal)">
                                      <p:cBhvr>
                                        <p:cTn id="27" dur="500"/>
                                        <p:tgtEl>
                                          <p:spTgt spid="235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60"/>
                                        </p:tgtEl>
                                        <p:attrNameLst>
                                          <p:attrName>style.visibility</p:attrName>
                                        </p:attrNameLst>
                                      </p:cBhvr>
                                      <p:to>
                                        <p:strVal val="visible"/>
                                      </p:to>
                                    </p:set>
                                    <p:animEffect transition="in" filter="blinds(horizontal)">
                                      <p:cBhvr>
                                        <p:cTn id="32" dur="500"/>
                                        <p:tgtEl>
                                          <p:spTgt spid="2356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561"/>
                                        </p:tgtEl>
                                        <p:attrNameLst>
                                          <p:attrName>style.visibility</p:attrName>
                                        </p:attrNameLst>
                                      </p:cBhvr>
                                      <p:to>
                                        <p:strVal val="visible"/>
                                      </p:to>
                                    </p:set>
                                    <p:animEffect transition="in" filter="checkerboard(across)">
                                      <p:cBhvr>
                                        <p:cTn id="37"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6" grpId="0" animBg="1"/>
      <p:bldP spid="23557" grpId="0" animBg="1"/>
      <p:bldP spid="23558" grpId="0" animBg="1"/>
      <p:bldP spid="235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24578" name="Rectangle 4"/>
          <p:cNvSpPr/>
          <p:nvPr>
            <p:custDataLst>
              <p:tags r:id="rId1"/>
            </p:custDataLst>
          </p:nvPr>
        </p:nvSpPr>
        <p:spPr>
          <a:xfrm>
            <a:off x="161925" y="511810"/>
            <a:ext cx="8820150" cy="6249035"/>
          </a:xfrm>
          <a:prstGeom prst="rect">
            <a:avLst/>
          </a:prstGeom>
          <a:ln w="38100">
            <a:noFill/>
          </a:ln>
        </p:spPr>
        <p:txBody>
          <a:bodyPr>
            <a:spAutoFit/>
          </a:bodyPr>
          <a:p>
            <a:pPr eaLnBrk="0" hangingPunct="0">
              <a:lnSpc>
                <a:spcPct val="130000"/>
              </a:lnSpc>
              <a:spcBef>
                <a:spcPts val="0"/>
              </a:spcBef>
              <a:spcAft>
                <a:spcPts val="0"/>
              </a:spcAft>
            </a:pPr>
            <a:r>
              <a:rPr lang="en-US" altLang="zh-CN" sz="2800">
                <a:latin typeface="Tahoma" panose="020B0604030504040204" pitchFamily="34" charset="0"/>
                <a:ea typeface="华文新魏" panose="02010800040101010101" pitchFamily="2" charset="-122"/>
              </a:rPr>
              <a:t>1</a:t>
            </a:r>
            <a:r>
              <a:rPr lang="zh-CN" altLang="en-US" sz="2800">
                <a:latin typeface="Tahoma" panose="020B0604030504040204" pitchFamily="34" charset="0"/>
                <a:ea typeface="华文新魏" panose="02010800040101010101" pitchFamily="2" charset="-122"/>
              </a:rPr>
              <a:t>、已知金刚石和石墨在氧气中完全燃烧的热化学方程式为： </a:t>
            </a:r>
            <a:endParaRPr lang="zh-CN" altLang="en-US" sz="2800">
              <a:latin typeface="Tahoma" panose="020B0604030504040204" pitchFamily="34" charset="0"/>
              <a:ea typeface="华文新魏" panose="02010800040101010101" pitchFamily="2" charset="-122"/>
            </a:endParaRPr>
          </a:p>
          <a:p>
            <a:pPr eaLnBrk="0" hangingPunct="0">
              <a:lnSpc>
                <a:spcPct val="130000"/>
              </a:lnSpc>
              <a:spcBef>
                <a:spcPts val="0"/>
              </a:spcBef>
              <a:spcAft>
                <a:spcPts val="0"/>
              </a:spcAft>
            </a:pPr>
            <a:r>
              <a:rPr lang="zh-CN" altLang="en-US" sz="2800">
                <a:latin typeface="Times New Roman" panose="02020603050405020304" pitchFamily="18" charset="0"/>
                <a:ea typeface="华文新魏" panose="02010800040101010101" pitchFamily="2" charset="-122"/>
              </a:rPr>
              <a:t>① </a:t>
            </a:r>
            <a:r>
              <a:rPr lang="en-US" altLang="zh-CN" sz="2800">
                <a:latin typeface="Times New Roman" panose="02020603050405020304" pitchFamily="18" charset="0"/>
                <a:ea typeface="华文新魏" panose="02010800040101010101" pitchFamily="2" charset="-122"/>
              </a:rPr>
              <a:t>C(</a:t>
            </a:r>
            <a:r>
              <a:rPr lang="zh-CN" altLang="en-US" sz="2800">
                <a:latin typeface="Times New Roman" panose="02020603050405020304" pitchFamily="18" charset="0"/>
                <a:ea typeface="华文新魏" panose="02010800040101010101" pitchFamily="2" charset="-122"/>
              </a:rPr>
              <a:t>金刚石、</a:t>
            </a:r>
            <a:r>
              <a:rPr lang="en-US" altLang="zh-CN" sz="2800">
                <a:latin typeface="Times New Roman" panose="02020603050405020304" pitchFamily="18" charset="0"/>
                <a:ea typeface="华文新魏" panose="02010800040101010101" pitchFamily="2" charset="-122"/>
              </a:rPr>
              <a:t>s)+O</a:t>
            </a:r>
            <a:r>
              <a:rPr lang="en-US" altLang="zh-CN" sz="2800" baseline="-25000">
                <a:latin typeface="Times New Roman" panose="02020603050405020304" pitchFamily="18" charset="0"/>
                <a:ea typeface="华文新魏" panose="02010800040101010101" pitchFamily="2" charset="-122"/>
              </a:rPr>
              <a:t>2</a:t>
            </a:r>
            <a:r>
              <a:rPr lang="en-US" altLang="zh-CN" sz="2800">
                <a:latin typeface="Times New Roman" panose="02020603050405020304" pitchFamily="18" charset="0"/>
                <a:ea typeface="华文新魏" panose="02010800040101010101" pitchFamily="2" charset="-122"/>
              </a:rPr>
              <a:t>(g) </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华文新魏" panose="02010800040101010101" pitchFamily="2" charset="-122"/>
              </a:rPr>
              <a:t>CO</a:t>
            </a:r>
            <a:r>
              <a:rPr lang="en-US" altLang="zh-CN" sz="2800" baseline="-25000">
                <a:latin typeface="Times New Roman" panose="02020603050405020304" pitchFamily="18" charset="0"/>
                <a:ea typeface="华文新魏" panose="02010800040101010101" pitchFamily="2" charset="-122"/>
              </a:rPr>
              <a:t>2</a:t>
            </a:r>
            <a:r>
              <a:rPr lang="en-US" altLang="zh-CN" sz="2800">
                <a:latin typeface="Times New Roman" panose="02020603050405020304" pitchFamily="18" charset="0"/>
                <a:ea typeface="华文新魏" panose="02010800040101010101" pitchFamily="2" charset="-122"/>
              </a:rPr>
              <a:t>(g) </a:t>
            </a:r>
            <a:endParaRPr lang="en-US" altLang="zh-CN" sz="2800">
              <a:latin typeface="Times New Roman" panose="02020603050405020304" pitchFamily="18" charset="0"/>
              <a:ea typeface="华文新魏" panose="02010800040101010101" pitchFamily="2" charset="-122"/>
            </a:endParaRPr>
          </a:p>
          <a:p>
            <a:pPr eaLnBrk="0" hangingPunct="0">
              <a:lnSpc>
                <a:spcPct val="130000"/>
              </a:lnSpc>
              <a:spcBef>
                <a:spcPts val="0"/>
              </a:spcBef>
              <a:spcAft>
                <a:spcPts val="0"/>
              </a:spcAft>
            </a:pPr>
            <a:r>
              <a:rPr lang="en-US" altLang="zh-CN" sz="2800">
                <a:latin typeface="Times New Roman" panose="02020603050405020304" pitchFamily="18" charset="0"/>
                <a:ea typeface="华文新魏" panose="02010800040101010101" pitchFamily="2" charset="-122"/>
              </a:rPr>
              <a:t>                      </a:t>
            </a:r>
            <a:r>
              <a:rPr lang="en-US" altLang="zh-CN" sz="2800">
                <a:latin typeface="Times New Roman" panose="02020603050405020304" pitchFamily="18" charset="0"/>
                <a:ea typeface="黑体" panose="02010609060101010101" pitchFamily="49" charset="-122"/>
              </a:rPr>
              <a:t>△H</a:t>
            </a:r>
            <a:r>
              <a:rPr lang="en-US" altLang="zh-CN" sz="2800" baseline="-25000">
                <a:latin typeface="Times New Roman" panose="02020603050405020304" pitchFamily="18" charset="0"/>
                <a:ea typeface="黑体" panose="02010609060101010101" pitchFamily="49" charset="-122"/>
              </a:rPr>
              <a:t>1</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395.41kJ/mol</a:t>
            </a:r>
            <a:endParaRPr lang="en-US" altLang="zh-CN" sz="2800">
              <a:latin typeface="Times New Roman" panose="02020603050405020304" pitchFamily="18" charset="0"/>
              <a:ea typeface="黑体" panose="02010609060101010101" pitchFamily="49" charset="-122"/>
            </a:endParaRPr>
          </a:p>
          <a:p>
            <a:pPr eaLnBrk="0" hangingPunct="0">
              <a:lnSpc>
                <a:spcPct val="130000"/>
              </a:lnSpc>
              <a:spcBef>
                <a:spcPts val="0"/>
              </a:spcBef>
              <a:spcAft>
                <a:spcPts val="0"/>
              </a:spcAft>
            </a:pPr>
            <a:r>
              <a:rPr lang="en-US" altLang="zh-CN" sz="2800">
                <a:latin typeface="Times New Roman" panose="02020603050405020304" pitchFamily="18" charset="0"/>
                <a:ea typeface="华文新魏" panose="02010800040101010101" pitchFamily="2" charset="-122"/>
              </a:rPr>
              <a:t>② C(</a:t>
            </a:r>
            <a:r>
              <a:rPr lang="zh-CN" altLang="en-US" sz="2800">
                <a:latin typeface="Times New Roman" panose="02020603050405020304" pitchFamily="18" charset="0"/>
                <a:ea typeface="华文新魏" panose="02010800040101010101" pitchFamily="2" charset="-122"/>
              </a:rPr>
              <a:t>石墨、</a:t>
            </a:r>
            <a:r>
              <a:rPr lang="en-US" altLang="zh-CN" sz="2800">
                <a:latin typeface="Times New Roman" panose="02020603050405020304" pitchFamily="18" charset="0"/>
                <a:ea typeface="华文新魏" panose="02010800040101010101" pitchFamily="2" charset="-122"/>
              </a:rPr>
              <a:t>s)+O</a:t>
            </a:r>
            <a:r>
              <a:rPr lang="en-US" altLang="zh-CN" sz="2800" baseline="-25000">
                <a:latin typeface="Times New Roman" panose="02020603050405020304" pitchFamily="18" charset="0"/>
                <a:ea typeface="华文新魏" panose="02010800040101010101" pitchFamily="2" charset="-122"/>
              </a:rPr>
              <a:t>2</a:t>
            </a:r>
            <a:r>
              <a:rPr lang="en-US" altLang="zh-CN" sz="2800">
                <a:latin typeface="Times New Roman" panose="02020603050405020304" pitchFamily="18" charset="0"/>
                <a:ea typeface="华文新魏" panose="02010800040101010101" pitchFamily="2" charset="-122"/>
              </a:rPr>
              <a:t>(g) </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华文新魏" panose="02010800040101010101" pitchFamily="2" charset="-122"/>
              </a:rPr>
              <a:t> CO</a:t>
            </a:r>
            <a:r>
              <a:rPr lang="en-US" altLang="zh-CN" sz="2800" baseline="-25000">
                <a:latin typeface="Times New Roman" panose="02020603050405020304" pitchFamily="18" charset="0"/>
                <a:ea typeface="华文新魏" panose="02010800040101010101" pitchFamily="2" charset="-122"/>
              </a:rPr>
              <a:t>2</a:t>
            </a:r>
            <a:r>
              <a:rPr lang="en-US" altLang="zh-CN" sz="2800">
                <a:latin typeface="Times New Roman" panose="02020603050405020304" pitchFamily="18" charset="0"/>
                <a:ea typeface="华文新魏" panose="02010800040101010101" pitchFamily="2" charset="-122"/>
              </a:rPr>
              <a:t>(g) </a:t>
            </a:r>
            <a:endParaRPr lang="en-US" altLang="zh-CN" sz="2800">
              <a:latin typeface="Times New Roman" panose="02020603050405020304" pitchFamily="18" charset="0"/>
              <a:ea typeface="华文新魏" panose="02010800040101010101" pitchFamily="2" charset="-122"/>
            </a:endParaRPr>
          </a:p>
          <a:p>
            <a:pPr eaLnBrk="0" hangingPunct="0">
              <a:lnSpc>
                <a:spcPct val="130000"/>
              </a:lnSpc>
              <a:spcBef>
                <a:spcPts val="0"/>
              </a:spcBef>
              <a:spcAft>
                <a:spcPts val="0"/>
              </a:spcAft>
            </a:pPr>
            <a:r>
              <a:rPr lang="en-US" altLang="zh-CN" sz="2800">
                <a:latin typeface="Times New Roman" panose="02020603050405020304" pitchFamily="18" charset="0"/>
                <a:ea typeface="黑体" panose="02010609060101010101" pitchFamily="49" charset="-122"/>
              </a:rPr>
              <a:t>                     △H</a:t>
            </a:r>
            <a:r>
              <a:rPr lang="en-US" altLang="zh-CN" sz="2800" baseline="-25000">
                <a:latin typeface="Times New Roman" panose="02020603050405020304" pitchFamily="18" charset="0"/>
                <a:ea typeface="黑体" panose="02010609060101010101" pitchFamily="49" charset="-122"/>
              </a:rPr>
              <a:t>2</a:t>
            </a:r>
            <a:r>
              <a:rPr lang="zh-CN" altLang="en-US" sz="2800">
                <a:latin typeface="Times New Roman" panose="02020603050405020304" pitchFamily="18" charset="0"/>
                <a:ea typeface="黑体" panose="02010609060101010101" pitchFamily="49" charset="-122"/>
              </a:rPr>
              <a:t>＝－</a:t>
            </a:r>
            <a:r>
              <a:rPr lang="en-US" altLang="zh-CN" sz="2800">
                <a:latin typeface="Times New Roman" panose="02020603050405020304" pitchFamily="18" charset="0"/>
                <a:ea typeface="黑体" panose="02010609060101010101" pitchFamily="49" charset="-122"/>
              </a:rPr>
              <a:t>393.51kJ/mol</a:t>
            </a:r>
            <a:endParaRPr lang="en-US" altLang="zh-CN" sz="2800">
              <a:latin typeface="Times New Roman" panose="02020603050405020304" pitchFamily="18" charset="0"/>
              <a:ea typeface="黑体" panose="02010609060101010101" pitchFamily="49" charset="-122"/>
            </a:endParaRPr>
          </a:p>
          <a:p>
            <a:pPr eaLnBrk="0" hangingPunct="0">
              <a:lnSpc>
                <a:spcPct val="130000"/>
              </a:lnSpc>
              <a:spcBef>
                <a:spcPts val="0"/>
              </a:spcBef>
              <a:spcAft>
                <a:spcPts val="0"/>
              </a:spcAft>
            </a:pPr>
            <a:r>
              <a:rPr lang="zh-CN" altLang="en-US" sz="2800">
                <a:latin typeface="Tahoma" panose="020B0604030504040204" pitchFamily="34" charset="0"/>
                <a:ea typeface="华文新魏" panose="02010800040101010101" pitchFamily="2" charset="-122"/>
              </a:rPr>
              <a:t>关于金刚石与石墨的转化，下列说法正确的是</a:t>
            </a:r>
            <a:endParaRPr lang="zh-CN" altLang="en-US" sz="2800">
              <a:latin typeface="Tahoma" panose="020B0604030504040204" pitchFamily="34" charset="0"/>
              <a:ea typeface="华文新魏" panose="02010800040101010101" pitchFamily="2" charset="-122"/>
            </a:endParaRPr>
          </a:p>
          <a:p>
            <a:pPr eaLnBrk="0" hangingPunct="0">
              <a:lnSpc>
                <a:spcPct val="130000"/>
              </a:lnSpc>
              <a:spcBef>
                <a:spcPts val="0"/>
              </a:spcBef>
              <a:spcAft>
                <a:spcPts val="0"/>
              </a:spcAft>
            </a:pPr>
            <a:r>
              <a:rPr lang="en-US" altLang="zh-CN" sz="2800">
                <a:latin typeface="Tahoma" panose="020B0604030504040204" pitchFamily="34" charset="0"/>
                <a:ea typeface="华文新魏" panose="02010800040101010101" pitchFamily="2" charset="-122"/>
              </a:rPr>
              <a:t>A.</a:t>
            </a:r>
            <a:r>
              <a:rPr lang="zh-CN" altLang="en-US" sz="2800">
                <a:latin typeface="Tahoma" panose="020B0604030504040204" pitchFamily="34" charset="0"/>
                <a:ea typeface="华文新魏" panose="02010800040101010101" pitchFamily="2" charset="-122"/>
              </a:rPr>
              <a:t>金刚石转化成石墨是自发进行的过程</a:t>
            </a:r>
            <a:endParaRPr lang="zh-CN" altLang="en-US" sz="2800">
              <a:latin typeface="Tahoma" panose="020B0604030504040204" pitchFamily="34" charset="0"/>
              <a:ea typeface="华文新魏" panose="02010800040101010101" pitchFamily="2" charset="-122"/>
            </a:endParaRPr>
          </a:p>
          <a:p>
            <a:pPr eaLnBrk="0" hangingPunct="0">
              <a:lnSpc>
                <a:spcPct val="130000"/>
              </a:lnSpc>
              <a:spcBef>
                <a:spcPts val="0"/>
              </a:spcBef>
              <a:spcAft>
                <a:spcPts val="0"/>
              </a:spcAft>
            </a:pPr>
            <a:r>
              <a:rPr lang="en-US" altLang="zh-CN" sz="2800">
                <a:latin typeface="Tahoma" panose="020B0604030504040204" pitchFamily="34" charset="0"/>
                <a:ea typeface="华文新魏" panose="02010800040101010101" pitchFamily="2" charset="-122"/>
              </a:rPr>
              <a:t>B.</a:t>
            </a:r>
            <a:r>
              <a:rPr lang="zh-CN" altLang="en-US" sz="2800">
                <a:latin typeface="Tahoma" panose="020B0604030504040204" pitchFamily="34" charset="0"/>
                <a:ea typeface="华文新魏" panose="02010800040101010101" pitchFamily="2" charset="-122"/>
              </a:rPr>
              <a:t>石墨转化成金刚石是自发进行的过程</a:t>
            </a:r>
            <a:br>
              <a:rPr lang="zh-CN" altLang="en-US" sz="2800">
                <a:latin typeface="Tahoma" panose="020B0604030504040204" pitchFamily="34" charset="0"/>
                <a:ea typeface="华文新魏" panose="02010800040101010101" pitchFamily="2" charset="-122"/>
              </a:rPr>
            </a:br>
            <a:r>
              <a:rPr lang="en-US" altLang="zh-CN" sz="2800">
                <a:latin typeface="Tahoma" panose="020B0604030504040204" pitchFamily="34" charset="0"/>
                <a:ea typeface="华文新魏" panose="02010800040101010101" pitchFamily="2" charset="-122"/>
              </a:rPr>
              <a:t>C.</a:t>
            </a:r>
            <a:r>
              <a:rPr lang="zh-CN" altLang="en-US" sz="2800">
                <a:latin typeface="Tahoma" panose="020B0604030504040204" pitchFamily="34" charset="0"/>
                <a:ea typeface="华文新魏" panose="02010800040101010101" pitchFamily="2" charset="-122"/>
              </a:rPr>
              <a:t>石墨比金刚石能量低</a:t>
            </a:r>
            <a:endParaRPr lang="zh-CN" altLang="en-US" sz="2800">
              <a:latin typeface="Tahoma" panose="020B0604030504040204" pitchFamily="34" charset="0"/>
              <a:ea typeface="华文新魏" panose="02010800040101010101" pitchFamily="2" charset="-122"/>
            </a:endParaRPr>
          </a:p>
          <a:p>
            <a:pPr eaLnBrk="0" hangingPunct="0">
              <a:lnSpc>
                <a:spcPct val="130000"/>
              </a:lnSpc>
              <a:spcBef>
                <a:spcPts val="0"/>
              </a:spcBef>
              <a:spcAft>
                <a:spcPts val="0"/>
              </a:spcAft>
            </a:pPr>
            <a:r>
              <a:rPr lang="en-US" altLang="zh-CN" sz="2800">
                <a:latin typeface="Tahoma" panose="020B0604030504040204" pitchFamily="34" charset="0"/>
                <a:ea typeface="华文新魏" panose="02010800040101010101" pitchFamily="2" charset="-122"/>
              </a:rPr>
              <a:t>D.</a:t>
            </a:r>
            <a:r>
              <a:rPr lang="zh-CN" altLang="en-US" sz="2800">
                <a:latin typeface="Tahoma" panose="020B0604030504040204" pitchFamily="34" charset="0"/>
                <a:ea typeface="华文新魏" panose="02010800040101010101" pitchFamily="2" charset="-122"/>
              </a:rPr>
              <a:t>金刚石比石墨能量低</a:t>
            </a:r>
            <a:endParaRPr lang="zh-CN" altLang="en-US" sz="2800">
              <a:latin typeface="Tahoma" panose="020B0604030504040204" pitchFamily="34" charset="0"/>
              <a:ea typeface="华文新魏" panose="02010800040101010101" pitchFamily="2" charset="-122"/>
            </a:endParaRPr>
          </a:p>
        </p:txBody>
      </p:sp>
      <p:sp>
        <p:nvSpPr>
          <p:cNvPr id="24579" name="Text Box 5"/>
          <p:cNvSpPr/>
          <p:nvPr>
            <p:custDataLst>
              <p:tags r:id="rId2"/>
            </p:custDataLst>
          </p:nvPr>
        </p:nvSpPr>
        <p:spPr>
          <a:xfrm>
            <a:off x="7484110" y="3872865"/>
            <a:ext cx="1008063" cy="762000"/>
          </a:xfrm>
          <a:prstGeom prst="rect">
            <a:avLst/>
          </a:prstGeom>
          <a:noFill/>
          <a:ln w="38100">
            <a:noFill/>
          </a:ln>
        </p:spPr>
        <p:txBody>
          <a:bodyPr>
            <a:spAutoFit/>
          </a:bodyPr>
          <a:p>
            <a:r>
              <a:rPr lang="en-US" altLang="zh-CN" sz="4400">
                <a:solidFill>
                  <a:srgbClr val="FF0000"/>
                </a:solidFill>
                <a:ea typeface="黑体" panose="02010609060101010101" pitchFamily="49" charset="-122"/>
              </a:rPr>
              <a:t>AC</a:t>
            </a:r>
            <a:endParaRPr lang="en-US" altLang="zh-CN" sz="4400">
              <a:solidFill>
                <a:srgbClr val="FF0000"/>
              </a:solidFill>
              <a:ea typeface="黑体" panose="02010609060101010101" pitchFamily="49" charset="-122"/>
            </a:endParaRPr>
          </a:p>
        </p:txBody>
      </p:sp>
      <p:sp>
        <p:nvSpPr>
          <p:cNvPr id="24580" name="爆炸形 2 4"/>
          <p:cNvSpPr/>
          <p:nvPr>
            <p:custDataLst>
              <p:tags r:id="rId3"/>
            </p:custDataLst>
          </p:nvPr>
        </p:nvSpPr>
        <p:spPr>
          <a:xfrm>
            <a:off x="928688" y="1785938"/>
            <a:ext cx="6858000" cy="3357562"/>
          </a:xfrm>
          <a:prstGeom prst="irregularSeal2">
            <a:avLst/>
          </a:prstGeom>
          <a:noFill/>
          <a:ln w="9525">
            <a:noFill/>
          </a:ln>
        </p:spPr>
        <p:txBody>
          <a:bodyPr anchor="ctr"/>
          <a:p>
            <a:endParaRPr lang="zh-CN" altLang="en-US" sz="3200"/>
          </a:p>
        </p:txBody>
      </p:sp>
      <p:sp>
        <p:nvSpPr>
          <p:cNvPr id="24581" name="Rectangle 15"/>
          <p:cNvSpPr/>
          <p:nvPr>
            <p:custDataLst>
              <p:tags r:id="rId4"/>
            </p:custDataLst>
          </p:nvPr>
        </p:nvSpPr>
        <p:spPr>
          <a:xfrm>
            <a:off x="65405" y="55880"/>
            <a:ext cx="4057650" cy="398780"/>
          </a:xfrm>
          <a:prstGeom prst="rect">
            <a:avLst/>
          </a:prstGeom>
          <a:solidFill>
            <a:srgbClr val="00FF00"/>
          </a:solidFill>
          <a:ln w="28575" cap="flat" cmpd="sng">
            <a:solidFill>
              <a:srgbClr val="00FF00"/>
            </a:solidFill>
            <a:prstDash val="solid"/>
            <a:miter/>
            <a:headEnd type="none" w="med" len="med"/>
            <a:tailEnd type="none" w="med" len="med"/>
          </a:ln>
        </p:spPr>
        <p:txBody>
          <a:bodyPr wrap="square" anchor="ctr">
            <a:spAutoFit/>
          </a:bodyPr>
          <a:p>
            <a:pPr eaLnBrk="0" hangingPunct="0"/>
            <a:r>
              <a:rPr lang="en-US" altLang="zh-CN" sz="2000">
                <a:solidFill>
                  <a:srgbClr val="FF0000"/>
                </a:solidFill>
                <a:latin typeface="Arial Black" panose="020B0A04020102020204" pitchFamily="34" charset="0"/>
              </a:rPr>
              <a:t>【</a:t>
            </a:r>
            <a:r>
              <a:rPr lang="zh-CN" altLang="en-US" sz="2000">
                <a:solidFill>
                  <a:srgbClr val="FF0000"/>
                </a:solidFill>
                <a:latin typeface="Arial Black" panose="020B0A04020102020204" pitchFamily="34" charset="0"/>
              </a:rPr>
              <a:t>课堂练习</a:t>
            </a:r>
            <a:r>
              <a:rPr lang="en-US" altLang="zh-CN" sz="2000">
                <a:solidFill>
                  <a:srgbClr val="FF0000"/>
                </a:solidFill>
                <a:latin typeface="Arial Black" panose="020B0A04020102020204" pitchFamily="34" charset="0"/>
              </a:rPr>
              <a:t>】</a:t>
            </a:r>
            <a:endParaRPr lang="en-US" altLang="zh-CN" sz="2000">
              <a:solidFill>
                <a:srgbClr val="FF0000"/>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770" decel="100000"/>
                                        <p:tgtEl>
                                          <p:spTgt spid="24579"/>
                                        </p:tgtEl>
                                      </p:cBhvr>
                                    </p:animEffect>
                                    <p:animScale>
                                      <p:cBhvr>
                                        <p:cTn id="8" dur="770" decel="100000" fill="hold"/>
                                        <p:tgtEl>
                                          <p:spTgt spid="24579"/>
                                        </p:tgtEl>
                                      </p:cBhvr>
                                      <p:from x="10000" y="10000"/>
                                      <p:to x="200000" y="450000"/>
                                    </p:animScale>
                                    <p:animScale>
                                      <p:cBhvr>
                                        <p:cTn id="9" dur="1230" accel="100000" fill="hold">
                                          <p:stCondLst>
                                            <p:cond delay="770"/>
                                          </p:stCondLst>
                                        </p:cTn>
                                        <p:tgtEl>
                                          <p:spTgt spid="24579"/>
                                        </p:tgtEl>
                                      </p:cBhvr>
                                      <p:from x="200000" y="450000"/>
                                      <p:to x="100000" y="100000"/>
                                    </p:animScale>
                                    <p:set>
                                      <p:cBhvr>
                                        <p:cTn id="10" dur="770" fill="hold"/>
                                        <p:tgtEl>
                                          <p:spTgt spid="24579"/>
                                        </p:tgtEl>
                                        <p:attrNameLst>
                                          <p:attrName>ppt_x</p:attrName>
                                        </p:attrNameLst>
                                      </p:cBhvr>
                                      <p:to>
                                        <p:strVal val="(0.5)"/>
                                      </p:to>
                                    </p:set>
                                    <p:anim from="(0.5)" to="(#ppt_x)" calcmode="lin" valueType="num">
                                      <p:cBhvr>
                                        <p:cTn id="11" dur="1230" accel="100000" fill="hold">
                                          <p:stCondLst>
                                            <p:cond delay="770"/>
                                          </p:stCondLst>
                                        </p:cTn>
                                        <p:tgtEl>
                                          <p:spTgt spid="24579"/>
                                        </p:tgtEl>
                                        <p:attrNameLst>
                                          <p:attrName>ppt_x</p:attrName>
                                        </p:attrNameLst>
                                      </p:cBhvr>
                                    </p:anim>
                                    <p:set>
                                      <p:cBhvr>
                                        <p:cTn id="12" dur="770" fill="hold"/>
                                        <p:tgtEl>
                                          <p:spTgt spid="24579"/>
                                        </p:tgtEl>
                                        <p:attrNameLst>
                                          <p:attrName>ppt_y</p:attrName>
                                        </p:attrNameLst>
                                      </p:cBhvr>
                                      <p:to>
                                        <p:strVal val="(#ppt_y+0.4)"/>
                                      </p:to>
                                    </p:set>
                                    <p:anim from="(#ppt_y+0.4)" to="(#ppt_y)" calcmode="lin" valueType="num">
                                      <p:cBhvr>
                                        <p:cTn id="13" dur="1230" accel="100000" fill="hold">
                                          <p:stCondLst>
                                            <p:cond delay="770"/>
                                          </p:stCondLst>
                                        </p:cTn>
                                        <p:tgtEl>
                                          <p:spTgt spid="2457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0"/>
          <p:cNvSpPr/>
          <p:nvPr>
            <p:custDataLst>
              <p:tags r:id="rId1"/>
            </p:custDataLst>
          </p:nvPr>
        </p:nvSpPr>
        <p:spPr>
          <a:xfrm>
            <a:off x="188278" y="2118995"/>
            <a:ext cx="8820150" cy="1747838"/>
          </a:xfrm>
          <a:prstGeom prst="rect">
            <a:avLst/>
          </a:prstGeom>
          <a:noFill/>
          <a:ln w="9525">
            <a:noFill/>
          </a:ln>
        </p:spPr>
        <p:txBody>
          <a:bodyPr>
            <a:spAutoFit/>
          </a:bodyPr>
          <a:p>
            <a:r>
              <a:rPr lang="en-US" altLang="zh-CN" sz="3200">
                <a:latin typeface="黑体" panose="02010609060101010101" pitchFamily="49" charset="-122"/>
                <a:ea typeface="黑体" panose="02010609060101010101" pitchFamily="49" charset="-122"/>
              </a:rPr>
              <a:t>3</a:t>
            </a:r>
            <a:r>
              <a:rPr lang="zh-CN" altLang="en-US" sz="3200">
                <a:latin typeface="黑体" panose="02010609060101010101" pitchFamily="49" charset="-122"/>
                <a:ea typeface="黑体" panose="02010609060101010101" pitchFamily="49" charset="-122"/>
              </a:rPr>
              <a:t>、过程的自发性的作用是</a:t>
            </a:r>
            <a:endParaRPr lang="zh-CN" altLang="en-US" sz="3200">
              <a:latin typeface="黑体" panose="02010609060101010101" pitchFamily="49" charset="-122"/>
              <a:ea typeface="黑体" panose="02010609060101010101" pitchFamily="49" charset="-122"/>
            </a:endParaRPr>
          </a:p>
          <a:p>
            <a:r>
              <a:rPr lang="en-US" altLang="zh-CN" sz="3200">
                <a:latin typeface="黑体" panose="02010609060101010101" pitchFamily="49" charset="-122"/>
                <a:ea typeface="黑体" panose="02010609060101010101" pitchFamily="49" charset="-122"/>
              </a:rPr>
              <a:t>A.</a:t>
            </a:r>
            <a:r>
              <a:rPr lang="zh-CN" altLang="en-US" sz="3200">
                <a:latin typeface="黑体" panose="02010609060101010101" pitchFamily="49" charset="-122"/>
                <a:ea typeface="黑体" panose="02010609060101010101" pitchFamily="49" charset="-122"/>
              </a:rPr>
              <a:t>判断过程的方向 </a:t>
            </a:r>
            <a:r>
              <a:rPr lang="en-US" altLang="zh-CN" sz="3200">
                <a:latin typeface="黑体" panose="02010609060101010101" pitchFamily="49" charset="-122"/>
                <a:ea typeface="黑体" panose="02010609060101010101" pitchFamily="49" charset="-122"/>
              </a:rPr>
              <a:t>B.</a:t>
            </a:r>
            <a:r>
              <a:rPr lang="zh-CN" altLang="en-US" sz="3200">
                <a:latin typeface="黑体" panose="02010609060101010101" pitchFamily="49" charset="-122"/>
                <a:ea typeface="黑体" panose="02010609060101010101" pitchFamily="49" charset="-122"/>
              </a:rPr>
              <a:t>确定过程是否一定会发生</a:t>
            </a:r>
            <a:endParaRPr lang="zh-CN" altLang="en-US" sz="3200">
              <a:latin typeface="黑体" panose="02010609060101010101" pitchFamily="49" charset="-122"/>
              <a:ea typeface="黑体" panose="02010609060101010101" pitchFamily="49" charset="-122"/>
            </a:endParaRPr>
          </a:p>
          <a:p>
            <a:r>
              <a:rPr lang="en-US" altLang="zh-CN" sz="3200">
                <a:latin typeface="黑体" panose="02010609060101010101" pitchFamily="49" charset="-122"/>
                <a:ea typeface="黑体" panose="02010609060101010101" pitchFamily="49" charset="-122"/>
              </a:rPr>
              <a:t>C.</a:t>
            </a:r>
            <a:r>
              <a:rPr lang="zh-CN" altLang="en-US" sz="3200">
                <a:latin typeface="黑体" panose="02010609060101010101" pitchFamily="49" charset="-122"/>
                <a:ea typeface="黑体" panose="02010609060101010101" pitchFamily="49" charset="-122"/>
              </a:rPr>
              <a:t>判断过程发生的速率   </a:t>
            </a:r>
            <a:r>
              <a:rPr lang="en-US" altLang="zh-CN" sz="3200">
                <a:latin typeface="黑体" panose="02010609060101010101" pitchFamily="49" charset="-122"/>
                <a:ea typeface="黑体" panose="02010609060101010101" pitchFamily="49" charset="-122"/>
              </a:rPr>
              <a:t>D.</a:t>
            </a:r>
            <a:r>
              <a:rPr lang="zh-CN" altLang="en-US" sz="3200">
                <a:latin typeface="黑体" panose="02010609060101010101" pitchFamily="49" charset="-122"/>
                <a:ea typeface="黑体" panose="02010609060101010101" pitchFamily="49" charset="-122"/>
              </a:rPr>
              <a:t>判断过程的热效应</a:t>
            </a:r>
            <a:endParaRPr lang="zh-CN" altLang="en-US" sz="3200">
              <a:latin typeface="黑体" panose="02010609060101010101" pitchFamily="49" charset="-122"/>
              <a:ea typeface="黑体" panose="02010609060101010101" pitchFamily="49" charset="-122"/>
            </a:endParaRPr>
          </a:p>
        </p:txBody>
      </p:sp>
      <p:grpSp>
        <p:nvGrpSpPr>
          <p:cNvPr id="25603" name="Group 14"/>
          <p:cNvGrpSpPr/>
          <p:nvPr/>
        </p:nvGrpSpPr>
        <p:grpSpPr>
          <a:xfrm>
            <a:off x="107315" y="3968750"/>
            <a:ext cx="8316913" cy="2595563"/>
            <a:chOff x="0" y="2568"/>
            <a:chExt cx="5239" cy="1635"/>
          </a:xfrm>
        </p:grpSpPr>
        <p:pic>
          <p:nvPicPr>
            <p:cNvPr id="25604" name="Picture 5"/>
            <p:cNvPicPr>
              <a:picLocks noChangeAspect="1"/>
            </p:cNvPicPr>
            <p:nvPr>
              <p:custDataLst>
                <p:tags r:id="rId2"/>
              </p:custDataLst>
            </p:nvPr>
          </p:nvPicPr>
          <p:blipFill>
            <a:blip r:embed="rId3"/>
            <a:stretch>
              <a:fillRect/>
            </a:stretch>
          </p:blipFill>
          <p:spPr>
            <a:xfrm>
              <a:off x="1837" y="3854"/>
              <a:ext cx="544" cy="226"/>
            </a:xfrm>
            <a:prstGeom prst="rect">
              <a:avLst/>
            </a:prstGeom>
            <a:noFill/>
            <a:ln w="9525">
              <a:noFill/>
            </a:ln>
          </p:spPr>
        </p:pic>
        <p:sp>
          <p:nvSpPr>
            <p:cNvPr id="25605" name="Rectangle 7"/>
            <p:cNvSpPr/>
            <p:nvPr>
              <p:custDataLst>
                <p:tags r:id="rId4"/>
              </p:custDataLst>
            </p:nvPr>
          </p:nvSpPr>
          <p:spPr>
            <a:xfrm>
              <a:off x="0" y="2568"/>
              <a:ext cx="5239" cy="1286"/>
            </a:xfrm>
            <a:prstGeom prst="rect">
              <a:avLst/>
            </a:prstGeom>
            <a:noFill/>
            <a:ln w="9525">
              <a:noFill/>
            </a:ln>
          </p:spPr>
          <p:txBody>
            <a:bodyPr anchor="ctr">
              <a:spAutoFit/>
            </a:bodyPr>
            <a:p>
              <a:pPr indent="266700" eaLnBrk="0" hangingPunct="0"/>
              <a:r>
                <a:rPr lang="en-US" altLang="zh-CN" sz="3200">
                  <a:latin typeface="黑体" panose="02010609060101010101" pitchFamily="49" charset="-122"/>
                  <a:ea typeface="黑体" panose="02010609060101010101" pitchFamily="49" charset="-122"/>
                </a:rPr>
                <a:t>4</a:t>
              </a:r>
              <a:r>
                <a:rPr lang="zh-CN" altLang="en-US" sz="3200">
                  <a:latin typeface="黑体" panose="02010609060101010101" pitchFamily="49" charset="-122"/>
                  <a:ea typeface="黑体" panose="02010609060101010101" pitchFamily="49" charset="-122"/>
                </a:rPr>
                <a:t>、下列反应是自发进行的吸热反应的是</a:t>
              </a:r>
              <a:endParaRPr lang="zh-CN" altLang="en-US" sz="3200">
                <a:latin typeface="黑体" panose="02010609060101010101" pitchFamily="49" charset="-122"/>
                <a:ea typeface="黑体" panose="02010609060101010101" pitchFamily="49" charset="-122"/>
              </a:endParaRPr>
            </a:p>
            <a:p>
              <a:pPr indent="266700" eaLnBrk="0" hangingPunct="0"/>
              <a:r>
                <a:rPr lang="pt-BR" altLang="zh-CN" sz="3200">
                  <a:latin typeface="黑体" panose="02010609060101010101" pitchFamily="49" charset="-122"/>
                  <a:ea typeface="黑体" panose="02010609060101010101" pitchFamily="49" charset="-122"/>
                </a:rPr>
                <a:t>A.NaOH+HCl=NaCl+H</a:t>
              </a:r>
              <a:r>
                <a:rPr lang="pt-BR" altLang="zh-CN" sz="3200" baseline="-30000">
                  <a:latin typeface="黑体" panose="02010609060101010101" pitchFamily="49" charset="-122"/>
                  <a:ea typeface="黑体" panose="02010609060101010101" pitchFamily="49" charset="-122"/>
                </a:rPr>
                <a:t>2</a:t>
              </a:r>
              <a:r>
                <a:rPr lang="pt-BR" altLang="zh-CN" sz="3200">
                  <a:latin typeface="黑体" panose="02010609060101010101" pitchFamily="49" charset="-122"/>
                  <a:ea typeface="黑体" panose="02010609060101010101" pitchFamily="49" charset="-122"/>
                </a:rPr>
                <a:t>O   </a:t>
              </a:r>
              <a:endParaRPr lang="pt-BR" altLang="zh-CN" sz="3200">
                <a:latin typeface="黑体" panose="02010609060101010101" pitchFamily="49" charset="-122"/>
                <a:ea typeface="黑体" panose="02010609060101010101" pitchFamily="49" charset="-122"/>
              </a:endParaRPr>
            </a:p>
            <a:p>
              <a:pPr indent="266700" eaLnBrk="0" hangingPunct="0"/>
              <a:r>
                <a:rPr lang="pt-BR" altLang="zh-CN" sz="3200">
                  <a:latin typeface="黑体" panose="02010609060101010101" pitchFamily="49" charset="-122"/>
                  <a:ea typeface="黑体" panose="02010609060101010101" pitchFamily="49" charset="-122"/>
                </a:rPr>
                <a:t>B.(NH</a:t>
              </a:r>
              <a:r>
                <a:rPr lang="pt-BR" altLang="zh-CN" sz="3200" baseline="-30000">
                  <a:latin typeface="黑体" panose="02010609060101010101" pitchFamily="49" charset="-122"/>
                  <a:ea typeface="黑体" panose="02010609060101010101" pitchFamily="49" charset="-122"/>
                </a:rPr>
                <a:t>4</a:t>
              </a:r>
              <a:r>
                <a:rPr lang="pt-BR" altLang="zh-CN" sz="3200">
                  <a:latin typeface="黑体" panose="02010609060101010101" pitchFamily="49" charset="-122"/>
                  <a:ea typeface="黑体" panose="02010609060101010101" pitchFamily="49" charset="-122"/>
                </a:rPr>
                <a:t>)</a:t>
              </a:r>
              <a:r>
                <a:rPr lang="pt-BR" altLang="zh-CN" sz="3200" baseline="-30000">
                  <a:latin typeface="黑体" panose="02010609060101010101" pitchFamily="49" charset="-122"/>
                  <a:ea typeface="黑体" panose="02010609060101010101" pitchFamily="49" charset="-122"/>
                </a:rPr>
                <a:t>2</a:t>
              </a:r>
              <a:r>
                <a:rPr lang="pt-BR" altLang="zh-CN" sz="3200">
                  <a:latin typeface="黑体" panose="02010609060101010101" pitchFamily="49" charset="-122"/>
                  <a:ea typeface="黑体" panose="02010609060101010101" pitchFamily="49" charset="-122"/>
                </a:rPr>
                <a:t>CO</a:t>
              </a:r>
              <a:r>
                <a:rPr lang="pt-BR" altLang="zh-CN" sz="3200" baseline="-30000">
                  <a:latin typeface="黑体" panose="02010609060101010101" pitchFamily="49" charset="-122"/>
                  <a:ea typeface="黑体" panose="02010609060101010101" pitchFamily="49" charset="-122"/>
                </a:rPr>
                <a:t>3</a:t>
              </a:r>
              <a:r>
                <a:rPr lang="pt-BR" altLang="zh-CN" sz="3200">
                  <a:latin typeface="黑体" panose="02010609060101010101" pitchFamily="49" charset="-122"/>
                  <a:ea typeface="黑体" panose="02010609060101010101" pitchFamily="49" charset="-122"/>
                </a:rPr>
                <a:t>(s)=NH</a:t>
              </a:r>
              <a:r>
                <a:rPr lang="pt-BR" altLang="zh-CN" sz="3200" baseline="-30000">
                  <a:latin typeface="黑体" panose="02010609060101010101" pitchFamily="49" charset="-122"/>
                  <a:ea typeface="黑体" panose="02010609060101010101" pitchFamily="49" charset="-122"/>
                </a:rPr>
                <a:t>4</a:t>
              </a:r>
              <a:r>
                <a:rPr lang="pt-BR" altLang="zh-CN" sz="3200">
                  <a:latin typeface="黑体" panose="02010609060101010101" pitchFamily="49" charset="-122"/>
                  <a:ea typeface="黑体" panose="02010609060101010101" pitchFamily="49" charset="-122"/>
                </a:rPr>
                <a:t>HCO</a:t>
              </a:r>
              <a:r>
                <a:rPr lang="pt-BR" altLang="zh-CN" sz="3200" baseline="-30000">
                  <a:latin typeface="黑体" panose="02010609060101010101" pitchFamily="49" charset="-122"/>
                  <a:ea typeface="黑体" panose="02010609060101010101" pitchFamily="49" charset="-122"/>
                </a:rPr>
                <a:t>3</a:t>
              </a:r>
              <a:r>
                <a:rPr lang="pt-BR" altLang="zh-CN" sz="3200">
                  <a:latin typeface="黑体" panose="02010609060101010101" pitchFamily="49" charset="-122"/>
                  <a:ea typeface="黑体" panose="02010609060101010101" pitchFamily="49" charset="-122"/>
                </a:rPr>
                <a:t>(s)+NH</a:t>
              </a:r>
              <a:r>
                <a:rPr lang="pt-BR" altLang="zh-CN" sz="3200" baseline="-30000">
                  <a:latin typeface="黑体" panose="02010609060101010101" pitchFamily="49" charset="-122"/>
                  <a:ea typeface="黑体" panose="02010609060101010101" pitchFamily="49" charset="-122"/>
                </a:rPr>
                <a:t>3</a:t>
              </a:r>
              <a:r>
                <a:rPr lang="pt-BR" altLang="zh-CN" sz="3200">
                  <a:latin typeface="黑体" panose="02010609060101010101" pitchFamily="49" charset="-122"/>
                  <a:ea typeface="黑体" panose="02010609060101010101" pitchFamily="49" charset="-122"/>
                </a:rPr>
                <a:t>(g)</a:t>
              </a:r>
              <a:endParaRPr lang="en-US" altLang="zh-CN" sz="3200">
                <a:latin typeface="黑体" panose="02010609060101010101" pitchFamily="49" charset="-122"/>
                <a:ea typeface="黑体" panose="02010609060101010101" pitchFamily="49" charset="-122"/>
              </a:endParaRPr>
            </a:p>
            <a:p>
              <a:pPr indent="266700" eaLnBrk="0" hangingPunct="0"/>
              <a:r>
                <a:rPr lang="pt-BR" altLang="zh-CN" sz="3200">
                  <a:latin typeface="黑体" panose="02010609060101010101" pitchFamily="49" charset="-122"/>
                  <a:ea typeface="黑体" panose="02010609060101010101" pitchFamily="49" charset="-122"/>
                </a:rPr>
                <a:t>C.2CO+O</a:t>
              </a:r>
              <a:r>
                <a:rPr lang="pt-BR" altLang="zh-CN" sz="3200" baseline="-30000">
                  <a:latin typeface="黑体" panose="02010609060101010101" pitchFamily="49" charset="-122"/>
                  <a:ea typeface="黑体" panose="02010609060101010101" pitchFamily="49" charset="-122"/>
                </a:rPr>
                <a:t>2       </a:t>
              </a:r>
              <a:r>
                <a:rPr lang="pt-BR" altLang="zh-CN" sz="3200">
                  <a:latin typeface="黑体" panose="02010609060101010101" pitchFamily="49" charset="-122"/>
                  <a:ea typeface="黑体" panose="02010609060101010101" pitchFamily="49" charset="-122"/>
                </a:rPr>
                <a:t>2CO</a:t>
              </a:r>
              <a:r>
                <a:rPr lang="pt-BR" altLang="zh-CN" sz="3200" baseline="-25000">
                  <a:latin typeface="黑体" panose="02010609060101010101" pitchFamily="49" charset="-122"/>
                  <a:ea typeface="黑体" panose="02010609060101010101" pitchFamily="49" charset="-122"/>
                </a:rPr>
                <a:t>2</a:t>
              </a:r>
              <a:r>
                <a:rPr lang="pt-BR" altLang="zh-CN" sz="3200">
                  <a:latin typeface="黑体" panose="02010609060101010101" pitchFamily="49" charset="-122"/>
                  <a:ea typeface="黑体" panose="02010609060101010101" pitchFamily="49" charset="-122"/>
                </a:rPr>
                <a:t> </a:t>
              </a:r>
              <a:endParaRPr lang="pt-BR" altLang="zh-CN" sz="3200">
                <a:latin typeface="黑体" panose="02010609060101010101" pitchFamily="49" charset="-122"/>
                <a:ea typeface="黑体" panose="02010609060101010101" pitchFamily="49" charset="-122"/>
              </a:endParaRPr>
            </a:p>
          </p:txBody>
        </p:sp>
        <p:sp>
          <p:nvSpPr>
            <p:cNvPr id="25606" name="Rectangle 8"/>
            <p:cNvSpPr/>
            <p:nvPr>
              <p:custDataLst>
                <p:tags r:id="rId5"/>
              </p:custDataLst>
            </p:nvPr>
          </p:nvSpPr>
          <p:spPr>
            <a:xfrm>
              <a:off x="204" y="3838"/>
              <a:ext cx="1878" cy="365"/>
            </a:xfrm>
            <a:prstGeom prst="rect">
              <a:avLst/>
            </a:prstGeom>
            <a:noFill/>
            <a:ln w="9525">
              <a:noFill/>
            </a:ln>
          </p:spPr>
          <p:txBody>
            <a:bodyPr wrap="none" anchor="ctr">
              <a:spAutoFit/>
            </a:bodyPr>
            <a:p>
              <a:pPr eaLnBrk="0" hangingPunct="0"/>
              <a:r>
                <a:rPr lang="pt-BR" altLang="zh-CN" sz="3200">
                  <a:latin typeface="黑体" panose="02010609060101010101" pitchFamily="49" charset="-122"/>
                  <a:ea typeface="黑体" panose="02010609060101010101" pitchFamily="49" charset="-122"/>
                </a:rPr>
                <a:t>D.C(s)+H</a:t>
              </a:r>
              <a:r>
                <a:rPr lang="pt-BR" altLang="zh-CN" sz="3200" baseline="-30000">
                  <a:latin typeface="黑体" panose="02010609060101010101" pitchFamily="49" charset="-122"/>
                  <a:ea typeface="黑体" panose="02010609060101010101" pitchFamily="49" charset="-122"/>
                </a:rPr>
                <a:t>2</a:t>
              </a:r>
              <a:r>
                <a:rPr lang="pt-BR" altLang="zh-CN" sz="3200">
                  <a:latin typeface="黑体" panose="02010609060101010101" pitchFamily="49" charset="-122"/>
                  <a:ea typeface="黑体" panose="02010609060101010101" pitchFamily="49" charset="-122"/>
                </a:rPr>
                <a:t>O(g) </a:t>
              </a:r>
              <a:endParaRPr lang="pt-BR" altLang="zh-CN" sz="3200">
                <a:latin typeface="黑体" panose="02010609060101010101" pitchFamily="49" charset="-122"/>
                <a:ea typeface="黑体" panose="02010609060101010101" pitchFamily="49" charset="-122"/>
              </a:endParaRPr>
            </a:p>
          </p:txBody>
        </p:sp>
        <p:sp>
          <p:nvSpPr>
            <p:cNvPr id="25607" name="Rectangle 9"/>
            <p:cNvSpPr/>
            <p:nvPr>
              <p:custDataLst>
                <p:tags r:id="rId6"/>
              </p:custDataLst>
            </p:nvPr>
          </p:nvSpPr>
          <p:spPr>
            <a:xfrm>
              <a:off x="2381" y="3838"/>
              <a:ext cx="1491" cy="365"/>
            </a:xfrm>
            <a:prstGeom prst="rect">
              <a:avLst/>
            </a:prstGeom>
            <a:noFill/>
            <a:ln w="9525">
              <a:noFill/>
            </a:ln>
          </p:spPr>
          <p:txBody>
            <a:bodyPr wrap="none" anchor="ctr">
              <a:spAutoFit/>
            </a:bodyPr>
            <a:p>
              <a:pPr eaLnBrk="0" hangingPunct="0"/>
              <a:r>
                <a:rPr lang="pt-BR" altLang="zh-CN" sz="3200">
                  <a:latin typeface="黑体" panose="02010609060101010101" pitchFamily="49" charset="-122"/>
                  <a:ea typeface="黑体" panose="02010609060101010101" pitchFamily="49" charset="-122"/>
                </a:rPr>
                <a:t>CO(g)+H</a:t>
              </a:r>
              <a:r>
                <a:rPr lang="pt-BR" altLang="zh-CN" sz="3200" baseline="-30000">
                  <a:latin typeface="黑体" panose="02010609060101010101" pitchFamily="49" charset="-122"/>
                  <a:ea typeface="黑体" panose="02010609060101010101" pitchFamily="49" charset="-122"/>
                </a:rPr>
                <a:t>2</a:t>
              </a:r>
              <a:r>
                <a:rPr lang="pt-BR" altLang="zh-CN" sz="3200">
                  <a:latin typeface="黑体" panose="02010609060101010101" pitchFamily="49" charset="-122"/>
                  <a:ea typeface="黑体" panose="02010609060101010101" pitchFamily="49" charset="-122"/>
                </a:rPr>
                <a:t>(g)</a:t>
              </a:r>
              <a:endParaRPr lang="pt-BR" altLang="zh-CN" sz="3200">
                <a:latin typeface="黑体" panose="02010609060101010101" pitchFamily="49" charset="-122"/>
                <a:ea typeface="黑体" panose="02010609060101010101" pitchFamily="49" charset="-122"/>
              </a:endParaRPr>
            </a:p>
          </p:txBody>
        </p:sp>
        <p:pic>
          <p:nvPicPr>
            <p:cNvPr id="25608" name="Picture 11"/>
            <p:cNvPicPr>
              <a:picLocks noChangeAspect="1"/>
            </p:cNvPicPr>
            <p:nvPr>
              <p:custDataLst>
                <p:tags r:id="rId7"/>
              </p:custDataLst>
            </p:nvPr>
          </p:nvPicPr>
          <p:blipFill>
            <a:blip r:embed="rId8">
              <a:grayscl/>
            </a:blip>
            <a:stretch>
              <a:fillRect/>
            </a:stretch>
          </p:blipFill>
          <p:spPr>
            <a:xfrm>
              <a:off x="1292" y="3554"/>
              <a:ext cx="454" cy="205"/>
            </a:xfrm>
            <a:prstGeom prst="rect">
              <a:avLst/>
            </a:prstGeom>
            <a:noFill/>
            <a:ln w="9525">
              <a:noFill/>
            </a:ln>
          </p:spPr>
        </p:pic>
      </p:grpSp>
      <p:sp>
        <p:nvSpPr>
          <p:cNvPr id="25609" name="Text Box 12"/>
          <p:cNvSpPr/>
          <p:nvPr>
            <p:custDataLst>
              <p:tags r:id="rId9"/>
            </p:custDataLst>
          </p:nvPr>
        </p:nvSpPr>
        <p:spPr>
          <a:xfrm>
            <a:off x="5113020" y="2118995"/>
            <a:ext cx="936625" cy="579438"/>
          </a:xfrm>
          <a:prstGeom prst="rect">
            <a:avLst/>
          </a:prstGeom>
          <a:noFill/>
          <a:ln w="9525">
            <a:noFill/>
          </a:ln>
        </p:spPr>
        <p:txBody>
          <a:bodyPr>
            <a:spAutoFit/>
          </a:bodyPr>
          <a:p>
            <a:pPr>
              <a:spcBef>
                <a:spcPct val="50000"/>
              </a:spcBef>
            </a:pPr>
            <a:r>
              <a:rPr lang="en-US" altLang="zh-CN" sz="3200">
                <a:solidFill>
                  <a:srgbClr val="FF0000"/>
                </a:solidFill>
                <a:effectLst>
                  <a:outerShdw blurRad="38100" dist="38100" dir="2700000">
                    <a:srgbClr val="000000"/>
                  </a:outerShdw>
                </a:effectLst>
              </a:rPr>
              <a:t>A</a:t>
            </a:r>
            <a:endParaRPr lang="en-US" altLang="zh-CN" sz="3200">
              <a:solidFill>
                <a:srgbClr val="FF0000"/>
              </a:solidFill>
              <a:effectLst>
                <a:outerShdw blurRad="38100" dist="38100" dir="2700000">
                  <a:srgbClr val="000000"/>
                </a:outerShdw>
              </a:effectLst>
            </a:endParaRPr>
          </a:p>
        </p:txBody>
      </p:sp>
      <p:sp>
        <p:nvSpPr>
          <p:cNvPr id="25610" name="Text Box 13"/>
          <p:cNvSpPr/>
          <p:nvPr>
            <p:custDataLst>
              <p:tags r:id="rId10"/>
            </p:custDataLst>
          </p:nvPr>
        </p:nvSpPr>
        <p:spPr>
          <a:xfrm>
            <a:off x="7671753" y="4174490"/>
            <a:ext cx="936625" cy="579438"/>
          </a:xfrm>
          <a:prstGeom prst="rect">
            <a:avLst/>
          </a:prstGeom>
          <a:noFill/>
          <a:ln w="9525">
            <a:noFill/>
          </a:ln>
        </p:spPr>
        <p:txBody>
          <a:bodyPr>
            <a:spAutoFit/>
          </a:bodyPr>
          <a:p>
            <a:pPr>
              <a:spcBef>
                <a:spcPct val="50000"/>
              </a:spcBef>
            </a:pPr>
            <a:r>
              <a:rPr lang="en-US" altLang="zh-CN" sz="3200">
                <a:solidFill>
                  <a:srgbClr val="FF0000"/>
                </a:solidFill>
                <a:effectLst>
                  <a:outerShdw blurRad="38100" dist="38100" dir="2700000">
                    <a:srgbClr val="000000"/>
                  </a:outerShdw>
                </a:effectLst>
              </a:rPr>
              <a:t>B</a:t>
            </a:r>
            <a:endParaRPr lang="en-US" altLang="zh-CN" sz="3200">
              <a:solidFill>
                <a:srgbClr val="FF0000"/>
              </a:solidFill>
              <a:effectLst>
                <a:outerShdw blurRad="38100" dist="38100" dir="2700000">
                  <a:srgbClr val="000000"/>
                </a:outerShdw>
              </a:effectLst>
            </a:endParaRPr>
          </a:p>
        </p:txBody>
      </p:sp>
      <p:sp>
        <p:nvSpPr>
          <p:cNvPr id="25611" name="Text Box 15"/>
          <p:cNvSpPr/>
          <p:nvPr>
            <p:custDataLst>
              <p:tags r:id="rId11"/>
            </p:custDataLst>
          </p:nvPr>
        </p:nvSpPr>
        <p:spPr>
          <a:xfrm>
            <a:off x="188595" y="144780"/>
            <a:ext cx="8889365" cy="1764665"/>
          </a:xfrm>
          <a:prstGeom prst="rect">
            <a:avLst/>
          </a:prstGeom>
          <a:noFill/>
          <a:ln w="9525">
            <a:noFill/>
          </a:ln>
        </p:spPr>
        <p:txBody>
          <a:bodyPr wrap="square">
            <a:spAutoFit/>
          </a:bodyPr>
          <a:p>
            <a:pPr>
              <a:lnSpc>
                <a:spcPct val="80000"/>
              </a:lnSpc>
              <a:spcBef>
                <a:spcPct val="50000"/>
              </a:spcBef>
            </a:pPr>
            <a:r>
              <a:rPr lang="en-US" altLang="zh-CN" sz="3200">
                <a:latin typeface="黑体" panose="02010609060101010101" pitchFamily="49" charset="-122"/>
                <a:ea typeface="黑体" panose="02010609060101010101" pitchFamily="49" charset="-122"/>
              </a:rPr>
              <a:t>2</a:t>
            </a:r>
            <a:r>
              <a:rPr lang="zh-CN" altLang="en-US" sz="3200">
                <a:ea typeface="黑体" panose="02010609060101010101" pitchFamily="49" charset="-122"/>
              </a:rPr>
              <a:t>、下列过程为非自发过程的是</a:t>
            </a:r>
            <a:endParaRPr lang="zh-CN" altLang="en-US" sz="3200">
              <a:ea typeface="黑体" panose="02010609060101010101" pitchFamily="49" charset="-122"/>
            </a:endParaRPr>
          </a:p>
          <a:p>
            <a:pPr>
              <a:lnSpc>
                <a:spcPct val="80000"/>
              </a:lnSpc>
              <a:spcBef>
                <a:spcPct val="50000"/>
              </a:spcBef>
            </a:pPr>
            <a:r>
              <a:rPr lang="en-US" altLang="zh-CN" sz="3200">
                <a:ea typeface="黑体" panose="02010609060101010101" pitchFamily="49" charset="-122"/>
              </a:rPr>
              <a:t>A</a:t>
            </a:r>
            <a:r>
              <a:rPr lang="zh-CN" altLang="en-US" sz="3200">
                <a:ea typeface="黑体" panose="02010609060101010101" pitchFamily="49" charset="-122"/>
              </a:rPr>
              <a:t>、水由高处向低处流         </a:t>
            </a:r>
            <a:r>
              <a:rPr lang="en-US" altLang="zh-CN" sz="3200">
                <a:ea typeface="黑体" panose="02010609060101010101" pitchFamily="49" charset="-122"/>
              </a:rPr>
              <a:t>B</a:t>
            </a:r>
            <a:r>
              <a:rPr lang="zh-CN" altLang="en-US" sz="3200">
                <a:ea typeface="黑体" panose="02010609060101010101" pitchFamily="49" charset="-122"/>
              </a:rPr>
              <a:t>、天然气的燃烧      </a:t>
            </a:r>
            <a:endParaRPr lang="zh-CN" altLang="en-US" sz="3200">
              <a:ea typeface="黑体" panose="02010609060101010101" pitchFamily="49" charset="-122"/>
            </a:endParaRPr>
          </a:p>
          <a:p>
            <a:pPr>
              <a:lnSpc>
                <a:spcPct val="80000"/>
              </a:lnSpc>
              <a:spcBef>
                <a:spcPct val="50000"/>
              </a:spcBef>
            </a:pPr>
            <a:r>
              <a:rPr lang="en-US" altLang="zh-CN" sz="3200">
                <a:ea typeface="黑体" panose="02010609060101010101" pitchFamily="49" charset="-122"/>
              </a:rPr>
              <a:t>C</a:t>
            </a:r>
            <a:r>
              <a:rPr lang="zh-CN" altLang="en-US" sz="3200">
                <a:ea typeface="黑体" panose="02010609060101010101" pitchFamily="49" charset="-122"/>
              </a:rPr>
              <a:t>、铁在潮湿的空气中生锈  </a:t>
            </a:r>
            <a:r>
              <a:rPr lang="en-US" altLang="zh-CN" sz="3200">
                <a:ea typeface="黑体" panose="02010609060101010101" pitchFamily="49" charset="-122"/>
              </a:rPr>
              <a:t>D</a:t>
            </a:r>
            <a:r>
              <a:rPr lang="zh-CN" altLang="en-US" sz="3200">
                <a:ea typeface="黑体" panose="02010609060101010101" pitchFamily="49" charset="-122"/>
              </a:rPr>
              <a:t>、室温下水结成冰</a:t>
            </a:r>
            <a:endParaRPr lang="zh-CN" altLang="en-US" sz="3200">
              <a:ea typeface="黑体" panose="02010609060101010101" pitchFamily="49" charset="-122"/>
            </a:endParaRPr>
          </a:p>
        </p:txBody>
      </p:sp>
      <p:sp>
        <p:nvSpPr>
          <p:cNvPr id="25612" name="Text Box 16"/>
          <p:cNvSpPr/>
          <p:nvPr>
            <p:custDataLst>
              <p:tags r:id="rId12"/>
            </p:custDataLst>
          </p:nvPr>
        </p:nvSpPr>
        <p:spPr>
          <a:xfrm>
            <a:off x="5866765" y="144780"/>
            <a:ext cx="936625" cy="579438"/>
          </a:xfrm>
          <a:prstGeom prst="rect">
            <a:avLst/>
          </a:prstGeom>
          <a:noFill/>
          <a:ln w="9525">
            <a:noFill/>
          </a:ln>
        </p:spPr>
        <p:txBody>
          <a:bodyPr>
            <a:spAutoFit/>
          </a:bodyPr>
          <a:p>
            <a:pPr>
              <a:spcBef>
                <a:spcPct val="50000"/>
              </a:spcBef>
            </a:pPr>
            <a:r>
              <a:rPr lang="en-US" altLang="zh-CN" sz="3200">
                <a:solidFill>
                  <a:srgbClr val="FF0000"/>
                </a:solidFill>
                <a:effectLst>
                  <a:outerShdw blurRad="38100" dist="38100" dir="2700000">
                    <a:srgbClr val="000000"/>
                  </a:outerShdw>
                </a:effectLst>
              </a:rPr>
              <a:t>D</a:t>
            </a:r>
            <a:endParaRPr lang="en-US" altLang="zh-CN" sz="3200">
              <a:solidFill>
                <a:srgbClr val="FF0000"/>
              </a:solidFill>
              <a:effectLst>
                <a:outerShdw blurRad="38100" dist="38100" dir="2700000">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wipe(down)">
                                      <p:cBhvr>
                                        <p:cTn id="7" dur="580">
                                          <p:stCondLst>
                                            <p:cond delay="0"/>
                                          </p:stCondLst>
                                        </p:cTn>
                                        <p:tgtEl>
                                          <p:spTgt spid="25612"/>
                                        </p:tgtEl>
                                      </p:cBhvr>
                                    </p:animEffect>
                                    <p:anim calcmode="lin" valueType="num">
                                      <p:cBhvr>
                                        <p:cTn id="8" dur="1822" tmFilter="0,0; 0.14,0.36; 0.43,0.73; 0.71,0.91; 1.0,1.0" fill="hold">
                                          <p:stCondLst>
                                            <p:cond delay="0"/>
                                          </p:stCondLst>
                                        </p:cTn>
                                        <p:tgtEl>
                                          <p:spTgt spid="25612"/>
                                        </p:tgtEl>
                                        <p:attrNameLst>
                                          <p:attrName>ppt_x</p:attrName>
                                        </p:attrNameLst>
                                      </p:cBhvr>
                                      <p:tavLst>
                                        <p:tav tm="0">
                                          <p:val>
                                            <p:strVal val="#ppt_x-0.25"/>
                                          </p:val>
                                        </p:tav>
                                        <p:tav tm="100000">
                                          <p:val>
                                            <p:strVal val="#ppt_x"/>
                                          </p:val>
                                        </p:tav>
                                      </p:tavLst>
                                    </p:anim>
                                    <p:anim calcmode="lin" valueType="num">
                                      <p:cBhvr>
                                        <p:cTn id="9" dur="664" tmFilter="0.0,0.0; 0.25,0.07; 0.50,0.2; 0.75,0.467; 1.0,1.0" fill="hold">
                                          <p:stCondLst>
                                            <p:cond delay="0"/>
                                          </p:stCondLst>
                                        </p:cTn>
                                        <p:tgtEl>
                                          <p:spTgt spid="25612"/>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fill="hold">
                                          <p:stCondLst>
                                            <p:cond delay="664"/>
                                          </p:stCondLst>
                                        </p:cTn>
                                        <p:tgtEl>
                                          <p:spTgt spid="25612"/>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fill="hold">
                                          <p:stCondLst>
                                            <p:cond delay="1324"/>
                                          </p:stCondLst>
                                        </p:cTn>
                                        <p:tgtEl>
                                          <p:spTgt spid="25612"/>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fill="hold">
                                          <p:stCondLst>
                                            <p:cond delay="1656"/>
                                          </p:stCondLst>
                                        </p:cTn>
                                        <p:tgtEl>
                                          <p:spTgt spid="25612"/>
                                        </p:tgtEl>
                                        <p:attrNameLst>
                                          <p:attrName>ppt_y</p:attrName>
                                        </p:attrNameLst>
                                      </p:cBhvr>
                                      <p:tavLst>
                                        <p:tav tm="0" fmla="#ppt_y-sin(pi*$)/81">
                                          <p:val>
                                            <p:fltVal val="0.000000"/>
                                          </p:val>
                                        </p:tav>
                                        <p:tav tm="100000">
                                          <p:val>
                                            <p:fltVal val="1.000000"/>
                                          </p:val>
                                        </p:tav>
                                      </p:tavLst>
                                    </p:anim>
                                    <p:animScale>
                                      <p:cBhvr>
                                        <p:cTn id="13" dur="26" fill="hold">
                                          <p:stCondLst>
                                            <p:cond delay="650"/>
                                          </p:stCondLst>
                                        </p:cTn>
                                        <p:tgtEl>
                                          <p:spTgt spid="25612"/>
                                        </p:tgtEl>
                                      </p:cBhvr>
                                      <p:to x="100000" y="60000"/>
                                    </p:animScale>
                                    <p:animScale>
                                      <p:cBhvr>
                                        <p:cTn id="14" dur="166" decel="50000" fill="hold">
                                          <p:stCondLst>
                                            <p:cond delay="676"/>
                                          </p:stCondLst>
                                        </p:cTn>
                                        <p:tgtEl>
                                          <p:spTgt spid="25612"/>
                                        </p:tgtEl>
                                      </p:cBhvr>
                                      <p:to x="100000" y="100000"/>
                                    </p:animScale>
                                    <p:animScale>
                                      <p:cBhvr>
                                        <p:cTn id="15" dur="26" fill="hold">
                                          <p:stCondLst>
                                            <p:cond delay="1312"/>
                                          </p:stCondLst>
                                        </p:cTn>
                                        <p:tgtEl>
                                          <p:spTgt spid="25612"/>
                                        </p:tgtEl>
                                      </p:cBhvr>
                                      <p:to x="100000" y="80000"/>
                                    </p:animScale>
                                    <p:animScale>
                                      <p:cBhvr>
                                        <p:cTn id="16" dur="166" decel="50000" fill="hold">
                                          <p:stCondLst>
                                            <p:cond delay="1338"/>
                                          </p:stCondLst>
                                        </p:cTn>
                                        <p:tgtEl>
                                          <p:spTgt spid="25612"/>
                                        </p:tgtEl>
                                      </p:cBhvr>
                                      <p:to x="100000" y="100000"/>
                                    </p:animScale>
                                    <p:animScale>
                                      <p:cBhvr>
                                        <p:cTn id="17" dur="26" fill="hold">
                                          <p:stCondLst>
                                            <p:cond delay="1642"/>
                                          </p:stCondLst>
                                        </p:cTn>
                                        <p:tgtEl>
                                          <p:spTgt spid="25612"/>
                                        </p:tgtEl>
                                      </p:cBhvr>
                                      <p:to x="100000" y="90000"/>
                                    </p:animScale>
                                    <p:animScale>
                                      <p:cBhvr>
                                        <p:cTn id="18" dur="166" decel="50000" fill="hold">
                                          <p:stCondLst>
                                            <p:cond delay="1668"/>
                                          </p:stCondLst>
                                        </p:cTn>
                                        <p:tgtEl>
                                          <p:spTgt spid="25612"/>
                                        </p:tgtEl>
                                      </p:cBhvr>
                                      <p:to x="100000" y="100000"/>
                                    </p:animScale>
                                    <p:animScale>
                                      <p:cBhvr>
                                        <p:cTn id="19" dur="26" fill="hold">
                                          <p:stCondLst>
                                            <p:cond delay="1808"/>
                                          </p:stCondLst>
                                        </p:cTn>
                                        <p:tgtEl>
                                          <p:spTgt spid="25612"/>
                                        </p:tgtEl>
                                      </p:cBhvr>
                                      <p:to x="100000" y="95000"/>
                                    </p:animScale>
                                    <p:animScale>
                                      <p:cBhvr>
                                        <p:cTn id="20" dur="166" decel="50000" fill="hold">
                                          <p:stCondLst>
                                            <p:cond delay="1834"/>
                                          </p:stCondLst>
                                        </p:cTn>
                                        <p:tgtEl>
                                          <p:spTgt spid="256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609"/>
                                        </p:tgtEl>
                                        <p:attrNameLst>
                                          <p:attrName>style.visibility</p:attrName>
                                        </p:attrNameLst>
                                      </p:cBhvr>
                                      <p:to>
                                        <p:strVal val="visible"/>
                                      </p:to>
                                    </p:set>
                                    <p:animEffect transition="in" filter="wipe(down)">
                                      <p:cBhvr>
                                        <p:cTn id="25" dur="580">
                                          <p:stCondLst>
                                            <p:cond delay="0"/>
                                          </p:stCondLst>
                                        </p:cTn>
                                        <p:tgtEl>
                                          <p:spTgt spid="25609"/>
                                        </p:tgtEl>
                                      </p:cBhvr>
                                    </p:animEffect>
                                    <p:anim calcmode="lin" valueType="num">
                                      <p:cBhvr>
                                        <p:cTn id="26" dur="1822" tmFilter="0,0; 0.14,0.36; 0.43,0.73; 0.71,0.91; 1.0,1.0" fill="hold">
                                          <p:stCondLst>
                                            <p:cond delay="0"/>
                                          </p:stCondLst>
                                        </p:cTn>
                                        <p:tgtEl>
                                          <p:spTgt spid="25609"/>
                                        </p:tgtEl>
                                        <p:attrNameLst>
                                          <p:attrName>ppt_x</p:attrName>
                                        </p:attrNameLst>
                                      </p:cBhvr>
                                      <p:tavLst>
                                        <p:tav tm="0">
                                          <p:val>
                                            <p:strVal val="#ppt_x-0.25"/>
                                          </p:val>
                                        </p:tav>
                                        <p:tav tm="100000">
                                          <p:val>
                                            <p:strVal val="#ppt_x"/>
                                          </p:val>
                                        </p:tav>
                                      </p:tavLst>
                                    </p:anim>
                                    <p:anim calcmode="lin" valueType="num">
                                      <p:cBhvr>
                                        <p:cTn id="27" dur="664" tmFilter="0.0,0.0; 0.25,0.07; 0.50,0.2; 0.75,0.467; 1.0,1.0" fill="hold">
                                          <p:stCondLst>
                                            <p:cond delay="0"/>
                                          </p:stCondLst>
                                        </p:cTn>
                                        <p:tgtEl>
                                          <p:spTgt spid="25609"/>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fill="hold">
                                          <p:stCondLst>
                                            <p:cond delay="664"/>
                                          </p:stCondLst>
                                        </p:cTn>
                                        <p:tgtEl>
                                          <p:spTgt spid="25609"/>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fill="hold">
                                          <p:stCondLst>
                                            <p:cond delay="1324"/>
                                          </p:stCondLst>
                                        </p:cTn>
                                        <p:tgtEl>
                                          <p:spTgt spid="25609"/>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fill="hold">
                                          <p:stCondLst>
                                            <p:cond delay="1656"/>
                                          </p:stCondLst>
                                        </p:cTn>
                                        <p:tgtEl>
                                          <p:spTgt spid="25609"/>
                                        </p:tgtEl>
                                        <p:attrNameLst>
                                          <p:attrName>ppt_y</p:attrName>
                                        </p:attrNameLst>
                                      </p:cBhvr>
                                      <p:tavLst>
                                        <p:tav tm="0" fmla="#ppt_y-sin(pi*$)/81">
                                          <p:val>
                                            <p:fltVal val="0.000000"/>
                                          </p:val>
                                        </p:tav>
                                        <p:tav tm="100000">
                                          <p:val>
                                            <p:fltVal val="1.000000"/>
                                          </p:val>
                                        </p:tav>
                                      </p:tavLst>
                                    </p:anim>
                                    <p:animScale>
                                      <p:cBhvr>
                                        <p:cTn id="31" dur="26" fill="hold">
                                          <p:stCondLst>
                                            <p:cond delay="650"/>
                                          </p:stCondLst>
                                        </p:cTn>
                                        <p:tgtEl>
                                          <p:spTgt spid="25609"/>
                                        </p:tgtEl>
                                      </p:cBhvr>
                                      <p:to x="100000" y="60000"/>
                                    </p:animScale>
                                    <p:animScale>
                                      <p:cBhvr>
                                        <p:cTn id="32" dur="166" decel="50000" fill="hold">
                                          <p:stCondLst>
                                            <p:cond delay="676"/>
                                          </p:stCondLst>
                                        </p:cTn>
                                        <p:tgtEl>
                                          <p:spTgt spid="25609"/>
                                        </p:tgtEl>
                                      </p:cBhvr>
                                      <p:to x="100000" y="100000"/>
                                    </p:animScale>
                                    <p:animScale>
                                      <p:cBhvr>
                                        <p:cTn id="33" dur="26" fill="hold">
                                          <p:stCondLst>
                                            <p:cond delay="1312"/>
                                          </p:stCondLst>
                                        </p:cTn>
                                        <p:tgtEl>
                                          <p:spTgt spid="25609"/>
                                        </p:tgtEl>
                                      </p:cBhvr>
                                      <p:to x="100000" y="80000"/>
                                    </p:animScale>
                                    <p:animScale>
                                      <p:cBhvr>
                                        <p:cTn id="34" dur="166" decel="50000" fill="hold">
                                          <p:stCondLst>
                                            <p:cond delay="1338"/>
                                          </p:stCondLst>
                                        </p:cTn>
                                        <p:tgtEl>
                                          <p:spTgt spid="25609"/>
                                        </p:tgtEl>
                                      </p:cBhvr>
                                      <p:to x="100000" y="100000"/>
                                    </p:animScale>
                                    <p:animScale>
                                      <p:cBhvr>
                                        <p:cTn id="35" dur="26" fill="hold">
                                          <p:stCondLst>
                                            <p:cond delay="1642"/>
                                          </p:stCondLst>
                                        </p:cTn>
                                        <p:tgtEl>
                                          <p:spTgt spid="25609"/>
                                        </p:tgtEl>
                                      </p:cBhvr>
                                      <p:to x="100000" y="90000"/>
                                    </p:animScale>
                                    <p:animScale>
                                      <p:cBhvr>
                                        <p:cTn id="36" dur="166" decel="50000" fill="hold">
                                          <p:stCondLst>
                                            <p:cond delay="1668"/>
                                          </p:stCondLst>
                                        </p:cTn>
                                        <p:tgtEl>
                                          <p:spTgt spid="25609"/>
                                        </p:tgtEl>
                                      </p:cBhvr>
                                      <p:to x="100000" y="100000"/>
                                    </p:animScale>
                                    <p:animScale>
                                      <p:cBhvr>
                                        <p:cTn id="37" dur="26" fill="hold">
                                          <p:stCondLst>
                                            <p:cond delay="1808"/>
                                          </p:stCondLst>
                                        </p:cTn>
                                        <p:tgtEl>
                                          <p:spTgt spid="25609"/>
                                        </p:tgtEl>
                                      </p:cBhvr>
                                      <p:to x="100000" y="95000"/>
                                    </p:animScale>
                                    <p:animScale>
                                      <p:cBhvr>
                                        <p:cTn id="38" dur="166" decel="50000" fill="hold">
                                          <p:stCondLst>
                                            <p:cond delay="1834"/>
                                          </p:stCondLst>
                                        </p:cTn>
                                        <p:tgtEl>
                                          <p:spTgt spid="2560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5610"/>
                                        </p:tgtEl>
                                        <p:attrNameLst>
                                          <p:attrName>style.visibility</p:attrName>
                                        </p:attrNameLst>
                                      </p:cBhvr>
                                      <p:to>
                                        <p:strVal val="visible"/>
                                      </p:to>
                                    </p:set>
                                    <p:animEffect transition="in" filter="wipe(down)">
                                      <p:cBhvr>
                                        <p:cTn id="43" dur="580">
                                          <p:stCondLst>
                                            <p:cond delay="0"/>
                                          </p:stCondLst>
                                        </p:cTn>
                                        <p:tgtEl>
                                          <p:spTgt spid="25610"/>
                                        </p:tgtEl>
                                      </p:cBhvr>
                                    </p:animEffect>
                                    <p:anim calcmode="lin" valueType="num">
                                      <p:cBhvr>
                                        <p:cTn id="44" dur="1822" tmFilter="0,0; 0.14,0.36; 0.43,0.73; 0.71,0.91; 1.0,1.0" fill="hold">
                                          <p:stCondLst>
                                            <p:cond delay="0"/>
                                          </p:stCondLst>
                                        </p:cTn>
                                        <p:tgtEl>
                                          <p:spTgt spid="25610"/>
                                        </p:tgtEl>
                                        <p:attrNameLst>
                                          <p:attrName>ppt_x</p:attrName>
                                        </p:attrNameLst>
                                      </p:cBhvr>
                                      <p:tavLst>
                                        <p:tav tm="0">
                                          <p:val>
                                            <p:strVal val="#ppt_x-0.25"/>
                                          </p:val>
                                        </p:tav>
                                        <p:tav tm="100000">
                                          <p:val>
                                            <p:strVal val="#ppt_x"/>
                                          </p:val>
                                        </p:tav>
                                      </p:tavLst>
                                    </p:anim>
                                    <p:anim calcmode="lin" valueType="num">
                                      <p:cBhvr>
                                        <p:cTn id="45" dur="664" tmFilter="0.0,0.0; 0.25,0.07; 0.50,0.2; 0.75,0.467; 1.0,1.0" fill="hold">
                                          <p:stCondLst>
                                            <p:cond delay="0"/>
                                          </p:stCondLst>
                                        </p:cTn>
                                        <p:tgtEl>
                                          <p:spTgt spid="25610"/>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fill="hold">
                                          <p:stCondLst>
                                            <p:cond delay="664"/>
                                          </p:stCondLst>
                                        </p:cTn>
                                        <p:tgtEl>
                                          <p:spTgt spid="25610"/>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fill="hold">
                                          <p:stCondLst>
                                            <p:cond delay="1324"/>
                                          </p:stCondLst>
                                        </p:cTn>
                                        <p:tgtEl>
                                          <p:spTgt spid="25610"/>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fill="hold">
                                          <p:stCondLst>
                                            <p:cond delay="1656"/>
                                          </p:stCondLst>
                                        </p:cTn>
                                        <p:tgtEl>
                                          <p:spTgt spid="25610"/>
                                        </p:tgtEl>
                                        <p:attrNameLst>
                                          <p:attrName>ppt_y</p:attrName>
                                        </p:attrNameLst>
                                      </p:cBhvr>
                                      <p:tavLst>
                                        <p:tav tm="0" fmla="#ppt_y-sin(pi*$)/81">
                                          <p:val>
                                            <p:fltVal val="0.000000"/>
                                          </p:val>
                                        </p:tav>
                                        <p:tav tm="100000">
                                          <p:val>
                                            <p:fltVal val="1.000000"/>
                                          </p:val>
                                        </p:tav>
                                      </p:tavLst>
                                    </p:anim>
                                    <p:animScale>
                                      <p:cBhvr>
                                        <p:cTn id="49" dur="26" fill="hold">
                                          <p:stCondLst>
                                            <p:cond delay="650"/>
                                          </p:stCondLst>
                                        </p:cTn>
                                        <p:tgtEl>
                                          <p:spTgt spid="25610"/>
                                        </p:tgtEl>
                                      </p:cBhvr>
                                      <p:to x="100000" y="60000"/>
                                    </p:animScale>
                                    <p:animScale>
                                      <p:cBhvr>
                                        <p:cTn id="50" dur="166" decel="50000" fill="hold">
                                          <p:stCondLst>
                                            <p:cond delay="676"/>
                                          </p:stCondLst>
                                        </p:cTn>
                                        <p:tgtEl>
                                          <p:spTgt spid="25610"/>
                                        </p:tgtEl>
                                      </p:cBhvr>
                                      <p:to x="100000" y="100000"/>
                                    </p:animScale>
                                    <p:animScale>
                                      <p:cBhvr>
                                        <p:cTn id="51" dur="26" fill="hold">
                                          <p:stCondLst>
                                            <p:cond delay="1312"/>
                                          </p:stCondLst>
                                        </p:cTn>
                                        <p:tgtEl>
                                          <p:spTgt spid="25610"/>
                                        </p:tgtEl>
                                      </p:cBhvr>
                                      <p:to x="100000" y="80000"/>
                                    </p:animScale>
                                    <p:animScale>
                                      <p:cBhvr>
                                        <p:cTn id="52" dur="166" decel="50000" fill="hold">
                                          <p:stCondLst>
                                            <p:cond delay="1338"/>
                                          </p:stCondLst>
                                        </p:cTn>
                                        <p:tgtEl>
                                          <p:spTgt spid="25610"/>
                                        </p:tgtEl>
                                      </p:cBhvr>
                                      <p:to x="100000" y="100000"/>
                                    </p:animScale>
                                    <p:animScale>
                                      <p:cBhvr>
                                        <p:cTn id="53" dur="26" fill="hold">
                                          <p:stCondLst>
                                            <p:cond delay="1642"/>
                                          </p:stCondLst>
                                        </p:cTn>
                                        <p:tgtEl>
                                          <p:spTgt spid="25610"/>
                                        </p:tgtEl>
                                      </p:cBhvr>
                                      <p:to x="100000" y="90000"/>
                                    </p:animScale>
                                    <p:animScale>
                                      <p:cBhvr>
                                        <p:cTn id="54" dur="166" decel="50000" fill="hold">
                                          <p:stCondLst>
                                            <p:cond delay="1668"/>
                                          </p:stCondLst>
                                        </p:cTn>
                                        <p:tgtEl>
                                          <p:spTgt spid="25610"/>
                                        </p:tgtEl>
                                      </p:cBhvr>
                                      <p:to x="100000" y="100000"/>
                                    </p:animScale>
                                    <p:animScale>
                                      <p:cBhvr>
                                        <p:cTn id="55" dur="26" fill="hold">
                                          <p:stCondLst>
                                            <p:cond delay="1808"/>
                                          </p:stCondLst>
                                        </p:cTn>
                                        <p:tgtEl>
                                          <p:spTgt spid="25610"/>
                                        </p:tgtEl>
                                      </p:cBhvr>
                                      <p:to x="100000" y="95000"/>
                                    </p:animScale>
                                    <p:animScale>
                                      <p:cBhvr>
                                        <p:cTn id="56" dur="166" decel="50000" fill="hold">
                                          <p:stCondLst>
                                            <p:cond delay="1834"/>
                                          </p:stCondLst>
                                        </p:cTn>
                                        <p:tgtEl>
                                          <p:spTgt spid="256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4"/>
          <p:cNvSpPr/>
          <p:nvPr>
            <p:custDataLst>
              <p:tags r:id="rId1"/>
            </p:custDataLst>
          </p:nvPr>
        </p:nvSpPr>
        <p:spPr>
          <a:xfrm>
            <a:off x="250825" y="127000"/>
            <a:ext cx="7777163" cy="2459990"/>
          </a:xfrm>
          <a:prstGeom prst="rect">
            <a:avLst/>
          </a:prstGeom>
          <a:noFill/>
          <a:ln w="9525">
            <a:noFill/>
          </a:ln>
        </p:spPr>
        <p:txBody>
          <a:bodyPr>
            <a:spAutoFit/>
          </a:bodyPr>
          <a:p>
            <a:pPr>
              <a:lnSpc>
                <a:spcPct val="70000"/>
              </a:lnSpc>
              <a:spcBef>
                <a:spcPct val="50000"/>
              </a:spcBef>
            </a:pPr>
            <a:r>
              <a:rPr lang="en-US" altLang="zh-CN" sz="2800">
                <a:latin typeface="黑体" panose="02010609060101010101" pitchFamily="49" charset="-122"/>
                <a:ea typeface="黑体" panose="02010609060101010101" pitchFamily="49" charset="-122"/>
              </a:rPr>
              <a:t>5</a:t>
            </a:r>
            <a:r>
              <a:rPr lang="zh-CN" altLang="en-US" sz="2800">
                <a:latin typeface="黑体" panose="02010609060101010101" pitchFamily="49" charset="-122"/>
                <a:ea typeface="黑体" panose="02010609060101010101" pitchFamily="49" charset="-122"/>
              </a:rPr>
              <a:t>、下列关于焓变的叙述中正确的是</a:t>
            </a:r>
            <a:endParaRPr lang="zh-CN" altLang="en-US" sz="2800">
              <a:latin typeface="黑体" panose="02010609060101010101" pitchFamily="49" charset="-122"/>
              <a:ea typeface="黑体" panose="02010609060101010101" pitchFamily="49" charset="-122"/>
            </a:endParaRPr>
          </a:p>
          <a:p>
            <a:pPr>
              <a:lnSpc>
                <a:spcPct val="70000"/>
              </a:lnSpc>
              <a:spcBef>
                <a:spcPct val="50000"/>
              </a:spcBef>
            </a:pPr>
            <a:r>
              <a:rPr lang="en-US" altLang="zh-CN" sz="2800">
                <a:latin typeface="黑体" panose="02010609060101010101" pitchFamily="49" charset="-122"/>
                <a:ea typeface="黑体" panose="02010609060101010101" pitchFamily="49" charset="-122"/>
              </a:rPr>
              <a:t>A</a:t>
            </a:r>
            <a:r>
              <a:rPr lang="zh-CN" altLang="en-US" sz="2800">
                <a:latin typeface="黑体" panose="02010609060101010101" pitchFamily="49" charset="-122"/>
                <a:ea typeface="黑体" panose="02010609060101010101" pitchFamily="49" charset="-122"/>
              </a:rPr>
              <a:t>、化学反应的焓变与反应的方向性无关</a:t>
            </a:r>
            <a:endParaRPr lang="zh-CN" altLang="en-US" sz="2800">
              <a:latin typeface="黑体" panose="02010609060101010101" pitchFamily="49" charset="-122"/>
              <a:ea typeface="黑体" panose="02010609060101010101" pitchFamily="49" charset="-122"/>
            </a:endParaRPr>
          </a:p>
          <a:p>
            <a:pPr>
              <a:lnSpc>
                <a:spcPct val="70000"/>
              </a:lnSpc>
              <a:spcBef>
                <a:spcPct val="50000"/>
              </a:spcBef>
            </a:pPr>
            <a:r>
              <a:rPr lang="en-US" altLang="zh-CN" sz="2800">
                <a:latin typeface="黑体" panose="02010609060101010101" pitchFamily="49" charset="-122"/>
                <a:ea typeface="黑体" panose="02010609060101010101" pitchFamily="49" charset="-122"/>
              </a:rPr>
              <a:t>B</a:t>
            </a:r>
            <a:r>
              <a:rPr lang="zh-CN" altLang="en-US" sz="2800">
                <a:latin typeface="黑体" panose="02010609060101010101" pitchFamily="49" charset="-122"/>
                <a:ea typeface="黑体" panose="02010609060101010101" pitchFamily="49" charset="-122"/>
              </a:rPr>
              <a:t>、化学反应的焓变直接决定了反应的方向</a:t>
            </a:r>
            <a:endParaRPr lang="zh-CN" altLang="en-US" sz="2800">
              <a:latin typeface="黑体" panose="02010609060101010101" pitchFamily="49" charset="-122"/>
              <a:ea typeface="黑体" panose="02010609060101010101" pitchFamily="49" charset="-122"/>
            </a:endParaRPr>
          </a:p>
          <a:p>
            <a:pPr>
              <a:lnSpc>
                <a:spcPct val="70000"/>
              </a:lnSpc>
              <a:spcBef>
                <a:spcPct val="50000"/>
              </a:spcBef>
            </a:pPr>
            <a:r>
              <a:rPr lang="en-US" altLang="zh-CN" sz="2800">
                <a:latin typeface="黑体" panose="02010609060101010101" pitchFamily="49" charset="-122"/>
                <a:ea typeface="黑体" panose="02010609060101010101" pitchFamily="49" charset="-122"/>
              </a:rPr>
              <a:t>C</a:t>
            </a:r>
            <a:r>
              <a:rPr lang="zh-CN" altLang="en-US" sz="2800">
                <a:latin typeface="黑体" panose="02010609060101010101" pitchFamily="49" charset="-122"/>
                <a:ea typeface="黑体" panose="02010609060101010101" pitchFamily="49" charset="-122"/>
              </a:rPr>
              <a:t>、焓变为负值的反应都是放热反应</a:t>
            </a:r>
            <a:endParaRPr lang="zh-CN" altLang="en-US" sz="2800">
              <a:latin typeface="黑体" panose="02010609060101010101" pitchFamily="49" charset="-122"/>
              <a:ea typeface="黑体" panose="02010609060101010101" pitchFamily="49" charset="-122"/>
            </a:endParaRPr>
          </a:p>
          <a:p>
            <a:pPr>
              <a:lnSpc>
                <a:spcPct val="70000"/>
              </a:lnSpc>
              <a:spcBef>
                <a:spcPct val="50000"/>
              </a:spcBef>
            </a:pPr>
            <a:r>
              <a:rPr lang="en-US" altLang="zh-CN" sz="2800">
                <a:latin typeface="黑体" panose="02010609060101010101" pitchFamily="49" charset="-122"/>
                <a:ea typeface="黑体" panose="02010609060101010101" pitchFamily="49" charset="-122"/>
              </a:rPr>
              <a:t>D</a:t>
            </a:r>
            <a:r>
              <a:rPr lang="zh-CN" altLang="en-US" sz="2800">
                <a:latin typeface="黑体" panose="02010609060101010101" pitchFamily="49" charset="-122"/>
                <a:ea typeface="黑体" panose="02010609060101010101" pitchFamily="49" charset="-122"/>
              </a:rPr>
              <a:t>、焓变为正值的反应都能自发进行</a:t>
            </a:r>
            <a:endParaRPr lang="en-US" altLang="zh-CN" sz="2800">
              <a:latin typeface="黑体" panose="02010609060101010101" pitchFamily="49" charset="-122"/>
              <a:ea typeface="黑体" panose="02010609060101010101" pitchFamily="49" charset="-122"/>
            </a:endParaRPr>
          </a:p>
        </p:txBody>
      </p:sp>
      <p:sp>
        <p:nvSpPr>
          <p:cNvPr id="26627" name="Text Box 5"/>
          <p:cNvSpPr/>
          <p:nvPr>
            <p:custDataLst>
              <p:tags r:id="rId2"/>
            </p:custDataLst>
          </p:nvPr>
        </p:nvSpPr>
        <p:spPr>
          <a:xfrm>
            <a:off x="132715" y="2644775"/>
            <a:ext cx="9655810" cy="4001135"/>
          </a:xfrm>
          <a:prstGeom prst="rect">
            <a:avLst/>
          </a:prstGeom>
          <a:noFill/>
          <a:ln w="9525">
            <a:noFill/>
          </a:ln>
        </p:spPr>
        <p:txBody>
          <a:bodyPr wrap="square">
            <a:spAutoFit/>
          </a:bodyPr>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6</a:t>
            </a:r>
            <a:r>
              <a:rPr lang="zh-CN" altLang="en-US" sz="2800">
                <a:latin typeface="黑体" panose="02010609060101010101" pitchFamily="49" charset="-122"/>
                <a:ea typeface="黑体" panose="02010609060101010101" pitchFamily="49" charset="-122"/>
              </a:rPr>
              <a:t>、以下自发反应可用能量判据来解释的是</a:t>
            </a:r>
            <a:endParaRPr lang="zh-CN" altLang="en-US" sz="2800">
              <a:latin typeface="黑体" panose="02010609060101010101" pitchFamily="49" charset="-122"/>
              <a:ea typeface="黑体" panose="02010609060101010101" pitchFamily="49" charset="-122"/>
            </a:endParaRPr>
          </a:p>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A</a:t>
            </a:r>
            <a:r>
              <a:rPr lang="zh-CN" altLang="en-US" sz="2800">
                <a:latin typeface="黑体" panose="02010609060101010101" pitchFamily="49" charset="-122"/>
                <a:ea typeface="黑体" panose="02010609060101010101" pitchFamily="49" charset="-122"/>
              </a:rPr>
              <a:t>、硝酸铵自发溶于水 △</a:t>
            </a:r>
            <a:r>
              <a:rPr lang="en-US" altLang="zh-CN" sz="2800">
                <a:latin typeface="黑体" panose="02010609060101010101" pitchFamily="49" charset="-122"/>
                <a:ea typeface="黑体" panose="02010609060101010101" pitchFamily="49" charset="-122"/>
              </a:rPr>
              <a:t>H&gt;0</a:t>
            </a:r>
            <a:endParaRPr lang="zh-CN" altLang="en-US" sz="2800">
              <a:latin typeface="黑体" panose="02010609060101010101" pitchFamily="49" charset="-122"/>
              <a:ea typeface="黑体" panose="02010609060101010101" pitchFamily="49" charset="-122"/>
            </a:endParaRPr>
          </a:p>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B</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2N</a:t>
            </a:r>
            <a:r>
              <a:rPr lang="en-US" altLang="zh-CN" sz="2800" baseline="-25000">
                <a:latin typeface="黑体" panose="02010609060101010101" pitchFamily="49" charset="-122"/>
                <a:ea typeface="黑体" panose="02010609060101010101" pitchFamily="49" charset="-122"/>
              </a:rPr>
              <a:t>2</a:t>
            </a:r>
            <a:r>
              <a:rPr lang="en-US" altLang="zh-CN" sz="2800">
                <a:latin typeface="黑体" panose="02010609060101010101" pitchFamily="49" charset="-122"/>
                <a:ea typeface="黑体" panose="02010609060101010101" pitchFamily="49" charset="-122"/>
              </a:rPr>
              <a:t>O</a:t>
            </a:r>
            <a:r>
              <a:rPr lang="en-US" altLang="zh-CN" sz="2800" baseline="-25000">
                <a:latin typeface="黑体" panose="02010609060101010101" pitchFamily="49" charset="-122"/>
                <a:ea typeface="黑体" panose="02010609060101010101" pitchFamily="49" charset="-122"/>
              </a:rPr>
              <a:t>5</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g</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=4NO</a:t>
            </a:r>
            <a:r>
              <a:rPr lang="en-US" altLang="zh-CN" sz="2800" baseline="-250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g</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+O</a:t>
            </a:r>
            <a:r>
              <a:rPr lang="en-US" altLang="zh-CN" sz="2800" baseline="-250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g</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H=+56.7kJ</a:t>
            </a:r>
            <a:r>
              <a:rPr lang="en-US" altLang="zh-CN" sz="2800"/>
              <a:t>/mol</a:t>
            </a:r>
            <a:endParaRPr lang="en-US" altLang="zh-CN" sz="2800">
              <a:latin typeface="黑体" panose="02010609060101010101" pitchFamily="49" charset="-122"/>
              <a:ea typeface="黑体" panose="02010609060101010101" pitchFamily="49" charset="-122"/>
            </a:endParaRPr>
          </a:p>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C</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(NH</a:t>
            </a:r>
            <a:r>
              <a:rPr lang="en-US" altLang="zh-CN" sz="2800" baseline="-25000">
                <a:latin typeface="黑体" panose="02010609060101010101" pitchFamily="49" charset="-122"/>
                <a:ea typeface="黑体" panose="02010609060101010101" pitchFamily="49" charset="-122"/>
              </a:rPr>
              <a:t>4</a:t>
            </a:r>
            <a:r>
              <a:rPr lang="en-US" altLang="zh-CN" sz="2800">
                <a:latin typeface="黑体" panose="02010609060101010101" pitchFamily="49" charset="-122"/>
                <a:ea typeface="黑体" panose="02010609060101010101" pitchFamily="49" charset="-122"/>
              </a:rPr>
              <a:t>)</a:t>
            </a:r>
            <a:r>
              <a:rPr lang="en-US" altLang="zh-CN" sz="2800" baseline="-25000">
                <a:latin typeface="黑体" panose="02010609060101010101" pitchFamily="49" charset="-122"/>
                <a:ea typeface="黑体" panose="02010609060101010101" pitchFamily="49" charset="-122"/>
              </a:rPr>
              <a:t>2</a:t>
            </a:r>
            <a:r>
              <a:rPr lang="en-US" altLang="zh-CN" sz="2800">
                <a:latin typeface="黑体" panose="02010609060101010101" pitchFamily="49" charset="-122"/>
                <a:ea typeface="黑体" panose="02010609060101010101" pitchFamily="49" charset="-122"/>
              </a:rPr>
              <a:t>CO</a:t>
            </a:r>
            <a:r>
              <a:rPr lang="en-US" altLang="zh-CN" sz="2800" baseline="-25000">
                <a:latin typeface="黑体" panose="02010609060101010101" pitchFamily="49" charset="-122"/>
                <a:ea typeface="黑体" panose="02010609060101010101" pitchFamily="49" charset="-122"/>
              </a:rPr>
              <a:t>3</a:t>
            </a:r>
            <a:r>
              <a:rPr lang="en-US" altLang="zh-CN" sz="2800">
                <a:latin typeface="黑体" panose="02010609060101010101" pitchFamily="49" charset="-122"/>
                <a:ea typeface="黑体" panose="02010609060101010101" pitchFamily="49" charset="-122"/>
              </a:rPr>
              <a:t>(s)=CO</a:t>
            </a:r>
            <a:r>
              <a:rPr lang="en-US" altLang="zh-CN" sz="2800" baseline="-25000">
                <a:latin typeface="黑体" panose="02010609060101010101" pitchFamily="49" charset="-122"/>
                <a:ea typeface="黑体" panose="02010609060101010101" pitchFamily="49" charset="-122"/>
              </a:rPr>
              <a:t>2</a:t>
            </a:r>
            <a:r>
              <a:rPr lang="en-US" altLang="zh-CN" sz="2800">
                <a:latin typeface="黑体" panose="02010609060101010101" pitchFamily="49" charset="-122"/>
                <a:ea typeface="黑体" panose="02010609060101010101" pitchFamily="49" charset="-122"/>
              </a:rPr>
              <a:t>(g)+H</a:t>
            </a:r>
            <a:r>
              <a:rPr lang="en-US" altLang="zh-CN" sz="2800" baseline="-25000">
                <a:latin typeface="黑体" panose="02010609060101010101" pitchFamily="49" charset="-122"/>
                <a:ea typeface="黑体" panose="02010609060101010101" pitchFamily="49" charset="-122"/>
              </a:rPr>
              <a:t>2</a:t>
            </a:r>
            <a:r>
              <a:rPr lang="en-US" altLang="zh-CN" sz="2800">
                <a:latin typeface="黑体" panose="02010609060101010101" pitchFamily="49" charset="-122"/>
                <a:ea typeface="黑体" panose="02010609060101010101" pitchFamily="49" charset="-122"/>
              </a:rPr>
              <a:t>O(l)+2NH</a:t>
            </a:r>
            <a:r>
              <a:rPr lang="en-US" altLang="zh-CN" sz="2800" baseline="-25000">
                <a:latin typeface="黑体" panose="02010609060101010101" pitchFamily="49" charset="-122"/>
                <a:ea typeface="黑体" panose="02010609060101010101" pitchFamily="49" charset="-122"/>
              </a:rPr>
              <a:t>3</a:t>
            </a:r>
            <a:r>
              <a:rPr lang="en-US" altLang="zh-CN" sz="2800">
                <a:latin typeface="黑体" panose="02010609060101010101" pitchFamily="49" charset="-122"/>
                <a:ea typeface="黑体" panose="02010609060101010101" pitchFamily="49" charset="-122"/>
              </a:rPr>
              <a:t>(g)</a:t>
            </a:r>
            <a:endParaRPr lang="en-US" altLang="zh-CN" sz="2800">
              <a:latin typeface="黑体" panose="02010609060101010101" pitchFamily="49" charset="-122"/>
              <a:ea typeface="黑体" panose="02010609060101010101" pitchFamily="49" charset="-122"/>
            </a:endParaRPr>
          </a:p>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                        △H=+74.9kJ/mol</a:t>
            </a:r>
            <a:endParaRPr lang="en-US" altLang="zh-CN" sz="2800">
              <a:latin typeface="黑体" panose="02010609060101010101" pitchFamily="49" charset="-122"/>
              <a:ea typeface="黑体" panose="02010609060101010101" pitchFamily="49" charset="-122"/>
            </a:endParaRPr>
          </a:p>
          <a:p>
            <a:pPr>
              <a:lnSpc>
                <a:spcPct val="150000"/>
              </a:lnSpc>
              <a:spcBef>
                <a:spcPts val="50"/>
              </a:spcBef>
              <a:spcAft>
                <a:spcPts val="0"/>
              </a:spcAft>
            </a:pPr>
            <a:r>
              <a:rPr lang="en-US" altLang="zh-CN" sz="2800">
                <a:latin typeface="黑体" panose="02010609060101010101" pitchFamily="49" charset="-122"/>
                <a:ea typeface="黑体" panose="02010609060101010101" pitchFamily="49" charset="-122"/>
              </a:rPr>
              <a:t>D</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2H</a:t>
            </a:r>
            <a:r>
              <a:rPr lang="en-US" altLang="zh-CN" sz="2800" baseline="-250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g</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+O</a:t>
            </a:r>
            <a:r>
              <a:rPr lang="en-US" altLang="zh-CN" sz="2800" baseline="-250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g</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=2H</a:t>
            </a:r>
            <a:r>
              <a:rPr lang="en-US" altLang="zh-CN" sz="2800" baseline="-25000">
                <a:latin typeface="黑体" panose="02010609060101010101" pitchFamily="49" charset="-122"/>
                <a:ea typeface="黑体" panose="02010609060101010101" pitchFamily="49" charset="-122"/>
              </a:rPr>
              <a:t>2</a:t>
            </a:r>
            <a:r>
              <a:rPr lang="en-US" altLang="zh-CN" sz="2800">
                <a:latin typeface="黑体" panose="02010609060101010101" pitchFamily="49" charset="-122"/>
                <a:ea typeface="黑体" panose="02010609060101010101" pitchFamily="49" charset="-122"/>
              </a:rPr>
              <a:t>O</a:t>
            </a:r>
            <a:r>
              <a:rPr lang="zh-CN" altLang="en-US" sz="2800">
                <a:latin typeface="黑体" panose="02010609060101010101" pitchFamily="49" charset="-122"/>
                <a:ea typeface="黑体" panose="02010609060101010101" pitchFamily="49" charset="-122"/>
              </a:rPr>
              <a:t>（</a:t>
            </a:r>
            <a:r>
              <a:rPr lang="en-US" altLang="zh-CN" sz="2800">
                <a:latin typeface="黑体" panose="02010609060101010101" pitchFamily="49" charset="-122"/>
                <a:ea typeface="黑体" panose="02010609060101010101" pitchFamily="49" charset="-122"/>
              </a:rPr>
              <a:t>l</a:t>
            </a:r>
            <a:r>
              <a:rPr lang="zh-CN" altLang="en-US" sz="2800">
                <a:latin typeface="黑体" panose="02010609060101010101" pitchFamily="49" charset="-122"/>
                <a:ea typeface="黑体" panose="02010609060101010101" pitchFamily="49" charset="-122"/>
              </a:rPr>
              <a:t>）  △</a:t>
            </a:r>
            <a:r>
              <a:rPr lang="en-US" altLang="zh-CN" sz="2800">
                <a:latin typeface="黑体" panose="02010609060101010101" pitchFamily="49" charset="-122"/>
                <a:ea typeface="黑体" panose="02010609060101010101" pitchFamily="49" charset="-122"/>
              </a:rPr>
              <a:t>H=-571.6kJ/mol</a:t>
            </a:r>
            <a:endParaRPr lang="en-US" altLang="zh-CN" sz="2800">
              <a:latin typeface="黑体" panose="02010609060101010101" pitchFamily="49" charset="-122"/>
              <a:ea typeface="黑体" panose="02010609060101010101" pitchFamily="49" charset="-122"/>
            </a:endParaRPr>
          </a:p>
        </p:txBody>
      </p:sp>
      <p:sp>
        <p:nvSpPr>
          <p:cNvPr id="26628" name="Text Box 6"/>
          <p:cNvSpPr/>
          <p:nvPr>
            <p:custDataLst>
              <p:tags r:id="rId3"/>
            </p:custDataLst>
          </p:nvPr>
        </p:nvSpPr>
        <p:spPr>
          <a:xfrm>
            <a:off x="6933248" y="2843530"/>
            <a:ext cx="936625" cy="579438"/>
          </a:xfrm>
          <a:prstGeom prst="rect">
            <a:avLst/>
          </a:prstGeom>
          <a:noFill/>
          <a:ln w="9525">
            <a:noFill/>
          </a:ln>
        </p:spPr>
        <p:txBody>
          <a:bodyPr>
            <a:spAutoFit/>
          </a:bodyPr>
          <a:p>
            <a:pPr>
              <a:spcBef>
                <a:spcPct val="50000"/>
              </a:spcBef>
            </a:pPr>
            <a:r>
              <a:rPr lang="en-US" altLang="zh-CN" sz="3200">
                <a:solidFill>
                  <a:srgbClr val="FF0000"/>
                </a:solidFill>
                <a:effectLst>
                  <a:outerShdw blurRad="38100" dist="38100" dir="2700000">
                    <a:srgbClr val="000000"/>
                  </a:outerShdw>
                </a:effectLst>
              </a:rPr>
              <a:t>D</a:t>
            </a:r>
            <a:endParaRPr lang="en-US" altLang="zh-CN" sz="3200">
              <a:solidFill>
                <a:srgbClr val="FF0000"/>
              </a:solidFill>
              <a:effectLst>
                <a:outerShdw blurRad="38100" dist="38100" dir="2700000">
                  <a:srgbClr val="000000"/>
                </a:outerShdw>
              </a:effectLst>
            </a:endParaRPr>
          </a:p>
        </p:txBody>
      </p:sp>
      <p:sp>
        <p:nvSpPr>
          <p:cNvPr id="26629" name="Text Box 7"/>
          <p:cNvSpPr/>
          <p:nvPr>
            <p:custDataLst>
              <p:tags r:id="rId4"/>
            </p:custDataLst>
          </p:nvPr>
        </p:nvSpPr>
        <p:spPr>
          <a:xfrm>
            <a:off x="6728460" y="72708"/>
            <a:ext cx="936625" cy="579437"/>
          </a:xfrm>
          <a:prstGeom prst="rect">
            <a:avLst/>
          </a:prstGeom>
          <a:noFill/>
          <a:ln w="9525">
            <a:noFill/>
          </a:ln>
        </p:spPr>
        <p:txBody>
          <a:bodyPr>
            <a:spAutoFit/>
          </a:bodyPr>
          <a:p>
            <a:pPr>
              <a:spcBef>
                <a:spcPct val="50000"/>
              </a:spcBef>
            </a:pPr>
            <a:r>
              <a:rPr lang="en-US" altLang="zh-CN" sz="3200">
                <a:solidFill>
                  <a:srgbClr val="FF0000"/>
                </a:solidFill>
                <a:effectLst>
                  <a:outerShdw blurRad="38100" dist="38100" dir="2700000">
                    <a:srgbClr val="000000"/>
                  </a:outerShdw>
                </a:effectLst>
              </a:rPr>
              <a:t>C</a:t>
            </a:r>
            <a:endParaRPr lang="en-US" altLang="zh-CN" sz="3200">
              <a:solidFill>
                <a:srgbClr val="FF0000"/>
              </a:solidFill>
              <a:effectLst>
                <a:outerShdw blurRad="38100" dist="38100" dir="2700000">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ppt_w</p:attrName>
                                        </p:attrNameLst>
                                      </p:cBhvr>
                                      <p:tavLst>
                                        <p:tav tm="0">
                                          <p:val>
                                            <p:strVal val="#ppt_w*0.05"/>
                                          </p:val>
                                        </p:tav>
                                        <p:tav tm="100000">
                                          <p:val>
                                            <p:strVal val="#ppt_w"/>
                                          </p:val>
                                        </p:tav>
                                      </p:tavLst>
                                    </p:anim>
                                    <p:anim calcmode="lin" valueType="num">
                                      <p:cBhvr>
                                        <p:cTn id="8" dur="500" fill="hold"/>
                                        <p:tgtEl>
                                          <p:spTgt spid="26629"/>
                                        </p:tgtEl>
                                        <p:attrNameLst>
                                          <p:attrName>ppt_h</p:attrName>
                                        </p:attrNameLst>
                                      </p:cBhvr>
                                      <p:tavLst>
                                        <p:tav tm="0">
                                          <p:val>
                                            <p:strVal val="#ppt_h"/>
                                          </p:val>
                                        </p:tav>
                                        <p:tav tm="100000">
                                          <p:val>
                                            <p:strVal val="#ppt_h"/>
                                          </p:val>
                                        </p:tav>
                                      </p:tavLst>
                                    </p:anim>
                                    <p:anim calcmode="lin" valueType="num">
                                      <p:cBhvr>
                                        <p:cTn id="9" dur="500" fill="hold"/>
                                        <p:tgtEl>
                                          <p:spTgt spid="26629"/>
                                        </p:tgtEl>
                                        <p:attrNameLst>
                                          <p:attrName>ppt_x</p:attrName>
                                        </p:attrNameLst>
                                      </p:cBhvr>
                                      <p:tavLst>
                                        <p:tav tm="0">
                                          <p:val>
                                            <p:strVal val="#ppt_x-.2"/>
                                          </p:val>
                                        </p:tav>
                                        <p:tav tm="100000">
                                          <p:val>
                                            <p:strVal val="#ppt_x"/>
                                          </p:val>
                                        </p:tav>
                                      </p:tavLst>
                                    </p:anim>
                                    <p:anim calcmode="lin" valueType="num">
                                      <p:cBhvr>
                                        <p:cTn id="10" dur="500" fill="hold"/>
                                        <p:tgtEl>
                                          <p:spTgt spid="26629"/>
                                        </p:tgtEl>
                                        <p:attrNameLst>
                                          <p:attrName>ppt_y</p:attrName>
                                        </p:attrNameLst>
                                      </p:cBhvr>
                                      <p:tavLst>
                                        <p:tav tm="0">
                                          <p:val>
                                            <p:strVal val="#ppt_y"/>
                                          </p:val>
                                        </p:tav>
                                        <p:tav tm="100000">
                                          <p:val>
                                            <p:strVal val="#ppt_y"/>
                                          </p:val>
                                        </p:tav>
                                      </p:tavLst>
                                    </p:anim>
                                    <p:animEffect transition="in" filter="fade">
                                      <p:cBhvr>
                                        <p:cTn id="11" dur="500"/>
                                        <p:tgtEl>
                                          <p:spTgt spid="2662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p:cTn id="16" dur="500" fill="hold"/>
                                        <p:tgtEl>
                                          <p:spTgt spid="26628"/>
                                        </p:tgtEl>
                                        <p:attrNameLst>
                                          <p:attrName>ppt_w</p:attrName>
                                        </p:attrNameLst>
                                      </p:cBhvr>
                                      <p:tavLst>
                                        <p:tav tm="0">
                                          <p:val>
                                            <p:strVal val="#ppt_w*0.05"/>
                                          </p:val>
                                        </p:tav>
                                        <p:tav tm="100000">
                                          <p:val>
                                            <p:strVal val="#ppt_w"/>
                                          </p:val>
                                        </p:tav>
                                      </p:tavLst>
                                    </p:anim>
                                    <p:anim calcmode="lin" valueType="num">
                                      <p:cBhvr>
                                        <p:cTn id="17" dur="500" fill="hold"/>
                                        <p:tgtEl>
                                          <p:spTgt spid="26628"/>
                                        </p:tgtEl>
                                        <p:attrNameLst>
                                          <p:attrName>ppt_h</p:attrName>
                                        </p:attrNameLst>
                                      </p:cBhvr>
                                      <p:tavLst>
                                        <p:tav tm="0">
                                          <p:val>
                                            <p:strVal val="#ppt_h"/>
                                          </p:val>
                                        </p:tav>
                                        <p:tav tm="100000">
                                          <p:val>
                                            <p:strVal val="#ppt_h"/>
                                          </p:val>
                                        </p:tav>
                                      </p:tavLst>
                                    </p:anim>
                                    <p:anim calcmode="lin" valueType="num">
                                      <p:cBhvr>
                                        <p:cTn id="18" dur="500" fill="hold"/>
                                        <p:tgtEl>
                                          <p:spTgt spid="26628"/>
                                        </p:tgtEl>
                                        <p:attrNameLst>
                                          <p:attrName>ppt_x</p:attrName>
                                        </p:attrNameLst>
                                      </p:cBhvr>
                                      <p:tavLst>
                                        <p:tav tm="0">
                                          <p:val>
                                            <p:strVal val="#ppt_x-.2"/>
                                          </p:val>
                                        </p:tav>
                                        <p:tav tm="100000">
                                          <p:val>
                                            <p:strVal val="#ppt_x"/>
                                          </p:val>
                                        </p:tav>
                                      </p:tavLst>
                                    </p:anim>
                                    <p:anim calcmode="lin" valueType="num">
                                      <p:cBhvr>
                                        <p:cTn id="19" dur="500" fill="hold"/>
                                        <p:tgtEl>
                                          <p:spTgt spid="26628"/>
                                        </p:tgtEl>
                                        <p:attrNameLst>
                                          <p:attrName>ppt_y</p:attrName>
                                        </p:attrNameLst>
                                      </p:cBhvr>
                                      <p:tavLst>
                                        <p:tav tm="0">
                                          <p:val>
                                            <p:strVal val="#ppt_y"/>
                                          </p:val>
                                        </p:tav>
                                        <p:tav tm="100000">
                                          <p:val>
                                            <p:strVal val="#ppt_y"/>
                                          </p:val>
                                        </p:tav>
                                      </p:tavLst>
                                    </p:anim>
                                    <p:animEffect transition="in" filter="fade">
                                      <p:cBhvr>
                                        <p:cTn id="20"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7650" name="Picture 9" descr="pic_249312"/>
          <p:cNvPicPr>
            <a:picLocks noChangeAspect="1"/>
          </p:cNvPicPr>
          <p:nvPr>
            <p:custDataLst>
              <p:tags r:id="rId1"/>
            </p:custDataLst>
          </p:nvPr>
        </p:nvPicPr>
        <p:blipFill>
          <a:blip r:embed="rId2"/>
          <a:stretch>
            <a:fillRect/>
          </a:stretch>
        </p:blipFill>
        <p:spPr>
          <a:xfrm>
            <a:off x="2379663" y="1196975"/>
            <a:ext cx="5937250" cy="5343525"/>
          </a:xfrm>
          <a:prstGeom prst="rect">
            <a:avLst/>
          </a:prstGeom>
          <a:noFill/>
          <a:ln w="9525">
            <a:noFill/>
          </a:ln>
        </p:spPr>
      </p:pic>
      <p:sp>
        <p:nvSpPr>
          <p:cNvPr id="27651" name="Text Box 10"/>
          <p:cNvSpPr/>
          <p:nvPr>
            <p:custDataLst>
              <p:tags r:id="rId3"/>
            </p:custDataLst>
          </p:nvPr>
        </p:nvSpPr>
        <p:spPr>
          <a:xfrm>
            <a:off x="612775" y="1357313"/>
            <a:ext cx="1873250" cy="762000"/>
          </a:xfrm>
          <a:prstGeom prst="rect">
            <a:avLst/>
          </a:prstGeom>
          <a:noFill/>
          <a:ln w="9525">
            <a:noFill/>
          </a:ln>
        </p:spPr>
        <p:txBody>
          <a:bodyPr>
            <a:spAutoFit/>
          </a:bodyPr>
          <a:p>
            <a:pPr>
              <a:spcBef>
                <a:spcPct val="50000"/>
              </a:spcBef>
            </a:pPr>
            <a:r>
              <a:rPr lang="zh-CN" altLang="en-US" sz="4400">
                <a:solidFill>
                  <a:srgbClr val="D72507"/>
                </a:solidFill>
                <a:ea typeface="楷体_GB2312" pitchFamily="49" charset="-122"/>
              </a:rPr>
              <a:t>有序</a:t>
            </a:r>
            <a:endParaRPr lang="zh-CN" altLang="en-US" sz="4400">
              <a:solidFill>
                <a:srgbClr val="D72507"/>
              </a:solidFill>
              <a:ea typeface="楷体_GB2312" pitchFamily="49" charset="-122"/>
            </a:endParaRPr>
          </a:p>
        </p:txBody>
      </p:sp>
      <p:sp>
        <p:nvSpPr>
          <p:cNvPr id="27652" name="Text Box 11"/>
          <p:cNvSpPr/>
          <p:nvPr>
            <p:custDataLst>
              <p:tags r:id="rId4"/>
            </p:custDataLst>
          </p:nvPr>
        </p:nvSpPr>
        <p:spPr>
          <a:xfrm>
            <a:off x="685800" y="5461000"/>
            <a:ext cx="1657350" cy="823913"/>
          </a:xfrm>
          <a:prstGeom prst="rect">
            <a:avLst/>
          </a:prstGeom>
          <a:noFill/>
          <a:ln w="9525">
            <a:noFill/>
          </a:ln>
        </p:spPr>
        <p:txBody>
          <a:bodyPr>
            <a:spAutoFit/>
          </a:bodyPr>
          <a:p>
            <a:pPr defTabSz="914400">
              <a:spcBef>
                <a:spcPct val="50000"/>
              </a:spcBef>
              <a:buClrTx/>
              <a:buSzPct val="100000"/>
              <a:buFontTx/>
            </a:pPr>
            <a:r>
              <a:rPr lang="zh-CN" altLang="en-US" sz="4800">
                <a:solidFill>
                  <a:schemeClr val="bg2"/>
                </a:solidFill>
                <a:latin typeface="Webdings" panose="05030102010509060703" pitchFamily="18" charset="2"/>
                <a:ea typeface="华文行楷" panose="02010800040101010101" pitchFamily="2" charset="-122"/>
              </a:rPr>
              <a:t>混乱</a:t>
            </a:r>
            <a:endParaRPr lang="zh-CN" altLang="en-US" sz="4800">
              <a:solidFill>
                <a:schemeClr val="bg2"/>
              </a:solidFill>
              <a:latin typeface="Webdings" panose="05030102010509060703" pitchFamily="18" charset="2"/>
              <a:ea typeface="华文行楷" panose="02010800040101010101" pitchFamily="2" charset="-122"/>
            </a:endParaRPr>
          </a:p>
        </p:txBody>
      </p:sp>
      <p:sp>
        <p:nvSpPr>
          <p:cNvPr id="27653" name="AutoShape 12"/>
          <p:cNvSpPr/>
          <p:nvPr>
            <p:custDataLst>
              <p:tags r:id="rId5"/>
            </p:custDataLst>
          </p:nvPr>
        </p:nvSpPr>
        <p:spPr>
          <a:xfrm>
            <a:off x="971550" y="2220913"/>
            <a:ext cx="720725" cy="3168650"/>
          </a:xfrm>
          <a:prstGeom prst="downArrow">
            <a:avLst>
              <a:gd name="adj1" fmla="val 50000"/>
              <a:gd name="adj2" fmla="val 109911"/>
            </a:avLst>
          </a:prstGeom>
          <a:solidFill>
            <a:srgbClr val="CC9900"/>
          </a:solidFill>
          <a:ln w="9525" cap="flat" cmpd="sng">
            <a:solidFill>
              <a:srgbClr val="000000"/>
            </a:solidFill>
            <a:prstDash val="solid"/>
            <a:miter/>
            <a:headEnd type="none" w="med" len="med"/>
            <a:tailEnd type="none" w="med" len="med"/>
          </a:ln>
        </p:spPr>
        <p:txBody>
          <a:bodyPr vert="eaVert" wrap="none" anchor="ct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 calcmode="lin" valueType="num">
                                      <p:cBhvr additive="base">
                                        <p:cTn id="12" dur="500" fill="hold"/>
                                        <p:tgtEl>
                                          <p:spTgt spid="27651"/>
                                        </p:tgtEl>
                                        <p:attrNameLst>
                                          <p:attrName>ppt_x</p:attrName>
                                        </p:attrNameLst>
                                      </p:cBhvr>
                                      <p:tavLst>
                                        <p:tav tm="0">
                                          <p:val>
                                            <p:strVal val="#ppt_x"/>
                                          </p:val>
                                        </p:tav>
                                        <p:tav tm="100000">
                                          <p:val>
                                            <p:strVal val="#ppt_x"/>
                                          </p:val>
                                        </p:tav>
                                      </p:tavLst>
                                    </p:anim>
                                    <p:anim calcmode="lin" valueType="num">
                                      <p:cBhvr additive="base">
                                        <p:cTn id="13" dur="500" fill="hold"/>
                                        <p:tgtEl>
                                          <p:spTgt spid="2765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7653"/>
                                        </p:tgtEl>
                                        <p:attrNameLst>
                                          <p:attrName>style.visibility</p:attrName>
                                        </p:attrNameLst>
                                      </p:cBhvr>
                                      <p:to>
                                        <p:strVal val="visible"/>
                                      </p:to>
                                    </p:set>
                                    <p:anim calcmode="lin" valueType="num">
                                      <p:cBhvr additive="base">
                                        <p:cTn id="18" dur="2000" fill="hold"/>
                                        <p:tgtEl>
                                          <p:spTgt spid="27653"/>
                                        </p:tgtEl>
                                        <p:attrNameLst>
                                          <p:attrName>ppt_x</p:attrName>
                                        </p:attrNameLst>
                                      </p:cBhvr>
                                      <p:tavLst>
                                        <p:tav tm="0">
                                          <p:val>
                                            <p:strVal val="#ppt_x"/>
                                          </p:val>
                                        </p:tav>
                                        <p:tav tm="100000">
                                          <p:val>
                                            <p:strVal val="#ppt_x"/>
                                          </p:val>
                                        </p:tav>
                                      </p:tavLst>
                                    </p:anim>
                                    <p:anim calcmode="lin" valueType="num">
                                      <p:cBhvr additive="base">
                                        <p:cTn id="19" dur="2000" fill="hold"/>
                                        <p:tgtEl>
                                          <p:spTgt spid="2765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7652"/>
                                        </p:tgtEl>
                                        <p:attrNameLst>
                                          <p:attrName>style.visibility</p:attrName>
                                        </p:attrNameLst>
                                      </p:cBhvr>
                                      <p:to>
                                        <p:strVal val="visible"/>
                                      </p:to>
                                    </p:set>
                                    <p:anim calcmode="lin" valueType="num">
                                      <p:cBhvr additive="base">
                                        <p:cTn id="24" dur="2000" fill="hold"/>
                                        <p:tgtEl>
                                          <p:spTgt spid="27652"/>
                                        </p:tgtEl>
                                        <p:attrNameLst>
                                          <p:attrName>ppt_x</p:attrName>
                                        </p:attrNameLst>
                                      </p:cBhvr>
                                      <p:tavLst>
                                        <p:tav tm="0">
                                          <p:val>
                                            <p:strVal val="1+#ppt_w/2"/>
                                          </p:val>
                                        </p:tav>
                                        <p:tav tm="100000">
                                          <p:val>
                                            <p:strVal val="#ppt_x"/>
                                          </p:val>
                                        </p:tav>
                                      </p:tavLst>
                                    </p:anim>
                                    <p:anim calcmode="lin" valueType="num">
                                      <p:cBhvr additive="base">
                                        <p:cTn id="25" dur="2000" fill="hold"/>
                                        <p:tgtEl>
                                          <p:spTgt spid="27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p:nvPr>
            <p:custDataLst>
              <p:tags r:id="rId1"/>
            </p:custDataLst>
          </p:nvPr>
        </p:nvSpPr>
        <p:spPr>
          <a:xfrm>
            <a:off x="-785812" y="357188"/>
            <a:ext cx="6523037" cy="1570037"/>
          </a:xfrm>
          <a:prstGeom prst="rect">
            <a:avLst/>
          </a:prstGeom>
          <a:noFill/>
          <a:ln w="9525">
            <a:noFill/>
          </a:ln>
        </p:spPr>
        <p:txBody>
          <a:bodyPr>
            <a:spAutoFit/>
          </a:bodyPr>
          <a:p>
            <a:pPr defTabSz="914400">
              <a:buClrTx/>
              <a:buSzPct val="100000"/>
              <a:buFontTx/>
            </a:pPr>
            <a:r>
              <a:rPr lang="zh-CN" altLang="en-US" sz="4800">
                <a:solidFill>
                  <a:srgbClr val="000000"/>
                </a:solidFill>
                <a:latin typeface="华文彩云" panose="02010800040101010101" pitchFamily="2" charset="-122"/>
                <a:ea typeface="华文彩云" panose="02010800040101010101" pitchFamily="2" charset="-122"/>
              </a:rPr>
              <a:t>　　混乱度</a:t>
            </a:r>
            <a:endParaRPr lang="zh-CN" altLang="en-US" sz="4800">
              <a:solidFill>
                <a:srgbClr val="000000"/>
              </a:solidFill>
              <a:latin typeface="华文彩云" panose="02010800040101010101" pitchFamily="2" charset="-122"/>
              <a:ea typeface="华文彩云" panose="02010800040101010101" pitchFamily="2" charset="-122"/>
            </a:endParaRPr>
          </a:p>
          <a:p>
            <a:pPr defTabSz="914400">
              <a:buClrTx/>
              <a:buSzPct val="100000"/>
              <a:buFontTx/>
            </a:pPr>
            <a:r>
              <a:rPr lang="zh-CN" altLang="en-US" sz="4800">
                <a:solidFill>
                  <a:srgbClr val="000000"/>
                </a:solidFill>
                <a:latin typeface="华文彩云" panose="02010800040101010101" pitchFamily="2" charset="-122"/>
                <a:ea typeface="华文彩云" panose="02010800040101010101" pitchFamily="2" charset="-122"/>
              </a:rPr>
              <a:t>          </a:t>
            </a:r>
            <a:endParaRPr lang="zh-CN" altLang="en-US" sz="4800">
              <a:solidFill>
                <a:srgbClr val="000000"/>
              </a:solidFill>
              <a:latin typeface="华文彩云" panose="02010800040101010101" pitchFamily="2" charset="-122"/>
              <a:ea typeface="华文彩云" panose="02010800040101010101" pitchFamily="2" charset="-122"/>
            </a:endParaRPr>
          </a:p>
        </p:txBody>
      </p:sp>
      <p:sp>
        <p:nvSpPr>
          <p:cNvPr id="28675" name="Rectangle 4"/>
          <p:cNvSpPr/>
          <p:nvPr>
            <p:custDataLst>
              <p:tags r:id="rId2"/>
            </p:custDataLst>
          </p:nvPr>
        </p:nvSpPr>
        <p:spPr>
          <a:xfrm>
            <a:off x="1187450" y="1484313"/>
            <a:ext cx="1752600" cy="1981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p>
            <a:pPr algn="ctr"/>
            <a:r>
              <a:rPr lang="en-US" altLang="zh-CN" sz="2400">
                <a:latin typeface="Times New Roman" panose="02020603050405020304" pitchFamily="18" charset="0"/>
              </a:rPr>
              <a:t>#  #  #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a:t>
            </a:r>
            <a:r>
              <a:rPr lang="en-US" altLang="zh-CN" sz="2400">
                <a:solidFill>
                  <a:srgbClr val="FF0000"/>
                </a:solidFill>
                <a:latin typeface="Times New Roman" panose="02020603050405020304" pitchFamily="18" charset="0"/>
              </a:rPr>
              <a:t>A</a:t>
            </a:r>
            <a:r>
              <a:rPr lang="en-US" altLang="zh-CN" sz="2400">
                <a:latin typeface="Times New Roman" panose="02020603050405020304" pitchFamily="18" charset="0"/>
              </a:rPr>
              <a:t>#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  # </a:t>
            </a:r>
            <a:endParaRPr lang="en-US" altLang="zh-CN" sz="2400">
              <a:latin typeface="Times New Roman" panose="02020603050405020304" pitchFamily="18" charset="0"/>
            </a:endParaRPr>
          </a:p>
        </p:txBody>
      </p:sp>
      <p:sp>
        <p:nvSpPr>
          <p:cNvPr id="28676" name="Rectangle 5"/>
          <p:cNvSpPr/>
          <p:nvPr>
            <p:custDataLst>
              <p:tags r:id="rId3"/>
            </p:custDataLst>
          </p:nvPr>
        </p:nvSpPr>
        <p:spPr>
          <a:xfrm>
            <a:off x="2916238" y="1484313"/>
            <a:ext cx="1870075" cy="1981200"/>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p>
            <a:pPr algn="ctr"/>
            <a:r>
              <a:rPr lang="en-US" altLang="zh-CN" sz="2400">
                <a:latin typeface="Times New Roman" panose="02020603050405020304" pitchFamily="18" charset="0"/>
              </a:rPr>
              <a:t>%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a:t>
            </a:r>
            <a:r>
              <a:rPr lang="en-US" altLang="zh-CN" sz="2400">
                <a:solidFill>
                  <a:srgbClr val="FF0000"/>
                </a:solidFill>
                <a:latin typeface="Times New Roman" panose="02020603050405020304" pitchFamily="18" charset="0"/>
              </a:rPr>
              <a:t>B</a:t>
            </a:r>
            <a:r>
              <a:rPr lang="en-US" altLang="zh-CN" sz="2400">
                <a:latin typeface="Times New Roman" panose="02020603050405020304" pitchFamily="18" charset="0"/>
              </a:rPr>
              <a:t>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a:t>
            </a:r>
            <a:endParaRPr lang="en-US" altLang="zh-CN" sz="2400">
              <a:latin typeface="Times New Roman" panose="02020603050405020304" pitchFamily="18" charset="0"/>
            </a:endParaRPr>
          </a:p>
        </p:txBody>
      </p:sp>
      <p:sp>
        <p:nvSpPr>
          <p:cNvPr id="28677" name="Rectangle 6"/>
          <p:cNvSpPr/>
          <p:nvPr>
            <p:custDataLst>
              <p:tags r:id="rId4"/>
            </p:custDataLst>
          </p:nvPr>
        </p:nvSpPr>
        <p:spPr>
          <a:xfrm>
            <a:off x="5364163" y="1412875"/>
            <a:ext cx="3348037" cy="2011363"/>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p>
            <a:pPr algn="ctr"/>
            <a:r>
              <a:rPr lang="en-US" altLang="zh-CN" sz="2400">
                <a:latin typeface="Times New Roman" panose="02020603050405020304" pitchFamily="18" charset="0"/>
              </a:rPr>
              <a:t>#  %  #  %  #  %  #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  %  #  %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  #  %  #  %  # </a:t>
            </a:r>
            <a:endParaRPr lang="en-US" altLang="zh-CN" sz="2400">
              <a:latin typeface="Times New Roman" panose="02020603050405020304" pitchFamily="18" charset="0"/>
            </a:endParaRPr>
          </a:p>
          <a:p>
            <a:pPr algn="ctr"/>
            <a:r>
              <a:rPr lang="en-US" altLang="zh-CN" sz="2400">
                <a:latin typeface="Times New Roman" panose="02020603050405020304" pitchFamily="18" charset="0"/>
              </a:rPr>
              <a:t>%  #  %  #  %  #  %  #  % </a:t>
            </a:r>
            <a:endParaRPr lang="en-US" altLang="zh-CN" sz="2400">
              <a:latin typeface="Times New Roman" panose="02020603050405020304" pitchFamily="18" charset="0"/>
            </a:endParaRPr>
          </a:p>
        </p:txBody>
      </p:sp>
      <p:sp>
        <p:nvSpPr>
          <p:cNvPr id="28678" name="AutoShape 7"/>
          <p:cNvSpPr/>
          <p:nvPr>
            <p:custDataLst>
              <p:tags r:id="rId5"/>
            </p:custDataLst>
          </p:nvPr>
        </p:nvSpPr>
        <p:spPr>
          <a:xfrm>
            <a:off x="4786313" y="2357438"/>
            <a:ext cx="576262" cy="142875"/>
          </a:xfrm>
          <a:prstGeom prst="rightArrow">
            <a:avLst>
              <a:gd name="adj1" fmla="val 50000"/>
              <a:gd name="adj2" fmla="val 100833"/>
            </a:avLst>
          </a:prstGeom>
          <a:solidFill>
            <a:srgbClr val="FFFFFF"/>
          </a:solidFill>
          <a:ln w="9525" cap="flat" cmpd="sng">
            <a:solidFill>
              <a:schemeClr val="tx1"/>
            </a:solidFill>
            <a:prstDash val="solid"/>
            <a:miter/>
            <a:headEnd type="none" w="med" len="med"/>
            <a:tailEnd type="none" w="med" len="med"/>
          </a:ln>
        </p:spPr>
        <p:txBody>
          <a:bodyPr wrap="none" anchor="ctr"/>
          <a:p>
            <a:endParaRPr lang="zh-CN" altLang="en-US"/>
          </a:p>
        </p:txBody>
      </p:sp>
      <p:sp>
        <p:nvSpPr>
          <p:cNvPr id="28679" name="Rectangle 8"/>
          <p:cNvSpPr/>
          <p:nvPr>
            <p:custDataLst>
              <p:tags r:id="rId6"/>
            </p:custDataLst>
          </p:nvPr>
        </p:nvSpPr>
        <p:spPr>
          <a:xfrm>
            <a:off x="2555875" y="3644900"/>
            <a:ext cx="990600" cy="465138"/>
          </a:xfrm>
          <a:prstGeom prst="rect">
            <a:avLst/>
          </a:prstGeom>
          <a:solidFill>
            <a:srgbClr val="CCFFCC"/>
          </a:solidFill>
          <a:ln w="25400" cap="flat" cmpd="sng">
            <a:solidFill>
              <a:srgbClr val="FF0000"/>
            </a:solidFill>
            <a:prstDash val="solid"/>
            <a:miter/>
            <a:headEnd type="none" w="med" len="med"/>
            <a:tailEnd type="none" w="med" len="med"/>
          </a:ln>
        </p:spPr>
        <p:txBody>
          <a:bodyPr wrap="none" anchor="ctr"/>
          <a:p>
            <a:pPr algn="ctr" eaLnBrk="0" hangingPunct="0"/>
            <a:r>
              <a:rPr lang="zh-CN" altLang="en-US" sz="2800">
                <a:solidFill>
                  <a:srgbClr val="000000"/>
                </a:solidFill>
                <a:latin typeface="Times New Roman" panose="02020603050405020304" pitchFamily="18" charset="0"/>
              </a:rPr>
              <a:t>始态</a:t>
            </a:r>
            <a:endParaRPr lang="zh-CN" altLang="en-US" sz="2800">
              <a:solidFill>
                <a:srgbClr val="000000"/>
              </a:solidFill>
              <a:latin typeface="Times New Roman" panose="02020603050405020304" pitchFamily="18" charset="0"/>
            </a:endParaRPr>
          </a:p>
        </p:txBody>
      </p:sp>
      <p:sp>
        <p:nvSpPr>
          <p:cNvPr id="28680" name="Rectangle 9"/>
          <p:cNvSpPr/>
          <p:nvPr>
            <p:custDataLst>
              <p:tags r:id="rId7"/>
            </p:custDataLst>
          </p:nvPr>
        </p:nvSpPr>
        <p:spPr>
          <a:xfrm>
            <a:off x="6443663" y="3573463"/>
            <a:ext cx="990600" cy="433388"/>
          </a:xfrm>
          <a:prstGeom prst="rect">
            <a:avLst/>
          </a:prstGeom>
          <a:solidFill>
            <a:srgbClr val="00FF00"/>
          </a:solidFill>
          <a:ln w="25400">
            <a:solidFill>
              <a:srgbClr val="FF0000"/>
            </a:solidFill>
            <a:miter lim="800000"/>
          </a:ln>
        </p:spPr>
        <p:txBody>
          <a:bodyPr wrap="none" anchor="ctr" anchorCtr="0"/>
          <a:p>
            <a:pPr algn="ctr" eaLnBrk="0" hangingPunct="0"/>
            <a:r>
              <a:rPr lang="zh-CN" altLang="en-US" sz="2800">
                <a:solidFill>
                  <a:srgbClr val="000000"/>
                </a:solidFill>
                <a:latin typeface="Times New Roman" panose="02020603050405020304" pitchFamily="18" charset="0"/>
              </a:rPr>
              <a:t>终态</a:t>
            </a:r>
            <a:endParaRPr lang="zh-CN" altLang="en-US" sz="2800">
              <a:solidFill>
                <a:srgbClr val="000000"/>
              </a:solidFill>
              <a:latin typeface="Times New Roman" panose="02020603050405020304" pitchFamily="18" charset="0"/>
            </a:endParaRPr>
          </a:p>
        </p:txBody>
      </p:sp>
      <p:sp>
        <p:nvSpPr>
          <p:cNvPr id="28681" name="Rectangle 10"/>
          <p:cNvSpPr/>
          <p:nvPr>
            <p:custDataLst>
              <p:tags r:id="rId8"/>
            </p:custDataLst>
          </p:nvPr>
        </p:nvSpPr>
        <p:spPr>
          <a:xfrm>
            <a:off x="642938" y="4221163"/>
            <a:ext cx="8072437" cy="1816100"/>
          </a:xfrm>
          <a:prstGeom prst="rect">
            <a:avLst/>
          </a:prstGeom>
          <a:noFill/>
          <a:ln w="9525">
            <a:noFill/>
          </a:ln>
        </p:spPr>
        <p:txBody>
          <a:bodyPr>
            <a:spAutoFit/>
          </a:bodyPr>
          <a:p>
            <a:r>
              <a:rPr lang="zh-CN" altLang="en-US" sz="2800">
                <a:solidFill>
                  <a:srgbClr val="000000"/>
                </a:solidFill>
                <a:latin typeface="Times New Roman" panose="02020603050405020304" pitchFamily="18" charset="0"/>
              </a:rPr>
              <a:t>　　</a:t>
            </a:r>
            <a:r>
              <a:rPr lang="zh-CN" altLang="en-US" sz="2800">
                <a:latin typeface="Times New Roman" panose="02020603050405020304" pitchFamily="18" charset="0"/>
              </a:rPr>
              <a:t>初态有较高的“有序性”；混合后有序性就降低了，也就是说混合过程中气体存在状态的“混乱度”增加了。再如，一合火柴散落在地上，火柴头总是趋向于混乱排列。</a:t>
            </a:r>
            <a:endParaRPr lang="zh-CN" altLang="en-US" sz="280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28675"/>
                                        </p:tgtEl>
                                        <p:attrNameLst>
                                          <p:attrName>style.visibility</p:attrName>
                                        </p:attrNameLst>
                                      </p:cBhvr>
                                      <p:to>
                                        <p:strVal val="visible"/>
                                      </p:to>
                                    </p:set>
                                    <p:animEffect transition="in" filter="box(in)">
                                      <p:cBhvr>
                                        <p:cTn id="7" dur="500"/>
                                        <p:tgtEl>
                                          <p:spTgt spid="28675"/>
                                        </p:tgtEl>
                                      </p:cBhvr>
                                    </p:animEffect>
                                  </p:childTnLst>
                                </p:cTn>
                              </p:par>
                            </p:childTnLst>
                          </p:cTn>
                        </p:par>
                        <p:par>
                          <p:cTn id="8" fill="hold">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dissolve">
                                      <p:cBhvr>
                                        <p:cTn id="11" dur="500"/>
                                        <p:tgtEl>
                                          <p:spTgt spid="28676"/>
                                        </p:tgtEl>
                                      </p:cBhvr>
                                    </p:animEffect>
                                  </p:childTnLst>
                                </p:cTn>
                              </p:par>
                            </p:childTnLst>
                          </p:cTn>
                        </p:par>
                        <p:par>
                          <p:cTn id="12" fill="hold">
                            <p:stCondLst>
                              <p:cond delay="2000"/>
                            </p:stCondLst>
                            <p:childTnLst>
                              <p:par>
                                <p:cTn id="13" presetID="15" presetClass="entr" presetSubtype="0" fill="hold" grpId="0" nodeType="afterEffect">
                                  <p:stCondLst>
                                    <p:cond delay="0"/>
                                  </p:stCondLst>
                                  <p:childTnLst>
                                    <p:set>
                                      <p:cBhvr>
                                        <p:cTn id="14" dur="1" fill="hold">
                                          <p:stCondLst>
                                            <p:cond delay="0"/>
                                          </p:stCondLst>
                                        </p:cTn>
                                        <p:tgtEl>
                                          <p:spTgt spid="28679"/>
                                        </p:tgtEl>
                                        <p:attrNameLst>
                                          <p:attrName>style.visibility</p:attrName>
                                        </p:attrNameLst>
                                      </p:cBhvr>
                                      <p:to>
                                        <p:strVal val="visible"/>
                                      </p:to>
                                    </p:set>
                                    <p:anim calcmode="lin" valueType="num">
                                      <p:cBhvr>
                                        <p:cTn id="15" dur="1000" fill="hold"/>
                                        <p:tgtEl>
                                          <p:spTgt spid="28679"/>
                                        </p:tgtEl>
                                        <p:attrNameLst>
                                          <p:attrName>ppt_w</p:attrName>
                                        </p:attrNameLst>
                                      </p:cBhvr>
                                      <p:tavLst>
                                        <p:tav tm="0">
                                          <p:val>
                                            <p:fltVal val="0.000000"/>
                                          </p:val>
                                        </p:tav>
                                        <p:tav tm="100000">
                                          <p:val>
                                            <p:strVal val="#ppt_w"/>
                                          </p:val>
                                        </p:tav>
                                      </p:tavLst>
                                    </p:anim>
                                    <p:anim calcmode="lin" valueType="num">
                                      <p:cBhvr>
                                        <p:cTn id="16" dur="1000" fill="hold"/>
                                        <p:tgtEl>
                                          <p:spTgt spid="28679"/>
                                        </p:tgtEl>
                                        <p:attrNameLst>
                                          <p:attrName>ppt_h</p:attrName>
                                        </p:attrNameLst>
                                      </p:cBhvr>
                                      <p:tavLst>
                                        <p:tav tm="0">
                                          <p:val>
                                            <p:fltVal val="0.000000"/>
                                          </p:val>
                                        </p:tav>
                                        <p:tav tm="100000">
                                          <p:val>
                                            <p:strVal val="#ppt_h"/>
                                          </p:val>
                                        </p:tav>
                                      </p:tavLst>
                                    </p:anim>
                                    <p:anim calcmode="lin" valueType="num">
                                      <p:cBhvr>
                                        <p:cTn id="17" dur="1000" fill="hold"/>
                                        <p:tgtEl>
                                          <p:spTgt spid="28679"/>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2867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678"/>
                                        </p:tgtEl>
                                        <p:attrNameLst>
                                          <p:attrName>style.visibility</p:attrName>
                                        </p:attrNameLst>
                                      </p:cBhvr>
                                      <p:to>
                                        <p:strVal val="visible"/>
                                      </p:to>
                                    </p:set>
                                    <p:animEffect transition="in" filter="wipe(left)">
                                      <p:cBhvr>
                                        <p:cTn id="23" dur="500"/>
                                        <p:tgtEl>
                                          <p:spTgt spid="28678"/>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28677"/>
                                        </p:tgtEl>
                                        <p:attrNameLst>
                                          <p:attrName>style.visibility</p:attrName>
                                        </p:attrNameLst>
                                      </p:cBhvr>
                                      <p:to>
                                        <p:strVal val="visible"/>
                                      </p:to>
                                    </p:set>
                                    <p:animEffect transition="in" filter="blinds(horizontal)">
                                      <p:cBhvr>
                                        <p:cTn id="27" dur="500"/>
                                        <p:tgtEl>
                                          <p:spTgt spid="28677"/>
                                        </p:tgtEl>
                                      </p:cBhvr>
                                    </p:animEffect>
                                  </p:childTnLst>
                                </p:cTn>
                              </p:par>
                            </p:childTnLst>
                          </p:cTn>
                        </p:par>
                        <p:par>
                          <p:cTn id="28" fill="hold">
                            <p:stCondLst>
                              <p:cond delay="1000"/>
                            </p:stCondLst>
                            <p:childTnLst>
                              <p:par>
                                <p:cTn id="29" presetID="15" presetClass="entr" presetSubtype="0" fill="hold" grpId="0" nodeType="afterEffect">
                                  <p:stCondLst>
                                    <p:cond delay="1000"/>
                                  </p:stCondLst>
                                  <p:childTnLst>
                                    <p:set>
                                      <p:cBhvr>
                                        <p:cTn id="30" dur="1" fill="hold">
                                          <p:stCondLst>
                                            <p:cond delay="0"/>
                                          </p:stCondLst>
                                        </p:cTn>
                                        <p:tgtEl>
                                          <p:spTgt spid="28680"/>
                                        </p:tgtEl>
                                        <p:attrNameLst>
                                          <p:attrName>style.visibility</p:attrName>
                                        </p:attrNameLst>
                                      </p:cBhvr>
                                      <p:to>
                                        <p:strVal val="visible"/>
                                      </p:to>
                                    </p:set>
                                    <p:anim calcmode="lin" valueType="num">
                                      <p:cBhvr>
                                        <p:cTn id="31" dur="1000" fill="hold"/>
                                        <p:tgtEl>
                                          <p:spTgt spid="28680"/>
                                        </p:tgtEl>
                                        <p:attrNameLst>
                                          <p:attrName>ppt_w</p:attrName>
                                        </p:attrNameLst>
                                      </p:cBhvr>
                                      <p:tavLst>
                                        <p:tav tm="0">
                                          <p:val>
                                            <p:fltVal val="0.000000"/>
                                          </p:val>
                                        </p:tav>
                                        <p:tav tm="100000">
                                          <p:val>
                                            <p:strVal val="#ppt_w"/>
                                          </p:val>
                                        </p:tav>
                                      </p:tavLst>
                                    </p:anim>
                                    <p:anim calcmode="lin" valueType="num">
                                      <p:cBhvr>
                                        <p:cTn id="32" dur="1000" fill="hold"/>
                                        <p:tgtEl>
                                          <p:spTgt spid="28680"/>
                                        </p:tgtEl>
                                        <p:attrNameLst>
                                          <p:attrName>ppt_h</p:attrName>
                                        </p:attrNameLst>
                                      </p:cBhvr>
                                      <p:tavLst>
                                        <p:tav tm="0">
                                          <p:val>
                                            <p:fltVal val="0.000000"/>
                                          </p:val>
                                        </p:tav>
                                        <p:tav tm="100000">
                                          <p:val>
                                            <p:strVal val="#ppt_h"/>
                                          </p:val>
                                        </p:tav>
                                      </p:tavLst>
                                    </p:anim>
                                    <p:anim calcmode="lin" valueType="num">
                                      <p:cBhvr>
                                        <p:cTn id="33" dur="1000" fill="hold"/>
                                        <p:tgtEl>
                                          <p:spTgt spid="28680"/>
                                        </p:tgtEl>
                                        <p:attrNameLst>
                                          <p:attrName>ppt_x</p:attrName>
                                        </p:attrNameLst>
                                      </p:cBhvr>
                                      <p:tavLst>
                                        <p:tav tm="0" fmla="#ppt_x+(cos(-2*pi*(1-$))*-#ppt_x-sin(-2*pi*(1-$))*(1-#ppt_y))*(1-$)">
                                          <p:val>
                                            <p:fltVal val="0.000000"/>
                                          </p:val>
                                        </p:tav>
                                        <p:tav tm="100000">
                                          <p:val>
                                            <p:fltVal val="1.000000"/>
                                          </p:val>
                                        </p:tav>
                                      </p:tavLst>
                                    </p:anim>
                                    <p:anim calcmode="lin" valueType="num">
                                      <p:cBhvr>
                                        <p:cTn id="34" dur="1000" fill="hold"/>
                                        <p:tgtEl>
                                          <p:spTgt spid="2868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28681">
                                            <p:txEl>
                                              <p:charRg st="0" end="77"/>
                                            </p:txEl>
                                          </p:spTgt>
                                        </p:tgtEl>
                                        <p:attrNameLst>
                                          <p:attrName>style.visibility</p:attrName>
                                        </p:attrNameLst>
                                      </p:cBhvr>
                                      <p:to>
                                        <p:strVal val="visible"/>
                                      </p:to>
                                    </p:set>
                                    <p:animEffect transition="in" filter="barn(inHorizontal)">
                                      <p:cBhvr>
                                        <p:cTn id="39" dur="500"/>
                                        <p:tgtEl>
                                          <p:spTgt spid="28681">
                                            <p:txEl>
                                              <p:charRg st="0"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7" grpId="0" animBg="1"/>
      <p:bldP spid="28678" grpId="0" animBg="1"/>
      <p:bldP spid="28679" grpId="0" animBg="1"/>
      <p:bldP spid="28680" grpId="0" animBg="1"/>
      <p:bldP spid="28681"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custDataLst>
              <p:tags r:id="rId1"/>
            </p:custDataLst>
          </p:nvPr>
        </p:nvSpPr>
        <p:spPr>
          <a:xfrm>
            <a:off x="155575" y="86995"/>
            <a:ext cx="7772400" cy="774700"/>
          </a:xfrm>
        </p:spPr>
        <p:txBody>
          <a:bodyPr wrap="square" lIns="91440" tIns="45720" rIns="91440" bIns="45720" anchor="ctr"/>
          <a:p>
            <a:r>
              <a:rPr lang="zh-CN" altLang="en-US" sz="3600" b="1">
                <a:solidFill>
                  <a:srgbClr val="FF0000"/>
                </a:solidFill>
                <a:ea typeface="黑体" panose="02010609060101010101" pitchFamily="49" charset="-122"/>
              </a:rPr>
              <a:t>二、反应方向的熵判据</a:t>
            </a:r>
            <a:endParaRPr lang="zh-CN" altLang="en-US" sz="3600" b="1">
              <a:solidFill>
                <a:srgbClr val="FF0000"/>
              </a:solidFill>
              <a:ea typeface="黑体" panose="02010609060101010101" pitchFamily="49" charset="-122"/>
            </a:endParaRPr>
          </a:p>
        </p:txBody>
      </p:sp>
      <p:sp>
        <p:nvSpPr>
          <p:cNvPr id="29699" name="Rectangle 4"/>
          <p:cNvSpPr/>
          <p:nvPr>
            <p:custDataLst>
              <p:tags r:id="rId2"/>
            </p:custDataLst>
          </p:nvPr>
        </p:nvSpPr>
        <p:spPr>
          <a:xfrm>
            <a:off x="0" y="839470"/>
            <a:ext cx="9034780" cy="1805940"/>
          </a:xfrm>
          <a:prstGeom prst="rect">
            <a:avLst/>
          </a:prstGeom>
          <a:noFill/>
          <a:ln w="9525">
            <a:noFill/>
          </a:ln>
        </p:spPr>
        <p:txBody>
          <a:bodyPr/>
          <a:p>
            <a:pPr marL="342900" indent="-342900">
              <a:spcBef>
                <a:spcPct val="20000"/>
              </a:spcBef>
              <a:buClr>
                <a:schemeClr val="bg2"/>
              </a:buClr>
              <a:buSzPct val="75000"/>
            </a:pPr>
            <a:r>
              <a:rPr lang="zh-CN" altLang="en-US" sz="2800">
                <a:solidFill>
                  <a:srgbClr val="FF0066"/>
                </a:solidFill>
              </a:rPr>
              <a:t>熵的含义：</a:t>
            </a:r>
            <a:r>
              <a:rPr lang="zh-CN" altLang="en-US" sz="2800"/>
              <a:t>熵是体系混乱度的量度，即熵是用来描述体系的混乱度的，符号用</a:t>
            </a:r>
            <a:r>
              <a:rPr lang="en-US" altLang="zh-CN" sz="2800"/>
              <a:t>S</a:t>
            </a:r>
            <a:r>
              <a:rPr lang="zh-CN" altLang="en-US" sz="2800"/>
              <a:t>表示,单位： </a:t>
            </a:r>
            <a:r>
              <a:rPr lang="en-US" altLang="zh-CN" sz="2800"/>
              <a:t>J</a:t>
            </a:r>
            <a:r>
              <a:rPr lang="en-US" altLang="zh-CN" sz="2800">
                <a:latin typeface="Arial" panose="020B0604020202020204" pitchFamily="34" charset="0"/>
              </a:rPr>
              <a:t>•</a:t>
            </a:r>
            <a:r>
              <a:rPr lang="en-US" altLang="zh-CN" sz="2800"/>
              <a:t>mol</a:t>
            </a:r>
            <a:r>
              <a:rPr lang="en-US" altLang="zh-CN" sz="2800" baseline="30000"/>
              <a:t>-1</a:t>
            </a:r>
            <a:r>
              <a:rPr lang="en-US" altLang="zh-CN" sz="2800">
                <a:latin typeface="Arial" panose="020B0604020202020204" pitchFamily="34" charset="0"/>
              </a:rPr>
              <a:t>•</a:t>
            </a:r>
            <a:r>
              <a:rPr lang="en-US" altLang="zh-CN" sz="2800"/>
              <a:t>K</a:t>
            </a:r>
            <a:r>
              <a:rPr lang="en-US" altLang="zh-CN" sz="2800" baseline="30000"/>
              <a:t>-1</a:t>
            </a:r>
            <a:r>
              <a:rPr lang="en-US" altLang="zh-CN" sz="2800"/>
              <a:t> 。</a:t>
            </a:r>
            <a:r>
              <a:rPr lang="zh-CN" altLang="en-US" sz="2800"/>
              <a:t>体系混乱度越大，熵值越大；体系混乱度越小，熵值越小。</a:t>
            </a:r>
            <a:endParaRPr lang="en-US" altLang="zh-CN" sz="2800"/>
          </a:p>
        </p:txBody>
      </p:sp>
      <p:sp>
        <p:nvSpPr>
          <p:cNvPr id="29700" name="Rectangle 3"/>
          <p:cNvSpPr/>
          <p:nvPr>
            <p:custDataLst>
              <p:tags r:id="rId3"/>
            </p:custDataLst>
          </p:nvPr>
        </p:nvSpPr>
        <p:spPr>
          <a:xfrm>
            <a:off x="46355" y="2571115"/>
            <a:ext cx="8988425" cy="2732405"/>
          </a:xfrm>
          <a:prstGeom prst="rect">
            <a:avLst/>
          </a:prstGeom>
          <a:noFill/>
          <a:ln w="9525">
            <a:noFill/>
          </a:ln>
        </p:spPr>
        <p:txBody>
          <a:bodyPr/>
          <a:p>
            <a:pPr marL="342900" indent="-342900" algn="just" defTabSz="914400">
              <a:lnSpc>
                <a:spcPct val="130000"/>
              </a:lnSpc>
              <a:spcBef>
                <a:spcPct val="20000"/>
              </a:spcBef>
              <a:spcAft>
                <a:spcPts val="0"/>
              </a:spcAft>
              <a:buClr>
                <a:schemeClr val="bg2"/>
              </a:buClr>
              <a:buSzPct val="75000"/>
              <a:buFontTx/>
            </a:pPr>
            <a:r>
              <a:rPr lang="zh-CN" altLang="en-US" sz="2800">
                <a:solidFill>
                  <a:srgbClr val="FF0000"/>
                </a:solidFill>
                <a:ea typeface="黑体" panose="02010609060101010101" pitchFamily="49" charset="-122"/>
              </a:rPr>
              <a:t>熵判据</a:t>
            </a:r>
            <a:r>
              <a:rPr lang="zh-CN" altLang="en-US" sz="2800">
                <a:ea typeface="黑体" panose="02010609060101010101" pitchFamily="49" charset="-122"/>
              </a:rPr>
              <a:t>：体系有趋向于由</a:t>
            </a:r>
            <a:r>
              <a:rPr lang="zh-CN" altLang="en-US" sz="2800">
                <a:solidFill>
                  <a:srgbClr val="FF0000"/>
                </a:solidFill>
                <a:ea typeface="黑体" panose="02010609060101010101" pitchFamily="49" charset="-122"/>
              </a:rPr>
              <a:t>有序</a:t>
            </a:r>
            <a:r>
              <a:rPr lang="zh-CN" altLang="en-US" sz="2800">
                <a:ea typeface="黑体" panose="02010609060101010101" pitchFamily="49" charset="-122"/>
              </a:rPr>
              <a:t>状态转变为</a:t>
            </a:r>
            <a:r>
              <a:rPr lang="zh-CN" altLang="en-US" sz="2800">
                <a:solidFill>
                  <a:srgbClr val="FF0000"/>
                </a:solidFill>
                <a:ea typeface="黑体" panose="02010609060101010101" pitchFamily="49" charset="-122"/>
              </a:rPr>
              <a:t>无序</a:t>
            </a:r>
            <a:r>
              <a:rPr lang="zh-CN" altLang="en-US" sz="2800">
                <a:ea typeface="黑体" panose="02010609060101010101" pitchFamily="49" charset="-122"/>
              </a:rPr>
              <a:t>状态的倾向，即混乱度增加（ △</a:t>
            </a:r>
            <a:r>
              <a:rPr lang="en-US" altLang="zh-CN" sz="2800">
                <a:ea typeface="黑体" panose="02010609060101010101" pitchFamily="49" charset="-122"/>
              </a:rPr>
              <a:t>S</a:t>
            </a:r>
            <a:r>
              <a:rPr lang="zh-CN" altLang="en-US" sz="2800">
                <a:ea typeface="黑体" panose="02010609060101010101" pitchFamily="49" charset="-122"/>
              </a:rPr>
              <a:t>＞</a:t>
            </a:r>
            <a:r>
              <a:rPr lang="en-US" altLang="zh-CN" sz="2800">
                <a:ea typeface="黑体" panose="02010609060101010101" pitchFamily="49" charset="-122"/>
              </a:rPr>
              <a:t>0</a:t>
            </a:r>
            <a:r>
              <a:rPr lang="zh-CN" altLang="en-US" sz="2800">
                <a:ea typeface="黑体" panose="02010609060101010101" pitchFamily="49" charset="-122"/>
              </a:rPr>
              <a:t>），</a:t>
            </a:r>
            <a:r>
              <a:rPr lang="zh-CN" altLang="en-US" sz="2800">
                <a:solidFill>
                  <a:srgbClr val="FF0000"/>
                </a:solidFill>
                <a:ea typeface="黑体" panose="02010609060101010101" pitchFamily="49" charset="-122"/>
              </a:rPr>
              <a:t>这一经验规律叫做熵增原理。</a:t>
            </a:r>
            <a:r>
              <a:rPr lang="zh-CN" altLang="en-US" sz="2800"/>
              <a:t>在用来判断过程的方向时，就称为熵判据。</a:t>
            </a:r>
            <a:endParaRPr lang="zh-CN" altLang="en-US" sz="2800">
              <a:ea typeface="黑体" panose="02010609060101010101" pitchFamily="49" charset="-122"/>
            </a:endParaRPr>
          </a:p>
          <a:p>
            <a:pPr marL="342900" indent="-342900" defTabSz="914400" eaLnBrk="0" hangingPunct="0">
              <a:lnSpc>
                <a:spcPct val="130000"/>
              </a:lnSpc>
              <a:spcAft>
                <a:spcPts val="0"/>
              </a:spcAft>
              <a:buClrTx/>
              <a:buSzPct val="100000"/>
              <a:buFontTx/>
            </a:pPr>
            <a:r>
              <a:rPr lang="zh-CN" altLang="en-US" sz="2800">
                <a:solidFill>
                  <a:srgbClr val="0000CC"/>
                </a:solidFill>
                <a:latin typeface="Times New Roman" panose="02020603050405020304" pitchFamily="18" charset="0"/>
              </a:rPr>
              <a:t>  ①同一条件下，不同的物质的熵不同；</a:t>
            </a:r>
            <a:endParaRPr lang="zh-CN" altLang="en-US" sz="2800">
              <a:solidFill>
                <a:srgbClr val="0000CC"/>
              </a:solidFill>
              <a:latin typeface="Times New Roman" panose="02020603050405020304" pitchFamily="18" charset="0"/>
            </a:endParaRPr>
          </a:p>
          <a:p>
            <a:pPr marL="342900" indent="-342900" defTabSz="914400" eaLnBrk="0" hangingPunct="0">
              <a:lnSpc>
                <a:spcPct val="130000"/>
              </a:lnSpc>
              <a:spcAft>
                <a:spcPts val="0"/>
              </a:spcAft>
              <a:buClrTx/>
              <a:buSzPct val="100000"/>
              <a:buFontTx/>
            </a:pPr>
            <a:r>
              <a:rPr lang="zh-CN" altLang="en-US" sz="2800">
                <a:solidFill>
                  <a:srgbClr val="0000CC"/>
                </a:solidFill>
                <a:latin typeface="Times New Roman" panose="02020603050405020304" pitchFamily="18" charset="0"/>
              </a:rPr>
              <a:t>  ②同一物质，聚集状态不同则熵不同：</a:t>
            </a:r>
            <a:endParaRPr lang="zh-CN" altLang="en-US" sz="2800">
              <a:solidFill>
                <a:srgbClr val="0000CC"/>
              </a:solidFill>
              <a:latin typeface="Times New Roman" panose="02020603050405020304" pitchFamily="18" charset="0"/>
            </a:endParaRPr>
          </a:p>
          <a:p>
            <a:pPr marL="342900" indent="-342900" defTabSz="914400" eaLnBrk="0" hangingPunct="0">
              <a:lnSpc>
                <a:spcPct val="130000"/>
              </a:lnSpc>
              <a:spcAft>
                <a:spcPts val="0"/>
              </a:spcAft>
              <a:buClrTx/>
              <a:buSzPct val="100000"/>
              <a:buFontTx/>
            </a:pPr>
            <a:r>
              <a:rPr lang="zh-CN" altLang="en-US" sz="2800">
                <a:solidFill>
                  <a:srgbClr val="0000CC"/>
                </a:solidFill>
                <a:latin typeface="Times New Roman" panose="02020603050405020304" pitchFamily="18" charset="0"/>
              </a:rPr>
              <a:t>       </a:t>
            </a:r>
            <a:r>
              <a:rPr lang="en-US" altLang="zh-CN" sz="2800">
                <a:solidFill>
                  <a:srgbClr val="0000CC"/>
                </a:solidFill>
                <a:latin typeface="Times New Roman" panose="02020603050405020304" pitchFamily="18" charset="0"/>
              </a:rPr>
              <a:t>S(g) &gt; S(l) &gt; S(s)</a:t>
            </a:r>
            <a:endParaRPr lang="en-US" altLang="zh-CN" sz="2800">
              <a:solidFill>
                <a:srgbClr val="0000CC"/>
              </a:solidFill>
              <a:latin typeface="Times New Roman" panose="02020603050405020304" pitchFamily="18" charset="0"/>
            </a:endParaRPr>
          </a:p>
          <a:p>
            <a:pPr marL="342900" indent="-342900" algn="just" defTabSz="914400">
              <a:lnSpc>
                <a:spcPct val="80000"/>
              </a:lnSpc>
              <a:spcBef>
                <a:spcPct val="20000"/>
              </a:spcBef>
              <a:buClr>
                <a:schemeClr val="bg2"/>
              </a:buClr>
              <a:buSzPct val="75000"/>
              <a:buFont typeface="Wingdings" panose="05000000000000000000" pitchFamily="2" charset="2"/>
              <a:buChar char="n"/>
            </a:pPr>
            <a:endParaRPr lang="zh-CN" altLang="en-US" sz="2800">
              <a:solidFill>
                <a:srgbClr val="073DC5"/>
              </a:solidFill>
              <a:ea typeface="黑体" panose="02010609060101010101" pitchFamily="49" charset="-122"/>
            </a:endParaRPr>
          </a:p>
        </p:txBody>
      </p:sp>
      <p:sp>
        <p:nvSpPr>
          <p:cNvPr id="29701" name="Text Box 4"/>
          <p:cNvSpPr/>
          <p:nvPr>
            <p:custDataLst>
              <p:tags r:id="rId4"/>
            </p:custDataLst>
          </p:nvPr>
        </p:nvSpPr>
        <p:spPr>
          <a:xfrm>
            <a:off x="130493" y="6223318"/>
            <a:ext cx="8820150" cy="554037"/>
          </a:xfrm>
          <a:prstGeom prst="rect">
            <a:avLst/>
          </a:prstGeom>
          <a:noFill/>
          <a:ln w="9525">
            <a:noFill/>
          </a:ln>
        </p:spPr>
        <p:txBody>
          <a:bodyPr>
            <a:spAutoFit/>
          </a:bodyPr>
          <a:p>
            <a:r>
              <a:rPr lang="zh-CN" altLang="en-US" sz="3000">
                <a:solidFill>
                  <a:srgbClr val="FF0000"/>
                </a:solidFill>
              </a:rPr>
              <a:t>混乱度越大越稳定，△</a:t>
            </a:r>
            <a:r>
              <a:rPr lang="en-US" altLang="zh-CN" sz="3000">
                <a:solidFill>
                  <a:srgbClr val="FF0000"/>
                </a:solidFill>
              </a:rPr>
              <a:t>S &gt; 0 </a:t>
            </a:r>
            <a:r>
              <a:rPr lang="zh-CN" altLang="en-US" sz="3000">
                <a:solidFill>
                  <a:srgbClr val="FF0000"/>
                </a:solidFill>
              </a:rPr>
              <a:t>有利于反应自发进行。</a:t>
            </a:r>
            <a:endParaRPr lang="zh-CN" altLang="en-US" sz="3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9699">
                                            <p:txEl>
                                              <p:charRg st="0" end="82"/>
                                            </p:txEl>
                                          </p:spTgt>
                                        </p:tgtEl>
                                        <p:attrNameLst>
                                          <p:attrName>style.visibility</p:attrName>
                                        </p:attrNameLst>
                                      </p:cBhvr>
                                      <p:to>
                                        <p:strVal val="visible"/>
                                      </p:to>
                                    </p:set>
                                    <p:animEffect transition="in" filter="blinds(horizontal)">
                                      <p:cBhvr>
                                        <p:cTn id="13" dur="500"/>
                                        <p:tgtEl>
                                          <p:spTgt spid="29699">
                                            <p:txEl>
                                              <p:charRg st="0" end="8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700">
                                            <p:txEl>
                                              <p:charRg st="0" end="73"/>
                                            </p:txEl>
                                          </p:spTgt>
                                        </p:tgtEl>
                                        <p:attrNameLst>
                                          <p:attrName>style.visibility</p:attrName>
                                        </p:attrNameLst>
                                      </p:cBhvr>
                                      <p:to>
                                        <p:strVal val="visible"/>
                                      </p:to>
                                    </p:set>
                                    <p:anim calcmode="lin" valueType="num">
                                      <p:cBhvr additive="base">
                                        <p:cTn id="18" dur="500" fill="hold"/>
                                        <p:tgtEl>
                                          <p:spTgt spid="29700">
                                            <p:txEl>
                                              <p:charRg st="0" end="7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700">
                                            <p:txEl>
                                              <p:charRg st="0" end="7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lase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9700">
                                            <p:txEl>
                                              <p:charRg st="73" end="93"/>
                                            </p:txEl>
                                          </p:spTgt>
                                        </p:tgtEl>
                                        <p:attrNameLst>
                                          <p:attrName>style.visibility</p:attrName>
                                        </p:attrNameLst>
                                      </p:cBhvr>
                                      <p:to>
                                        <p:strVal val="visible"/>
                                      </p:to>
                                    </p:set>
                                    <p:anim calcmode="lin" valueType="num">
                                      <p:cBhvr additive="base">
                                        <p:cTn id="24" dur="500" fill="hold"/>
                                        <p:tgtEl>
                                          <p:spTgt spid="29700">
                                            <p:txEl>
                                              <p:charRg st="73" end="9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700">
                                            <p:txEl>
                                              <p:charRg st="73" end="9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700">
                                            <p:txEl>
                                              <p:charRg st="93" end="113"/>
                                            </p:txEl>
                                          </p:spTgt>
                                        </p:tgtEl>
                                        <p:attrNameLst>
                                          <p:attrName>style.visibility</p:attrName>
                                        </p:attrNameLst>
                                      </p:cBhvr>
                                      <p:to>
                                        <p:strVal val="visible"/>
                                      </p:to>
                                    </p:set>
                                    <p:anim calcmode="lin" valueType="num">
                                      <p:cBhvr additive="base">
                                        <p:cTn id="28" dur="500" fill="hold"/>
                                        <p:tgtEl>
                                          <p:spTgt spid="29700">
                                            <p:txEl>
                                              <p:charRg st="93" end="11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9700">
                                            <p:txEl>
                                              <p:charRg st="93" end="11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9700">
                                            <p:txEl>
                                              <p:charRg st="113" end="139"/>
                                            </p:txEl>
                                          </p:spTgt>
                                        </p:tgtEl>
                                        <p:attrNameLst>
                                          <p:attrName>style.visibility</p:attrName>
                                        </p:attrNameLst>
                                      </p:cBhvr>
                                      <p:to>
                                        <p:strVal val="visible"/>
                                      </p:to>
                                    </p:set>
                                    <p:anim calcmode="lin" valueType="num">
                                      <p:cBhvr additive="base">
                                        <p:cTn id="32" dur="500" fill="hold"/>
                                        <p:tgtEl>
                                          <p:spTgt spid="29700">
                                            <p:txEl>
                                              <p:charRg st="113" end="13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700">
                                            <p:txEl>
                                              <p:charRg st="113" end="139"/>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9701"/>
                                        </p:tgtEl>
                                        <p:attrNameLst>
                                          <p:attrName>style.visibility</p:attrName>
                                        </p:attrNameLst>
                                      </p:cBhvr>
                                      <p:to>
                                        <p:strVal val="visible"/>
                                      </p:to>
                                    </p:set>
                                    <p:animEffect transition="in" filter="box(in)">
                                      <p:cBhvr>
                                        <p:cTn id="38"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build="p"/>
      <p:bldP spid="29700" grpId="0" animBg="1" build="p"/>
      <p:bldP spid="2970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2" name="Text Box 4"/>
          <p:cNvSpPr/>
          <p:nvPr>
            <p:custDataLst>
              <p:tags r:id="rId1"/>
            </p:custDataLst>
          </p:nvPr>
        </p:nvSpPr>
        <p:spPr>
          <a:xfrm>
            <a:off x="215900" y="928688"/>
            <a:ext cx="9142413" cy="708025"/>
          </a:xfrm>
          <a:prstGeom prst="rect">
            <a:avLst/>
          </a:prstGeom>
          <a:noFill/>
          <a:ln w="9525">
            <a:noFill/>
          </a:ln>
        </p:spPr>
        <p:txBody>
          <a:bodyPr>
            <a:spAutoFit/>
          </a:bodyPr>
          <a:p>
            <a:pPr>
              <a:spcBef>
                <a:spcPct val="50000"/>
              </a:spcBef>
            </a:pPr>
            <a:r>
              <a:rPr lang="zh-CN" altLang="en-US" sz="4000">
                <a:latin typeface="黑体" panose="02010609060101010101" pitchFamily="49" charset="-122"/>
                <a:ea typeface="黑体" panose="02010609060101010101" pitchFamily="49" charset="-122"/>
              </a:rPr>
              <a:t>（</a:t>
            </a:r>
            <a:r>
              <a:rPr lang="en-US" altLang="zh-CN" sz="4000">
                <a:latin typeface="黑体" panose="02010609060101010101" pitchFamily="49" charset="-122"/>
                <a:ea typeface="黑体" panose="02010609060101010101" pitchFamily="49" charset="-122"/>
              </a:rPr>
              <a:t>1</a:t>
            </a:r>
            <a:r>
              <a:rPr lang="zh-CN" altLang="en-US" sz="4000">
                <a:latin typeface="黑体" panose="02010609060101010101" pitchFamily="49" charset="-122"/>
                <a:ea typeface="黑体" panose="02010609060101010101" pitchFamily="49" charset="-122"/>
              </a:rPr>
              <a:t>）自发反应一定是熵增加的反应吗？</a:t>
            </a:r>
            <a:endParaRPr lang="en-US" altLang="zh-CN" sz="4000">
              <a:latin typeface="黑体" panose="02010609060101010101" pitchFamily="49" charset="-122"/>
              <a:ea typeface="黑体" panose="02010609060101010101" pitchFamily="49" charset="-122"/>
            </a:endParaRPr>
          </a:p>
        </p:txBody>
      </p:sp>
      <p:sp>
        <p:nvSpPr>
          <p:cNvPr id="30723" name="Text Box 5"/>
          <p:cNvSpPr/>
          <p:nvPr>
            <p:custDataLst>
              <p:tags r:id="rId2"/>
            </p:custDataLst>
          </p:nvPr>
        </p:nvSpPr>
        <p:spPr>
          <a:xfrm>
            <a:off x="428625" y="1714500"/>
            <a:ext cx="8280400" cy="1631950"/>
          </a:xfrm>
          <a:prstGeom prst="rect">
            <a:avLst/>
          </a:prstGeom>
          <a:noFill/>
          <a:ln w="9525">
            <a:noFill/>
          </a:ln>
        </p:spPr>
        <p:txBody>
          <a:bodyPr>
            <a:spAutoFit/>
          </a:bodyPr>
          <a:p>
            <a:pPr>
              <a:spcBef>
                <a:spcPct val="50000"/>
              </a:spcBef>
            </a:pPr>
            <a:r>
              <a:rPr lang="en-US" altLang="zh-CN" sz="4000">
                <a:solidFill>
                  <a:srgbClr val="073DC5"/>
                </a:solidFill>
              </a:rPr>
              <a:t>2Al(s)+Fe</a:t>
            </a:r>
            <a:r>
              <a:rPr lang="en-US" altLang="zh-CN" sz="4000" baseline="-25000">
                <a:solidFill>
                  <a:srgbClr val="073DC5"/>
                </a:solidFill>
              </a:rPr>
              <a:t>2</a:t>
            </a:r>
            <a:r>
              <a:rPr lang="en-US" altLang="zh-CN" sz="4000">
                <a:solidFill>
                  <a:srgbClr val="073DC5"/>
                </a:solidFill>
              </a:rPr>
              <a:t>O</a:t>
            </a:r>
            <a:r>
              <a:rPr lang="en-US" altLang="zh-CN" sz="4000" baseline="-25000">
                <a:solidFill>
                  <a:srgbClr val="073DC5"/>
                </a:solidFill>
              </a:rPr>
              <a:t>3</a:t>
            </a:r>
            <a:r>
              <a:rPr lang="en-US" altLang="zh-CN" sz="4000">
                <a:solidFill>
                  <a:srgbClr val="073DC5"/>
                </a:solidFill>
              </a:rPr>
              <a:t>(s)=Al</a:t>
            </a:r>
            <a:r>
              <a:rPr lang="en-US" altLang="zh-CN" sz="4000" baseline="-25000">
                <a:solidFill>
                  <a:srgbClr val="073DC5"/>
                </a:solidFill>
              </a:rPr>
              <a:t>2</a:t>
            </a:r>
            <a:r>
              <a:rPr lang="en-US" altLang="zh-CN" sz="4000">
                <a:solidFill>
                  <a:srgbClr val="073DC5"/>
                </a:solidFill>
              </a:rPr>
              <a:t>O</a:t>
            </a:r>
            <a:r>
              <a:rPr lang="en-US" altLang="zh-CN" sz="4000" baseline="-25000">
                <a:solidFill>
                  <a:srgbClr val="073DC5"/>
                </a:solidFill>
              </a:rPr>
              <a:t>3</a:t>
            </a:r>
            <a:r>
              <a:rPr lang="en-US" altLang="zh-CN" sz="4000">
                <a:solidFill>
                  <a:srgbClr val="073DC5"/>
                </a:solidFill>
              </a:rPr>
              <a:t>(s)+2Fe(s)     </a:t>
            </a:r>
            <a:endParaRPr lang="en-US" altLang="zh-CN" sz="4000">
              <a:solidFill>
                <a:srgbClr val="073DC5"/>
              </a:solidFill>
            </a:endParaRPr>
          </a:p>
          <a:p>
            <a:pPr>
              <a:spcBef>
                <a:spcPct val="50000"/>
              </a:spcBef>
            </a:pPr>
            <a:r>
              <a:rPr lang="en-US" altLang="zh-CN" sz="4000">
                <a:solidFill>
                  <a:srgbClr val="073DC5"/>
                </a:solidFill>
              </a:rPr>
              <a:t>                  </a:t>
            </a:r>
            <a:r>
              <a:rPr lang="zh-CN" altLang="en-US" sz="4000">
                <a:solidFill>
                  <a:srgbClr val="073DC5"/>
                </a:solidFill>
              </a:rPr>
              <a:t>△</a:t>
            </a:r>
            <a:r>
              <a:rPr lang="en-US" altLang="zh-CN" sz="4000">
                <a:solidFill>
                  <a:srgbClr val="073DC5"/>
                </a:solidFill>
              </a:rPr>
              <a:t>S=</a:t>
            </a:r>
            <a:r>
              <a:rPr lang="zh-CN" altLang="en-US" sz="4000">
                <a:solidFill>
                  <a:srgbClr val="073DC5"/>
                </a:solidFill>
              </a:rPr>
              <a:t>－</a:t>
            </a:r>
            <a:r>
              <a:rPr lang="en-US" altLang="zh-CN" sz="4000">
                <a:solidFill>
                  <a:srgbClr val="073DC5"/>
                </a:solidFill>
              </a:rPr>
              <a:t>39.35J</a:t>
            </a:r>
            <a:r>
              <a:rPr lang="en-US" altLang="zh-CN" sz="4000">
                <a:solidFill>
                  <a:srgbClr val="073DC5"/>
                </a:solidFill>
                <a:latin typeface="Arial" panose="020B0604020202020204" pitchFamily="34" charset="0"/>
              </a:rPr>
              <a:t>•</a:t>
            </a:r>
            <a:r>
              <a:rPr lang="en-US" altLang="zh-CN" sz="4000">
                <a:solidFill>
                  <a:srgbClr val="073DC5"/>
                </a:solidFill>
              </a:rPr>
              <a:t>mol</a:t>
            </a:r>
            <a:r>
              <a:rPr lang="en-US" altLang="zh-CN" sz="4000" baseline="30000">
                <a:solidFill>
                  <a:srgbClr val="073DC5"/>
                </a:solidFill>
              </a:rPr>
              <a:t>-1</a:t>
            </a:r>
            <a:r>
              <a:rPr lang="en-US" altLang="zh-CN" sz="4000">
                <a:solidFill>
                  <a:srgbClr val="073DC5"/>
                </a:solidFill>
                <a:latin typeface="Arial" panose="020B0604020202020204" pitchFamily="34" charset="0"/>
              </a:rPr>
              <a:t>•</a:t>
            </a:r>
            <a:r>
              <a:rPr lang="en-US" altLang="zh-CN" sz="4000">
                <a:solidFill>
                  <a:srgbClr val="073DC5"/>
                </a:solidFill>
              </a:rPr>
              <a:t>K</a:t>
            </a:r>
            <a:r>
              <a:rPr lang="en-US" altLang="zh-CN" sz="4000" baseline="30000">
                <a:solidFill>
                  <a:srgbClr val="073DC5"/>
                </a:solidFill>
              </a:rPr>
              <a:t>-1</a:t>
            </a:r>
            <a:r>
              <a:rPr lang="en-US" altLang="zh-CN" sz="4000">
                <a:solidFill>
                  <a:srgbClr val="073DC5"/>
                </a:solidFill>
              </a:rPr>
              <a:t> </a:t>
            </a:r>
            <a:endParaRPr lang="en-US" altLang="zh-CN" sz="4000">
              <a:solidFill>
                <a:srgbClr val="073DC5"/>
              </a:solidFill>
            </a:endParaRPr>
          </a:p>
        </p:txBody>
      </p:sp>
      <p:sp>
        <p:nvSpPr>
          <p:cNvPr id="30724" name="Text Box 6"/>
          <p:cNvSpPr/>
          <p:nvPr>
            <p:custDataLst>
              <p:tags r:id="rId3"/>
            </p:custDataLst>
          </p:nvPr>
        </p:nvSpPr>
        <p:spPr>
          <a:xfrm>
            <a:off x="642938" y="3214688"/>
            <a:ext cx="7777162" cy="1938337"/>
          </a:xfrm>
          <a:prstGeom prst="rect">
            <a:avLst/>
          </a:prstGeom>
          <a:noFill/>
          <a:ln w="9525">
            <a:noFill/>
          </a:ln>
        </p:spPr>
        <p:txBody>
          <a:bodyPr>
            <a:spAutoFit/>
          </a:bodyPr>
          <a:p>
            <a:r>
              <a:rPr lang="zh-CN" altLang="en-US" sz="4000">
                <a:solidFill>
                  <a:srgbClr val="FF0000"/>
                </a:solidFill>
                <a:latin typeface="黑体" panose="02010609060101010101" pitchFamily="49" charset="-122"/>
                <a:ea typeface="黑体" panose="02010609060101010101" pitchFamily="49" charset="-122"/>
              </a:rPr>
              <a:t>结论：</a:t>
            </a:r>
            <a:endParaRPr lang="en-US" altLang="zh-CN" sz="4000">
              <a:solidFill>
                <a:srgbClr val="FF0000"/>
              </a:solidFill>
              <a:latin typeface="黑体" panose="02010609060101010101" pitchFamily="49" charset="-122"/>
              <a:ea typeface="黑体" panose="02010609060101010101" pitchFamily="49" charset="-122"/>
            </a:endParaRPr>
          </a:p>
          <a:p>
            <a:r>
              <a:rPr lang="en-US" altLang="zh-CN" sz="4000">
                <a:solidFill>
                  <a:srgbClr val="FF0000"/>
                </a:solidFill>
                <a:latin typeface="黑体" panose="02010609060101010101" pitchFamily="49" charset="-122"/>
                <a:ea typeface="黑体" panose="02010609060101010101" pitchFamily="49" charset="-122"/>
              </a:rPr>
              <a:t>   </a:t>
            </a:r>
            <a:r>
              <a:rPr lang="zh-CN" altLang="en-US" sz="4000">
                <a:solidFill>
                  <a:srgbClr val="FF0000"/>
                </a:solidFill>
                <a:latin typeface="黑体" panose="02010609060101010101" pitchFamily="49" charset="-122"/>
                <a:ea typeface="黑体" panose="02010609060101010101" pitchFamily="49" charset="-122"/>
              </a:rPr>
              <a:t>△</a:t>
            </a:r>
            <a:r>
              <a:rPr lang="en-US" altLang="zh-CN" sz="4000">
                <a:solidFill>
                  <a:srgbClr val="FF0000"/>
                </a:solidFill>
                <a:latin typeface="黑体" panose="02010609060101010101" pitchFamily="49" charset="-122"/>
                <a:ea typeface="黑体" panose="02010609060101010101" pitchFamily="49" charset="-122"/>
              </a:rPr>
              <a:t>S &gt; 0</a:t>
            </a:r>
            <a:r>
              <a:rPr lang="zh-CN" altLang="en-US" sz="4000">
                <a:solidFill>
                  <a:srgbClr val="FF0000"/>
                </a:solidFill>
                <a:latin typeface="黑体" panose="02010609060101010101" pitchFamily="49" charset="-122"/>
                <a:ea typeface="黑体" panose="02010609060101010101" pitchFamily="49" charset="-122"/>
              </a:rPr>
              <a:t>有利于反应自发进行， </a:t>
            </a:r>
            <a:endParaRPr lang="zh-CN" altLang="en-US" sz="4000">
              <a:solidFill>
                <a:srgbClr val="FF0000"/>
              </a:solidFill>
              <a:latin typeface="黑体" panose="02010609060101010101" pitchFamily="49" charset="-122"/>
              <a:ea typeface="黑体" panose="02010609060101010101" pitchFamily="49" charset="-122"/>
            </a:endParaRPr>
          </a:p>
          <a:p>
            <a:r>
              <a:rPr lang="zh-CN" altLang="en-US" sz="4000">
                <a:solidFill>
                  <a:srgbClr val="FF0000"/>
                </a:solidFill>
                <a:latin typeface="黑体" panose="02010609060101010101" pitchFamily="49" charset="-122"/>
                <a:ea typeface="黑体" panose="02010609060101010101" pitchFamily="49" charset="-122"/>
              </a:rPr>
              <a:t>   自发反应不一定要△</a:t>
            </a:r>
            <a:r>
              <a:rPr lang="en-US" altLang="zh-CN" sz="4000">
                <a:solidFill>
                  <a:srgbClr val="FF0000"/>
                </a:solidFill>
                <a:latin typeface="黑体" panose="02010609060101010101" pitchFamily="49" charset="-122"/>
                <a:ea typeface="黑体" panose="02010609060101010101" pitchFamily="49" charset="-122"/>
              </a:rPr>
              <a:t>S &gt; 0</a:t>
            </a:r>
            <a:endParaRPr lang="zh-CN" altLang="en-US" sz="4000">
              <a:solidFill>
                <a:srgbClr val="FF0000"/>
              </a:solidFill>
              <a:latin typeface="黑体" panose="02010609060101010101" pitchFamily="49" charset="-122"/>
              <a:ea typeface="黑体" panose="02010609060101010101" pitchFamily="49" charset="-122"/>
            </a:endParaRPr>
          </a:p>
        </p:txBody>
      </p:sp>
      <p:sp>
        <p:nvSpPr>
          <p:cNvPr id="30725" name="Text Box 7"/>
          <p:cNvSpPr/>
          <p:nvPr>
            <p:custDataLst>
              <p:tags r:id="rId4"/>
            </p:custDataLst>
          </p:nvPr>
        </p:nvSpPr>
        <p:spPr>
          <a:xfrm>
            <a:off x="140970" y="57468"/>
            <a:ext cx="4017963" cy="701675"/>
          </a:xfrm>
          <a:prstGeom prst="rect">
            <a:avLst/>
          </a:prstGeom>
          <a:noFill/>
          <a:ln w="9525">
            <a:noFill/>
          </a:ln>
        </p:spPr>
        <p:txBody>
          <a:bodyPr>
            <a:spAutoFit/>
          </a:bodyPr>
          <a:p>
            <a:pPr>
              <a:spcBef>
                <a:spcPct val="50000"/>
              </a:spcBef>
            </a:pPr>
            <a:r>
              <a:rPr lang="zh-CN" altLang="en-US" sz="4000">
                <a:solidFill>
                  <a:srgbClr val="FF3300"/>
                </a:solidFill>
                <a:ea typeface="黑体" panose="02010609060101010101" pitchFamily="49" charset="-122"/>
              </a:rPr>
              <a:t>【思考与交流】</a:t>
            </a:r>
            <a:endParaRPr lang="zh-CN" altLang="en-US" sz="4000">
              <a:solidFill>
                <a:srgbClr val="FF3300"/>
              </a:solidFill>
              <a:ea typeface="黑体" panose="02010609060101010101" pitchFamily="49" charset="-122"/>
            </a:endParaRPr>
          </a:p>
        </p:txBody>
      </p:sp>
      <p:sp>
        <p:nvSpPr>
          <p:cNvPr id="30726" name="Text Box 8"/>
          <p:cNvSpPr/>
          <p:nvPr>
            <p:custDataLst>
              <p:tags r:id="rId5"/>
            </p:custDataLst>
          </p:nvPr>
        </p:nvSpPr>
        <p:spPr>
          <a:xfrm>
            <a:off x="498475" y="5286375"/>
            <a:ext cx="9145588" cy="1323975"/>
          </a:xfrm>
          <a:prstGeom prst="rect">
            <a:avLst/>
          </a:prstGeom>
          <a:noFill/>
          <a:ln w="9525">
            <a:noFill/>
          </a:ln>
        </p:spPr>
        <p:txBody>
          <a:bodyPr>
            <a:spAutoFit/>
          </a:bodyPr>
          <a:p>
            <a:r>
              <a:rPr lang="zh-CN" altLang="en-US" sz="4000">
                <a:latin typeface="黑体" panose="02010609060101010101" pitchFamily="49" charset="-122"/>
                <a:ea typeface="黑体" panose="02010609060101010101" pitchFamily="49" charset="-122"/>
              </a:rPr>
              <a:t>熵变是反应能否自发进行的一个因素</a:t>
            </a:r>
            <a:r>
              <a:rPr lang="en-US" altLang="zh-CN" sz="4000">
                <a:latin typeface="黑体" panose="02010609060101010101" pitchFamily="49" charset="-122"/>
                <a:ea typeface="黑体" panose="02010609060101010101" pitchFamily="49" charset="-122"/>
              </a:rPr>
              <a:t>,</a:t>
            </a:r>
            <a:endParaRPr lang="en-US" altLang="zh-CN" sz="4000">
              <a:latin typeface="黑体" panose="02010609060101010101" pitchFamily="49" charset="-122"/>
              <a:ea typeface="黑体" panose="02010609060101010101" pitchFamily="49" charset="-122"/>
            </a:endParaRPr>
          </a:p>
          <a:p>
            <a:r>
              <a:rPr lang="zh-CN" altLang="en-US" sz="4000">
                <a:latin typeface="黑体" panose="02010609060101010101" pitchFamily="49" charset="-122"/>
                <a:ea typeface="黑体" panose="02010609060101010101" pitchFamily="49" charset="-122"/>
              </a:rPr>
              <a:t>但不是惟一因素。</a:t>
            </a:r>
            <a:endParaRPr lang="zh-CN" altLang="en-US" sz="4000">
              <a:latin typeface="黑体" panose="02010609060101010101" pitchFamily="49" charset="-122"/>
              <a:ea typeface="黑体" panose="02010609060101010101" pitchFamily="49"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26"/>
                                        </p:tgtEl>
                                        <p:attrNameLst>
                                          <p:attrName>style.visibility</p:attrName>
                                        </p:attrNameLst>
                                      </p:cBhvr>
                                      <p:to>
                                        <p:strVal val="visible"/>
                                      </p:to>
                                    </p:set>
                                    <p:anim calcmode="lin" valueType="num">
                                      <p:cBhvr additive="base">
                                        <p:cTn id="18" dur="500" fill="hold"/>
                                        <p:tgtEl>
                                          <p:spTgt spid="30726"/>
                                        </p:tgtEl>
                                        <p:attrNameLst>
                                          <p:attrName>ppt_x</p:attrName>
                                        </p:attrNameLst>
                                      </p:cBhvr>
                                      <p:tavLst>
                                        <p:tav tm="0">
                                          <p:val>
                                            <p:strVal val="0-#ppt_w/2"/>
                                          </p:val>
                                        </p:tav>
                                        <p:tav tm="100000">
                                          <p:val>
                                            <p:strVal val="#ppt_x"/>
                                          </p:val>
                                        </p:tav>
                                      </p:tavLst>
                                    </p:anim>
                                    <p:anim calcmode="lin" valueType="num">
                                      <p:cBhvr additive="base">
                                        <p:cTn id="19"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Text Box 2"/>
          <p:cNvSpPr/>
          <p:nvPr>
            <p:custDataLst>
              <p:tags r:id="rId1"/>
            </p:custDataLst>
          </p:nvPr>
        </p:nvSpPr>
        <p:spPr>
          <a:xfrm>
            <a:off x="107950" y="188913"/>
            <a:ext cx="1871663" cy="641350"/>
          </a:xfrm>
          <a:prstGeom prst="rect">
            <a:avLst/>
          </a:prstGeom>
          <a:noFill/>
          <a:ln w="38100">
            <a:noFill/>
          </a:ln>
        </p:spPr>
        <p:txBody>
          <a:bodyPr>
            <a:spAutoFit/>
          </a:bodyPr>
          <a:p>
            <a:r>
              <a:rPr lang="zh-CN" altLang="en-US" sz="3600">
                <a:solidFill>
                  <a:srgbClr val="D60D08"/>
                </a:solidFill>
                <a:ea typeface="黑体" panose="02010609060101010101" pitchFamily="49" charset="-122"/>
              </a:rPr>
              <a:t>练习</a:t>
            </a:r>
            <a:r>
              <a:rPr lang="en-US" altLang="zh-CN" sz="3600">
                <a:solidFill>
                  <a:srgbClr val="D60D08"/>
                </a:solidFill>
                <a:ea typeface="黑体" panose="02010609060101010101" pitchFamily="49" charset="-122"/>
              </a:rPr>
              <a:t>1</a:t>
            </a:r>
            <a:endParaRPr lang="en-US" altLang="zh-CN" sz="3600">
              <a:solidFill>
                <a:srgbClr val="D60D08"/>
              </a:solidFill>
              <a:ea typeface="黑体" panose="02010609060101010101" pitchFamily="49" charset="-122"/>
            </a:endParaRPr>
          </a:p>
        </p:txBody>
      </p:sp>
      <p:sp>
        <p:nvSpPr>
          <p:cNvPr id="31747" name="Text Box 3"/>
          <p:cNvSpPr/>
          <p:nvPr>
            <p:custDataLst>
              <p:tags r:id="rId2"/>
            </p:custDataLst>
          </p:nvPr>
        </p:nvSpPr>
        <p:spPr>
          <a:xfrm>
            <a:off x="323850" y="836613"/>
            <a:ext cx="8667750" cy="1190625"/>
          </a:xfrm>
          <a:prstGeom prst="rect">
            <a:avLst/>
          </a:prstGeom>
          <a:solidFill>
            <a:schemeClr val="bg1">
              <a:alpha val="47842"/>
            </a:schemeClr>
          </a:solidFill>
          <a:ln w="38100">
            <a:noFill/>
          </a:ln>
        </p:spPr>
        <p:txBody>
          <a:bodyPr>
            <a:spAutoFit/>
          </a:bodyPr>
          <a:p>
            <a:r>
              <a:rPr lang="zh-CN" altLang="en-US" sz="3600">
                <a:solidFill>
                  <a:schemeClr val="tx2"/>
                </a:solidFill>
                <a:ea typeface="黑体" panose="02010609060101010101" pitchFamily="49" charset="-122"/>
              </a:rPr>
              <a:t>下列反应中，在高温下从熵判据的角度不能自发进行的是（　　）</a:t>
            </a:r>
            <a:endParaRPr lang="zh-CN" altLang="en-US" sz="3600">
              <a:solidFill>
                <a:schemeClr val="tx2"/>
              </a:solidFill>
              <a:ea typeface="黑体" panose="02010609060101010101" pitchFamily="49" charset="-122"/>
            </a:endParaRPr>
          </a:p>
        </p:txBody>
      </p:sp>
      <p:sp>
        <p:nvSpPr>
          <p:cNvPr id="31748" name="Text Box 4"/>
          <p:cNvSpPr/>
          <p:nvPr>
            <p:custDataLst>
              <p:tags r:id="rId3"/>
            </p:custDataLst>
          </p:nvPr>
        </p:nvSpPr>
        <p:spPr>
          <a:xfrm>
            <a:off x="179388" y="4732338"/>
            <a:ext cx="5459412" cy="641350"/>
          </a:xfrm>
          <a:prstGeom prst="rect">
            <a:avLst/>
          </a:prstGeom>
          <a:solidFill>
            <a:schemeClr val="bg1">
              <a:alpha val="59999"/>
            </a:schemeClr>
          </a:solidFill>
          <a:ln w="38100">
            <a:noFill/>
          </a:ln>
        </p:spPr>
        <p:txBody>
          <a:bodyPr>
            <a:spAutoFit/>
          </a:bodyPr>
          <a:p>
            <a:r>
              <a:rPr lang="en-US" altLang="zh-CN" sz="3600">
                <a:solidFill>
                  <a:schemeClr val="tx2"/>
                </a:solidFill>
                <a:ea typeface="黑体" panose="02010609060101010101" pitchFamily="49" charset="-122"/>
              </a:rPr>
              <a:t>D. CO(g)</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C(s)</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1/2O</a:t>
            </a:r>
            <a:r>
              <a:rPr lang="en-US" altLang="zh-CN" sz="3600" baseline="-25000">
                <a:solidFill>
                  <a:schemeClr val="tx2"/>
                </a:solidFill>
                <a:ea typeface="黑体" panose="02010609060101010101" pitchFamily="49" charset="-122"/>
              </a:rPr>
              <a:t>2</a:t>
            </a:r>
            <a:endParaRPr lang="en-US" altLang="zh-CN" sz="3600" baseline="-25000">
              <a:solidFill>
                <a:schemeClr val="tx2"/>
              </a:solidFill>
              <a:ea typeface="黑体" panose="02010609060101010101" pitchFamily="49" charset="-122"/>
            </a:endParaRPr>
          </a:p>
        </p:txBody>
      </p:sp>
      <p:sp>
        <p:nvSpPr>
          <p:cNvPr id="31749" name="Text Box 5"/>
          <p:cNvSpPr/>
          <p:nvPr>
            <p:custDataLst>
              <p:tags r:id="rId4"/>
            </p:custDataLst>
          </p:nvPr>
        </p:nvSpPr>
        <p:spPr>
          <a:xfrm>
            <a:off x="179388" y="2997200"/>
            <a:ext cx="6353175" cy="641350"/>
          </a:xfrm>
          <a:prstGeom prst="rect">
            <a:avLst/>
          </a:prstGeom>
          <a:solidFill>
            <a:schemeClr val="bg1">
              <a:alpha val="59999"/>
            </a:schemeClr>
          </a:solidFill>
          <a:ln w="38100">
            <a:noFill/>
          </a:ln>
        </p:spPr>
        <p:txBody>
          <a:bodyPr wrap="none">
            <a:spAutoFit/>
          </a:bodyPr>
          <a:p>
            <a:r>
              <a:rPr lang="en-US" altLang="zh-CN" sz="3600">
                <a:solidFill>
                  <a:schemeClr val="tx2"/>
                </a:solidFill>
                <a:ea typeface="黑体" panose="02010609060101010101" pitchFamily="49" charset="-122"/>
              </a:rPr>
              <a:t>B. 2N</a:t>
            </a:r>
            <a:r>
              <a:rPr lang="en-US" altLang="zh-CN" sz="3600" baseline="-25000">
                <a:solidFill>
                  <a:schemeClr val="tx2"/>
                </a:solidFill>
                <a:ea typeface="黑体" panose="02010609060101010101" pitchFamily="49" charset="-122"/>
              </a:rPr>
              <a:t>2</a:t>
            </a:r>
            <a:r>
              <a:rPr lang="en-US" altLang="zh-CN" sz="3600">
                <a:solidFill>
                  <a:schemeClr val="tx2"/>
                </a:solidFill>
                <a:ea typeface="黑体" panose="02010609060101010101" pitchFamily="49" charset="-122"/>
              </a:rPr>
              <a:t>O</a:t>
            </a:r>
            <a:r>
              <a:rPr lang="en-US" altLang="zh-CN" sz="3600" baseline="-25000">
                <a:solidFill>
                  <a:schemeClr val="tx2"/>
                </a:solidFill>
                <a:ea typeface="黑体" panose="02010609060101010101" pitchFamily="49" charset="-122"/>
              </a:rPr>
              <a:t>5</a:t>
            </a:r>
            <a:r>
              <a:rPr lang="en-US" altLang="zh-CN" sz="3600">
                <a:solidFill>
                  <a:schemeClr val="tx2"/>
                </a:solidFill>
                <a:ea typeface="黑体" panose="02010609060101010101" pitchFamily="49" charset="-122"/>
              </a:rPr>
              <a:t>(g)</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4NO</a:t>
            </a:r>
            <a:r>
              <a:rPr lang="en-US" altLang="zh-CN" sz="3600" baseline="-25000">
                <a:solidFill>
                  <a:schemeClr val="tx2"/>
                </a:solidFill>
                <a:ea typeface="黑体" panose="02010609060101010101" pitchFamily="49" charset="-122"/>
              </a:rPr>
              <a:t>2</a:t>
            </a:r>
            <a:r>
              <a:rPr lang="en-US" altLang="zh-CN" sz="3600">
                <a:solidFill>
                  <a:schemeClr val="tx2"/>
                </a:solidFill>
                <a:ea typeface="黑体" panose="02010609060101010101" pitchFamily="49" charset="-122"/>
              </a:rPr>
              <a:t>(g)</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O</a:t>
            </a:r>
            <a:r>
              <a:rPr lang="en-US" altLang="zh-CN" sz="3600" baseline="-25000">
                <a:solidFill>
                  <a:schemeClr val="tx2"/>
                </a:solidFill>
                <a:ea typeface="黑体" panose="02010609060101010101" pitchFamily="49" charset="-122"/>
              </a:rPr>
              <a:t>2</a:t>
            </a:r>
            <a:r>
              <a:rPr lang="en-US" altLang="zh-CN" sz="3600">
                <a:solidFill>
                  <a:schemeClr val="tx2"/>
                </a:solidFill>
                <a:ea typeface="黑体" panose="02010609060101010101" pitchFamily="49" charset="-122"/>
              </a:rPr>
              <a:t>(g)</a:t>
            </a:r>
            <a:endParaRPr lang="en-US" altLang="zh-CN" sz="3600" baseline="-25000">
              <a:solidFill>
                <a:schemeClr val="tx2"/>
              </a:solidFill>
              <a:ea typeface="黑体" panose="02010609060101010101" pitchFamily="49" charset="-122"/>
            </a:endParaRPr>
          </a:p>
        </p:txBody>
      </p:sp>
      <p:sp>
        <p:nvSpPr>
          <p:cNvPr id="31750" name="Rectangle 6"/>
          <p:cNvSpPr/>
          <p:nvPr>
            <p:custDataLst>
              <p:tags r:id="rId5"/>
            </p:custDataLst>
          </p:nvPr>
        </p:nvSpPr>
        <p:spPr>
          <a:xfrm>
            <a:off x="179388" y="1916113"/>
            <a:ext cx="8604250" cy="641350"/>
          </a:xfrm>
          <a:prstGeom prst="rect">
            <a:avLst/>
          </a:prstGeom>
          <a:solidFill>
            <a:schemeClr val="bg1">
              <a:alpha val="59999"/>
            </a:schemeClr>
          </a:solidFill>
          <a:ln w="38100">
            <a:noFill/>
          </a:ln>
        </p:spPr>
        <p:txBody>
          <a:bodyPr>
            <a:spAutoFit/>
          </a:bodyPr>
          <a:p>
            <a:r>
              <a:rPr lang="en-US" altLang="zh-CN" sz="3600">
                <a:solidFill>
                  <a:schemeClr val="tx2"/>
                </a:solidFill>
              </a:rPr>
              <a:t>A. (NH</a:t>
            </a:r>
            <a:r>
              <a:rPr lang="en-US" altLang="zh-CN" sz="3600" baseline="-25000">
                <a:solidFill>
                  <a:schemeClr val="tx2"/>
                </a:solidFill>
              </a:rPr>
              <a:t>4</a:t>
            </a:r>
            <a:r>
              <a:rPr lang="en-US" altLang="zh-CN" sz="3600">
                <a:solidFill>
                  <a:schemeClr val="tx2"/>
                </a:solidFill>
              </a:rPr>
              <a:t> )</a:t>
            </a:r>
            <a:r>
              <a:rPr lang="en-US" altLang="zh-CN" sz="3600" baseline="-25000">
                <a:solidFill>
                  <a:schemeClr val="tx2"/>
                </a:solidFill>
              </a:rPr>
              <a:t>2</a:t>
            </a:r>
            <a:r>
              <a:rPr lang="en-US" altLang="zh-CN" sz="3600">
                <a:solidFill>
                  <a:schemeClr val="tx2"/>
                </a:solidFill>
              </a:rPr>
              <a:t>CO</a:t>
            </a:r>
            <a:r>
              <a:rPr lang="en-US" altLang="zh-CN" sz="3600" baseline="-25000">
                <a:solidFill>
                  <a:schemeClr val="tx2"/>
                </a:solidFill>
              </a:rPr>
              <a:t>3</a:t>
            </a:r>
            <a:r>
              <a:rPr lang="en-US" altLang="zh-CN" sz="3600">
                <a:solidFill>
                  <a:schemeClr val="tx2"/>
                </a:solidFill>
              </a:rPr>
              <a:t>(s)</a:t>
            </a:r>
            <a:r>
              <a:rPr lang="zh-CN" altLang="en-US" sz="3600">
                <a:solidFill>
                  <a:schemeClr val="tx2"/>
                </a:solidFill>
              </a:rPr>
              <a:t>＝</a:t>
            </a:r>
            <a:r>
              <a:rPr lang="en-US" altLang="zh-CN" sz="3600">
                <a:solidFill>
                  <a:schemeClr val="tx2"/>
                </a:solidFill>
              </a:rPr>
              <a:t>NH</a:t>
            </a:r>
            <a:r>
              <a:rPr lang="en-US" altLang="zh-CN" sz="3600" baseline="-25000">
                <a:solidFill>
                  <a:schemeClr val="tx2"/>
                </a:solidFill>
              </a:rPr>
              <a:t>4</a:t>
            </a:r>
            <a:r>
              <a:rPr lang="en-US" altLang="zh-CN" sz="3600">
                <a:solidFill>
                  <a:schemeClr val="tx2"/>
                </a:solidFill>
              </a:rPr>
              <a:t>HCO</a:t>
            </a:r>
            <a:r>
              <a:rPr lang="en-US" altLang="zh-CN" sz="3600" baseline="-25000">
                <a:solidFill>
                  <a:schemeClr val="tx2"/>
                </a:solidFill>
              </a:rPr>
              <a:t>3</a:t>
            </a:r>
            <a:r>
              <a:rPr lang="en-US" altLang="zh-CN" sz="3600">
                <a:solidFill>
                  <a:schemeClr val="tx2"/>
                </a:solidFill>
              </a:rPr>
              <a:t>(s)+NH</a:t>
            </a:r>
            <a:r>
              <a:rPr lang="en-US" altLang="zh-CN" sz="3600" baseline="-25000">
                <a:solidFill>
                  <a:schemeClr val="tx2"/>
                </a:solidFill>
              </a:rPr>
              <a:t>3</a:t>
            </a:r>
            <a:r>
              <a:rPr lang="en-US" altLang="zh-CN" sz="3600">
                <a:solidFill>
                  <a:schemeClr val="tx2"/>
                </a:solidFill>
              </a:rPr>
              <a:t>(g)</a:t>
            </a:r>
            <a:endParaRPr lang="en-US" altLang="zh-CN" sz="3600">
              <a:solidFill>
                <a:schemeClr val="tx2"/>
              </a:solidFill>
            </a:endParaRPr>
          </a:p>
        </p:txBody>
      </p:sp>
      <p:sp>
        <p:nvSpPr>
          <p:cNvPr id="31751" name="Text Box 7"/>
          <p:cNvSpPr/>
          <p:nvPr>
            <p:custDataLst>
              <p:tags r:id="rId6"/>
            </p:custDataLst>
          </p:nvPr>
        </p:nvSpPr>
        <p:spPr>
          <a:xfrm>
            <a:off x="179388" y="3933825"/>
            <a:ext cx="7004050" cy="641350"/>
          </a:xfrm>
          <a:prstGeom prst="rect">
            <a:avLst/>
          </a:prstGeom>
          <a:solidFill>
            <a:schemeClr val="bg1">
              <a:alpha val="59999"/>
            </a:schemeClr>
          </a:solidFill>
          <a:ln w="38100">
            <a:noFill/>
          </a:ln>
        </p:spPr>
        <p:txBody>
          <a:bodyPr>
            <a:spAutoFit/>
          </a:bodyPr>
          <a:p>
            <a:r>
              <a:rPr lang="en-US" altLang="zh-CN" sz="3600">
                <a:solidFill>
                  <a:schemeClr val="tx2"/>
                </a:solidFill>
                <a:ea typeface="黑体" panose="02010609060101010101" pitchFamily="49" charset="-122"/>
              </a:rPr>
              <a:t>C. MgCO</a:t>
            </a:r>
            <a:r>
              <a:rPr lang="en-US" altLang="zh-CN" sz="3600" baseline="-25000">
                <a:solidFill>
                  <a:schemeClr val="tx2"/>
                </a:solidFill>
                <a:ea typeface="黑体" panose="02010609060101010101" pitchFamily="49" charset="-122"/>
              </a:rPr>
              <a:t>3</a:t>
            </a:r>
            <a:r>
              <a:rPr lang="en-US" altLang="zh-CN" sz="3600">
                <a:solidFill>
                  <a:schemeClr val="tx2"/>
                </a:solidFill>
                <a:ea typeface="黑体" panose="02010609060101010101" pitchFamily="49" charset="-122"/>
              </a:rPr>
              <a:t>(s)</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MgO(s)</a:t>
            </a:r>
            <a:r>
              <a:rPr lang="zh-CN" altLang="en-US" sz="3600">
                <a:solidFill>
                  <a:schemeClr val="tx2"/>
                </a:solidFill>
                <a:ea typeface="黑体" panose="02010609060101010101" pitchFamily="49" charset="-122"/>
              </a:rPr>
              <a:t>＋</a:t>
            </a:r>
            <a:r>
              <a:rPr lang="en-US" altLang="zh-CN" sz="3600">
                <a:solidFill>
                  <a:schemeClr val="tx2"/>
                </a:solidFill>
                <a:ea typeface="黑体" panose="02010609060101010101" pitchFamily="49" charset="-122"/>
              </a:rPr>
              <a:t>CO</a:t>
            </a:r>
            <a:r>
              <a:rPr lang="en-US" altLang="zh-CN" sz="3600" baseline="-25000">
                <a:solidFill>
                  <a:schemeClr val="tx2"/>
                </a:solidFill>
                <a:ea typeface="黑体" panose="02010609060101010101" pitchFamily="49" charset="-122"/>
              </a:rPr>
              <a:t>2</a:t>
            </a:r>
            <a:r>
              <a:rPr lang="en-US" altLang="zh-CN" sz="3600">
                <a:solidFill>
                  <a:schemeClr val="tx2"/>
                </a:solidFill>
                <a:ea typeface="黑体" panose="02010609060101010101" pitchFamily="49" charset="-122"/>
              </a:rPr>
              <a:t>(g)</a:t>
            </a:r>
            <a:endParaRPr lang="en-US" altLang="zh-CN" sz="3600">
              <a:solidFill>
                <a:schemeClr val="tx2"/>
              </a:solidFill>
              <a:ea typeface="黑体" panose="02010609060101010101" pitchFamily="49" charset="-122"/>
            </a:endParaRPr>
          </a:p>
        </p:txBody>
      </p:sp>
      <p:sp>
        <p:nvSpPr>
          <p:cNvPr id="31752" name="Text Box 8"/>
          <p:cNvSpPr/>
          <p:nvPr>
            <p:custDataLst>
              <p:tags r:id="rId7"/>
            </p:custDataLst>
          </p:nvPr>
        </p:nvSpPr>
        <p:spPr>
          <a:xfrm>
            <a:off x="4279900" y="1228725"/>
            <a:ext cx="863600" cy="914400"/>
          </a:xfrm>
          <a:prstGeom prst="rect">
            <a:avLst/>
          </a:prstGeom>
          <a:noFill/>
          <a:ln w="38100">
            <a:noFill/>
          </a:ln>
        </p:spPr>
        <p:txBody>
          <a:bodyPr>
            <a:spAutoFit/>
          </a:bodyPr>
          <a:p>
            <a:r>
              <a:rPr lang="en-US" altLang="zh-CN" sz="5400">
                <a:solidFill>
                  <a:srgbClr val="D60D08"/>
                </a:solidFill>
                <a:ea typeface="黑体" panose="02010609060101010101" pitchFamily="49" charset="-122"/>
              </a:rPr>
              <a:t>D</a:t>
            </a:r>
            <a:endParaRPr lang="en-US" altLang="zh-CN" sz="5400">
              <a:solidFill>
                <a:srgbClr val="D60D08"/>
              </a:solidFill>
              <a:ea typeface="黑体" panose="02010609060101010101" pitchFamily="49" charset="-122"/>
            </a:endParaRPr>
          </a:p>
        </p:txBody>
      </p:sp>
      <p:sp>
        <p:nvSpPr>
          <p:cNvPr id="31753" name="Text Box 9"/>
          <p:cNvSpPr/>
          <p:nvPr>
            <p:custDataLst>
              <p:tags r:id="rId8"/>
            </p:custDataLst>
          </p:nvPr>
        </p:nvSpPr>
        <p:spPr>
          <a:xfrm>
            <a:off x="5292725" y="4652963"/>
            <a:ext cx="1316038" cy="701675"/>
          </a:xfrm>
          <a:prstGeom prst="rect">
            <a:avLst/>
          </a:prstGeom>
          <a:noFill/>
          <a:ln w="38100">
            <a:noFill/>
          </a:ln>
        </p:spPr>
        <p:txBody>
          <a:bodyPr>
            <a:spAutoFit/>
          </a:bodyPr>
          <a:p>
            <a:r>
              <a:rPr lang="zh-CN" altLang="en-US" sz="4000">
                <a:solidFill>
                  <a:srgbClr val="FF0000"/>
                </a:solidFill>
                <a:ea typeface="黑体" panose="02010609060101010101" pitchFamily="49" charset="-122"/>
              </a:rPr>
              <a:t>熵减</a:t>
            </a:r>
            <a:endParaRPr lang="zh-CN" altLang="en-US" sz="4000">
              <a:solidFill>
                <a:srgbClr val="FF0000"/>
              </a:solidFill>
              <a:ea typeface="黑体" panose="02010609060101010101" pitchFamily="49" charset="-122"/>
            </a:endParaRPr>
          </a:p>
        </p:txBody>
      </p:sp>
      <p:sp>
        <p:nvSpPr>
          <p:cNvPr id="31754" name="Text Box 10"/>
          <p:cNvSpPr/>
          <p:nvPr>
            <p:custDataLst>
              <p:tags r:id="rId9"/>
            </p:custDataLst>
          </p:nvPr>
        </p:nvSpPr>
        <p:spPr>
          <a:xfrm>
            <a:off x="4859338" y="2420938"/>
            <a:ext cx="1441450" cy="701675"/>
          </a:xfrm>
          <a:prstGeom prst="rect">
            <a:avLst/>
          </a:prstGeom>
          <a:noFill/>
          <a:ln w="38100">
            <a:noFill/>
          </a:ln>
        </p:spPr>
        <p:txBody>
          <a:bodyPr>
            <a:spAutoFit/>
          </a:bodyPr>
          <a:p>
            <a:r>
              <a:rPr lang="zh-CN" altLang="en-US" sz="4000">
                <a:solidFill>
                  <a:srgbClr val="FF0000"/>
                </a:solidFill>
                <a:ea typeface="黑体" panose="02010609060101010101" pitchFamily="49" charset="-122"/>
              </a:rPr>
              <a:t>熵增</a:t>
            </a:r>
            <a:endParaRPr lang="zh-CN" altLang="en-US" sz="4000">
              <a:solidFill>
                <a:srgbClr val="FF0000"/>
              </a:solidFill>
              <a:ea typeface="黑体" panose="02010609060101010101" pitchFamily="49" charset="-122"/>
            </a:endParaRPr>
          </a:p>
        </p:txBody>
      </p:sp>
      <p:sp>
        <p:nvSpPr>
          <p:cNvPr id="31755" name="Text Box 11"/>
          <p:cNvSpPr/>
          <p:nvPr>
            <p:custDataLst>
              <p:tags r:id="rId10"/>
            </p:custDataLst>
          </p:nvPr>
        </p:nvSpPr>
        <p:spPr>
          <a:xfrm>
            <a:off x="6443663" y="2997200"/>
            <a:ext cx="1441450" cy="701675"/>
          </a:xfrm>
          <a:prstGeom prst="rect">
            <a:avLst/>
          </a:prstGeom>
          <a:noFill/>
          <a:ln w="38100">
            <a:noFill/>
          </a:ln>
        </p:spPr>
        <p:txBody>
          <a:bodyPr>
            <a:spAutoFit/>
          </a:bodyPr>
          <a:p>
            <a:r>
              <a:rPr lang="zh-CN" altLang="en-US" sz="4000">
                <a:solidFill>
                  <a:srgbClr val="FF0000"/>
                </a:solidFill>
                <a:ea typeface="黑体" panose="02010609060101010101" pitchFamily="49" charset="-122"/>
              </a:rPr>
              <a:t>熵增</a:t>
            </a:r>
            <a:endParaRPr lang="zh-CN" altLang="en-US" sz="4000">
              <a:solidFill>
                <a:srgbClr val="FF0000"/>
              </a:solidFill>
              <a:ea typeface="黑体" panose="02010609060101010101" pitchFamily="49" charset="-122"/>
            </a:endParaRPr>
          </a:p>
        </p:txBody>
      </p:sp>
      <p:sp>
        <p:nvSpPr>
          <p:cNvPr id="31756" name="Text Box 12"/>
          <p:cNvSpPr/>
          <p:nvPr>
            <p:custDataLst>
              <p:tags r:id="rId11"/>
            </p:custDataLst>
          </p:nvPr>
        </p:nvSpPr>
        <p:spPr>
          <a:xfrm>
            <a:off x="6877050" y="3933825"/>
            <a:ext cx="1441450" cy="701675"/>
          </a:xfrm>
          <a:prstGeom prst="rect">
            <a:avLst/>
          </a:prstGeom>
          <a:noFill/>
          <a:ln w="38100">
            <a:noFill/>
          </a:ln>
        </p:spPr>
        <p:txBody>
          <a:bodyPr>
            <a:spAutoFit/>
          </a:bodyPr>
          <a:p>
            <a:r>
              <a:rPr lang="zh-CN" altLang="en-US" sz="4000">
                <a:solidFill>
                  <a:srgbClr val="FF0000"/>
                </a:solidFill>
                <a:ea typeface="黑体" panose="02010609060101010101" pitchFamily="49" charset="-122"/>
              </a:rPr>
              <a:t>熵增</a:t>
            </a:r>
            <a:endParaRPr lang="zh-CN" altLang="en-US" sz="4000">
              <a:solidFill>
                <a:srgbClr val="FF0000"/>
              </a:solidFill>
              <a:ea typeface="黑体" panose="02010609060101010101" pitchFamily="49" charset="-122"/>
            </a:endParaRPr>
          </a:p>
        </p:txBody>
      </p:sp>
      <p:sp>
        <p:nvSpPr>
          <p:cNvPr id="31757" name="TextBox 12"/>
          <p:cNvSpPr/>
          <p:nvPr>
            <p:custDataLst>
              <p:tags r:id="rId12"/>
            </p:custDataLst>
          </p:nvPr>
        </p:nvSpPr>
        <p:spPr>
          <a:xfrm>
            <a:off x="500063" y="5500688"/>
            <a:ext cx="8215312" cy="1077912"/>
          </a:xfrm>
          <a:prstGeom prst="rect">
            <a:avLst/>
          </a:prstGeom>
          <a:noFill/>
          <a:ln w="9525">
            <a:noFill/>
          </a:ln>
        </p:spPr>
        <p:txBody>
          <a:bodyPr>
            <a:spAutoFit/>
          </a:bodyPr>
          <a:p>
            <a:r>
              <a:rPr lang="zh-CN" altLang="en-US" sz="3200">
                <a:solidFill>
                  <a:srgbClr val="FF0000"/>
                </a:solidFill>
              </a:rPr>
              <a:t>点拨：反应后的气体分子数大于反应前的气体分子数，故熵增加</a:t>
            </a:r>
            <a:endParaRPr lang="zh-CN" altLang="en-US" sz="3200">
              <a:solidFill>
                <a:srgbClr val="FF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diamond(in)">
                                      <p:cBhvr>
                                        <p:cTn id="7" dur="2000"/>
                                        <p:tgtEl>
                                          <p:spTgt spid="317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randombar(horizontal)">
                                      <p:cBhvr>
                                        <p:cTn id="12" dur="500"/>
                                        <p:tgtEl>
                                          <p:spTgt spid="3175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756"/>
                                        </p:tgtEl>
                                        <p:attrNameLst>
                                          <p:attrName>style.visibility</p:attrName>
                                        </p:attrNameLst>
                                      </p:cBhvr>
                                      <p:to>
                                        <p:strVal val="visible"/>
                                      </p:to>
                                    </p:set>
                                    <p:animEffect transition="in" filter="randombar(horizontal)">
                                      <p:cBhvr>
                                        <p:cTn id="17" dur="500"/>
                                        <p:tgtEl>
                                          <p:spTgt spid="3175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753"/>
                                        </p:tgtEl>
                                        <p:attrNameLst>
                                          <p:attrName>style.visibility</p:attrName>
                                        </p:attrNameLst>
                                      </p:cBhvr>
                                      <p:to>
                                        <p:strVal val="visible"/>
                                      </p:to>
                                    </p:set>
                                    <p:animEffect transition="in" filter="randombar(horizontal)">
                                      <p:cBhvr>
                                        <p:cTn id="22" dur="500"/>
                                        <p:tgtEl>
                                          <p:spTgt spid="3175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animEffect transition="in" filter="randombar(horizontal)">
                                      <p:cBhvr>
                                        <p:cTn id="27" dur="500"/>
                                        <p:tgtEl>
                                          <p:spTgt spid="317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757"/>
                                        </p:tgtEl>
                                        <p:attrNameLst>
                                          <p:attrName>style.visibility</p:attrName>
                                        </p:attrNameLst>
                                      </p:cBhvr>
                                      <p:to>
                                        <p:strVal val="visible"/>
                                      </p:to>
                                    </p:set>
                                    <p:animEffect transition="in" filter="blinds(horizontal)">
                                      <p:cBhvr>
                                        <p:cTn id="32"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3" grpId="0" animBg="1"/>
      <p:bldP spid="31754" grpId="0" animBg="1"/>
      <p:bldP spid="31755" grpId="0" animBg="1"/>
      <p:bldP spid="31756" grpId="0" animBg="1"/>
      <p:bldP spid="3175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0" name="Text Box 4"/>
          <p:cNvSpPr/>
          <p:nvPr>
            <p:ph idx="1"/>
            <p:custDataLst>
              <p:tags r:id="rId1"/>
            </p:custDataLst>
          </p:nvPr>
        </p:nvSpPr>
        <p:spPr>
          <a:xfrm>
            <a:off x="457200" y="1989138"/>
            <a:ext cx="8686800" cy="4319587"/>
          </a:xfrm>
        </p:spPr>
        <p:txBody>
          <a:bodyPr wrap="square" lIns="91440" tIns="45720" rIns="91440" bIns="45720" anchor="t"/>
          <a:p>
            <a:pPr eaLnBrk="1" hangingPunct="1">
              <a:lnSpc>
                <a:spcPct val="80000"/>
              </a:lnSpc>
              <a:spcBef>
                <a:spcPct val="0"/>
              </a:spcBef>
              <a:buClrTx/>
              <a:buFontTx/>
              <a:buNone/>
            </a:pPr>
            <a:r>
              <a:rPr lang="en-US" altLang="zh-CN" sz="4000" b="1"/>
              <a:t>CaCO</a:t>
            </a:r>
            <a:r>
              <a:rPr lang="en-US" altLang="zh-CN" sz="4000" b="1" baseline="-25000"/>
              <a:t>3</a:t>
            </a:r>
            <a:r>
              <a:rPr lang="en-US" altLang="zh-CN" sz="4000" b="1"/>
              <a:t>(s)   == CaO (s) +CO</a:t>
            </a:r>
            <a:r>
              <a:rPr lang="en-US" altLang="zh-CN" sz="4000" b="1" baseline="-25000"/>
              <a:t>2</a:t>
            </a:r>
            <a:r>
              <a:rPr lang="en-US" altLang="zh-CN" sz="4000" b="1"/>
              <a:t> (g)</a:t>
            </a:r>
            <a:r>
              <a:rPr lang="zh-CN" altLang="en-US" sz="4000" b="1"/>
              <a:t>这个</a:t>
            </a:r>
            <a:endParaRPr lang="zh-CN" altLang="en-US" sz="4000" b="1"/>
          </a:p>
          <a:p>
            <a:pPr eaLnBrk="1" hangingPunct="1">
              <a:lnSpc>
                <a:spcPct val="80000"/>
              </a:lnSpc>
              <a:spcBef>
                <a:spcPct val="0"/>
              </a:spcBef>
              <a:buClrTx/>
              <a:buFontTx/>
              <a:buNone/>
            </a:pPr>
            <a:endParaRPr lang="zh-CN" altLang="en-US" sz="4000" b="1"/>
          </a:p>
          <a:p>
            <a:pPr eaLnBrk="1" hangingPunct="1">
              <a:lnSpc>
                <a:spcPct val="80000"/>
              </a:lnSpc>
              <a:spcBef>
                <a:spcPct val="0"/>
              </a:spcBef>
              <a:buClrTx/>
              <a:buFontTx/>
              <a:buNone/>
            </a:pPr>
            <a:r>
              <a:rPr lang="zh-CN" altLang="en-US" sz="4000" b="1"/>
              <a:t>反应能否自发进行？</a:t>
            </a:r>
            <a:endParaRPr lang="zh-CN" altLang="en-US" sz="4000" b="1"/>
          </a:p>
          <a:p>
            <a:pPr eaLnBrk="1" hangingPunct="1">
              <a:lnSpc>
                <a:spcPct val="80000"/>
              </a:lnSpc>
              <a:spcBef>
                <a:spcPct val="0"/>
              </a:spcBef>
              <a:buClrTx/>
              <a:buFontTx/>
              <a:buNone/>
            </a:pPr>
            <a:endParaRPr lang="zh-CN" altLang="en-US" sz="4000" b="1"/>
          </a:p>
          <a:p>
            <a:pPr eaLnBrk="1" hangingPunct="1">
              <a:lnSpc>
                <a:spcPct val="80000"/>
              </a:lnSpc>
              <a:spcBef>
                <a:spcPct val="0"/>
              </a:spcBef>
              <a:buClrTx/>
              <a:buFontTx/>
              <a:buNone/>
            </a:pPr>
            <a:r>
              <a:rPr lang="zh-CN" altLang="en-US" sz="4000" b="1"/>
              <a:t>已知： △</a:t>
            </a:r>
            <a:r>
              <a:rPr lang="en-US" altLang="zh-CN" sz="4000" b="1"/>
              <a:t>H</a:t>
            </a:r>
            <a:r>
              <a:rPr lang="en-US" altLang="zh-CN" sz="4000" b="1" baseline="-25000"/>
              <a:t>(298K)</a:t>
            </a:r>
            <a:r>
              <a:rPr lang="en-US" altLang="zh-CN" sz="4000" b="1"/>
              <a:t>=+178.2KJ•mol</a:t>
            </a:r>
            <a:r>
              <a:rPr lang="en-US" altLang="zh-CN" sz="4000" b="1" baseline="30000"/>
              <a:t>-1</a:t>
            </a:r>
            <a:r>
              <a:rPr lang="en-US" altLang="zh-CN" sz="4000" b="1"/>
              <a:t>,     </a:t>
            </a:r>
            <a:endParaRPr lang="en-US" altLang="zh-CN" sz="4000" b="1"/>
          </a:p>
          <a:p>
            <a:pPr eaLnBrk="1" hangingPunct="1">
              <a:lnSpc>
                <a:spcPct val="80000"/>
              </a:lnSpc>
              <a:spcBef>
                <a:spcPct val="0"/>
              </a:spcBef>
              <a:buClrTx/>
              <a:buFontTx/>
              <a:buNone/>
            </a:pPr>
            <a:r>
              <a:rPr lang="zh-CN" altLang="en-US" sz="4000" b="1"/>
              <a:t>            </a:t>
            </a:r>
            <a:endParaRPr lang="zh-CN" altLang="en-US" sz="4000" b="1"/>
          </a:p>
          <a:p>
            <a:pPr eaLnBrk="1" hangingPunct="1">
              <a:lnSpc>
                <a:spcPct val="80000"/>
              </a:lnSpc>
              <a:spcBef>
                <a:spcPct val="0"/>
              </a:spcBef>
              <a:buClrTx/>
              <a:buFontTx/>
              <a:buNone/>
            </a:pPr>
            <a:r>
              <a:rPr lang="zh-CN" altLang="en-US" sz="4000" b="1"/>
              <a:t>           △</a:t>
            </a:r>
            <a:r>
              <a:rPr lang="en-US" altLang="zh-CN" sz="4000" b="1"/>
              <a:t>S</a:t>
            </a:r>
            <a:r>
              <a:rPr lang="en-US" altLang="zh-CN" sz="4000" b="1" baseline="-25000"/>
              <a:t>(298K)</a:t>
            </a:r>
            <a:r>
              <a:rPr lang="en-US" altLang="zh-CN" sz="4000" b="1"/>
              <a:t>=+169.6J•mol</a:t>
            </a:r>
            <a:r>
              <a:rPr lang="en-US" altLang="zh-CN" sz="4000" b="1" baseline="30000"/>
              <a:t>-1</a:t>
            </a:r>
            <a:r>
              <a:rPr lang="en-US" altLang="zh-CN" sz="4000" b="1"/>
              <a:t>•K</a:t>
            </a:r>
            <a:r>
              <a:rPr lang="en-US" altLang="zh-CN" sz="4000" b="1" baseline="30000"/>
              <a:t>-1</a:t>
            </a:r>
            <a:endParaRPr lang="zh-CN" altLang="en-US" sz="4000" b="1" baseline="30000"/>
          </a:p>
          <a:p>
            <a:pPr eaLnBrk="1" hangingPunct="1">
              <a:lnSpc>
                <a:spcPct val="80000"/>
              </a:lnSpc>
              <a:spcBef>
                <a:spcPct val="0"/>
              </a:spcBef>
              <a:buClrTx/>
              <a:buFontTx/>
              <a:buNone/>
            </a:pPr>
            <a:endParaRPr lang="en-US" altLang="zh-CN" sz="4000" b="1">
              <a:latin typeface="Times New Roman" panose="02020603050405020304" pitchFamily="18" charset="0"/>
              <a:ea typeface="黑体" panose="02010609060101010101" pitchFamily="49" charset="-122"/>
            </a:endParaRPr>
          </a:p>
        </p:txBody>
      </p:sp>
      <p:sp>
        <p:nvSpPr>
          <p:cNvPr id="32771" name="WordArt 5">
            <a:hlinkClick r:id="rId2" action="ppaction://hlinksldjump"/>
          </p:cNvPr>
          <p:cNvSpPr>
            <a:spLocks noTextEdit="1"/>
          </p:cNvSpPr>
          <p:nvPr>
            <p:custDataLst>
              <p:tags r:id="rId3"/>
            </p:custDataLst>
          </p:nvPr>
        </p:nvSpPr>
        <p:spPr>
          <a:xfrm>
            <a:off x="609600" y="762000"/>
            <a:ext cx="1655763" cy="935038"/>
          </a:xfrm>
          <a:prstGeom prst="rect">
            <a:avLst/>
          </a:prstGeom>
        </p:spPr>
        <p:txBody>
          <a:bodyPr wrap="none" fromWordArt="1">
            <a:prstTxWarp prst="textArchUp">
              <a:avLst>
                <a:gd name="adj" fmla="val 10800000"/>
              </a:avLst>
            </a:prstTxWarp>
            <a:normAutofit/>
          </a:bodyPr>
          <a:p>
            <a:pPr algn="ctr" eaLnBrk="0" hangingPunct="0"/>
            <a:r>
              <a:rPr lang="zh-CN" altLang="en-US" sz="3600" b="1">
                <a:ln w="9525" cap="flat" cmpd="sng">
                  <a:solidFill>
                    <a:srgbClr val="FF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rPr>
              <a:t>思考思考</a:t>
            </a:r>
            <a:endParaRPr lang="zh-CN" altLang="en-US" sz="3600" b="1">
              <a:ln w="9525" cap="flat" cmpd="sng">
                <a:solidFill>
                  <a:srgbClr val="FF0000"/>
                </a:solidFill>
                <a:prstDash val="solid"/>
                <a:headEnd type="none" w="med" len="med"/>
                <a:tailEnd type="none" w="med" len="med"/>
              </a:ln>
              <a:solidFill>
                <a:srgbClr val="FFFFFF"/>
              </a:solidFill>
              <a:latin typeface="宋体" panose="02010600030101010101" pitchFamily="2" charset="-122"/>
              <a:ea typeface="宋体" panose="0201060003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5362" name="WordArt 4"/>
          <p:cNvSpPr>
            <a:spLocks noTextEdit="1"/>
          </p:cNvSpPr>
          <p:nvPr>
            <p:custDataLst>
              <p:tags r:id="rId1"/>
            </p:custDataLst>
          </p:nvPr>
        </p:nvSpPr>
        <p:spPr>
          <a:xfrm>
            <a:off x="2411413" y="404813"/>
            <a:ext cx="3168650" cy="649287"/>
          </a:xfrm>
          <a:prstGeom prst="rect">
            <a:avLst/>
          </a:prstGeom>
        </p:spPr>
        <p:txBody>
          <a:bodyPr wrap="none" fromWordArt="1">
            <a:prstTxWarp prst="textPlain">
              <a:avLst>
                <a:gd name="adj" fmla="val 50000"/>
              </a:avLst>
            </a:prstTxWarp>
            <a:normAutofit/>
          </a:bodyPr>
          <a:p>
            <a:pPr algn="ctr" eaLnBrk="0" hangingPunct="0"/>
            <a:r>
              <a:rPr lang="zh-CN" altLang="en-US" sz="3600" b="1" i="1">
                <a:ln w="9525" cap="flat" cmpd="sng">
                  <a:solidFill>
                    <a:srgbClr val="FFFF00"/>
                  </a:solidFill>
                  <a:prstDash val="solid"/>
                  <a:headEnd type="none" w="med" len="med"/>
                  <a:tailEnd type="none" w="med" len="med"/>
                </a:ln>
                <a:solidFill>
                  <a:srgbClr val="00FF00"/>
                </a:solidFill>
                <a:effectLst>
                  <a:outerShdw dist="35921" dir="2699999" algn="ctr" rotWithShape="0">
                    <a:srgbClr val="808080">
                      <a:alpha val="79999"/>
                    </a:srgbClr>
                  </a:outerShdw>
                </a:effectLst>
                <a:latin typeface="宋体" panose="02010600030101010101" pitchFamily="2" charset="-122"/>
                <a:ea typeface="宋体" panose="02010600030101010101" pitchFamily="2" charset="-122"/>
              </a:rPr>
              <a:t>学习目标学习目标</a:t>
            </a:r>
            <a:endParaRPr lang="zh-CN" altLang="en-US" sz="3600" b="1" i="1">
              <a:ln w="9525" cap="flat" cmpd="sng">
                <a:solidFill>
                  <a:srgbClr val="FFFF00"/>
                </a:solidFill>
                <a:prstDash val="solid"/>
                <a:headEnd type="none" w="med" len="med"/>
                <a:tailEnd type="none" w="med" len="med"/>
              </a:ln>
              <a:solidFill>
                <a:srgbClr val="00FF00"/>
              </a:solidFill>
              <a:effectLst>
                <a:outerShdw dist="35921" dir="2699999" algn="ctr" rotWithShape="0">
                  <a:srgbClr val="808080">
                    <a:alpha val="79999"/>
                  </a:srgbClr>
                </a:outerShdw>
              </a:effectLst>
              <a:latin typeface="宋体" panose="02010600030101010101" pitchFamily="2" charset="-122"/>
              <a:ea typeface="宋体" panose="02010600030101010101" pitchFamily="2" charset="-122"/>
            </a:endParaRPr>
          </a:p>
        </p:txBody>
      </p:sp>
      <p:sp>
        <p:nvSpPr>
          <p:cNvPr id="15363" name="Text Box 5"/>
          <p:cNvSpPr/>
          <p:nvPr>
            <p:custDataLst>
              <p:tags r:id="rId2"/>
            </p:custDataLst>
          </p:nvPr>
        </p:nvSpPr>
        <p:spPr>
          <a:xfrm>
            <a:off x="285750" y="1428750"/>
            <a:ext cx="8858250" cy="4616450"/>
          </a:xfrm>
          <a:prstGeom prst="rect">
            <a:avLst/>
          </a:prstGeom>
          <a:noFill/>
          <a:ln w="9525">
            <a:noFill/>
          </a:ln>
        </p:spPr>
        <p:txBody>
          <a:bodyPr>
            <a:spAutoFit/>
          </a:bodyPr>
          <a:p>
            <a:pPr>
              <a:spcBef>
                <a:spcPct val="50000"/>
              </a:spcBef>
            </a:pPr>
            <a:r>
              <a:rPr lang="en-US" altLang="zh-CN" sz="2800"/>
              <a:t>1</a:t>
            </a:r>
            <a:r>
              <a:rPr lang="zh-CN" altLang="en-US" sz="2800"/>
              <a:t>、了解反应焓变与反应方向有关，但不是唯一的影响因素。</a:t>
            </a:r>
            <a:endParaRPr lang="zh-CN" altLang="en-US" sz="2800"/>
          </a:p>
          <a:p>
            <a:pPr>
              <a:spcBef>
                <a:spcPct val="50000"/>
              </a:spcBef>
            </a:pPr>
            <a:r>
              <a:rPr lang="en-US" altLang="zh-CN" sz="2800"/>
              <a:t>2</a:t>
            </a:r>
            <a:r>
              <a:rPr lang="zh-CN" altLang="en-US" sz="2800"/>
              <a:t>、知道化学反应存在熵变，了解反应熵变与反应方向有关，但也不是唯一的影响因素。</a:t>
            </a:r>
            <a:endParaRPr lang="zh-CN" altLang="en-US" sz="2800"/>
          </a:p>
          <a:p>
            <a:pPr>
              <a:spcBef>
                <a:spcPct val="50000"/>
              </a:spcBef>
            </a:pPr>
            <a:r>
              <a:rPr lang="en-US" altLang="zh-CN" sz="2800"/>
              <a:t>3</a:t>
            </a:r>
            <a:r>
              <a:rPr lang="zh-CN" altLang="en-US" sz="2800"/>
              <a:t>、了解焓变与熵变对反应方向的共同影响，并能通过关系式△ </a:t>
            </a:r>
            <a:r>
              <a:rPr lang="en-US" altLang="zh-CN" sz="2800"/>
              <a:t>H-T</a:t>
            </a:r>
            <a:r>
              <a:rPr lang="zh-CN" altLang="en-US" sz="2800"/>
              <a:t> △ </a:t>
            </a:r>
            <a:r>
              <a:rPr lang="en-US" altLang="zh-CN" sz="2800"/>
              <a:t>S</a:t>
            </a:r>
            <a:r>
              <a:rPr lang="zh-CN" altLang="en-US" sz="2800"/>
              <a:t>由给定的数据定量判断反应的方向。</a:t>
            </a:r>
            <a:endParaRPr lang="zh-CN" altLang="en-US" sz="2800"/>
          </a:p>
          <a:p>
            <a:pPr>
              <a:spcBef>
                <a:spcPct val="50000"/>
              </a:spcBef>
            </a:pPr>
            <a:r>
              <a:rPr lang="en-US" altLang="zh-CN" sz="2800"/>
              <a:t>4</a:t>
            </a:r>
            <a:r>
              <a:rPr lang="zh-CN" altLang="en-US" sz="2800"/>
              <a:t>、通过关系式能够根据反应焓变的吸热或放热、反应熵变的熵增或熵减来定性分析反应焓变和反应熵变对反应方向的影响。</a:t>
            </a:r>
            <a:endParaRPr lang="zh-CN" altLang="en-US" sz="28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9"/>
          <p:cNvSpPr/>
          <p:nvPr>
            <p:custDataLst>
              <p:tags r:id="rId1"/>
            </p:custDataLst>
          </p:nvPr>
        </p:nvSpPr>
        <p:spPr>
          <a:xfrm>
            <a:off x="684213" y="4071938"/>
            <a:ext cx="8459787" cy="646112"/>
          </a:xfrm>
          <a:prstGeom prst="rect">
            <a:avLst/>
          </a:prstGeom>
          <a:noFill/>
          <a:ln w="9525">
            <a:noFill/>
          </a:ln>
        </p:spPr>
        <p:txBody>
          <a:bodyPr>
            <a:spAutoFit/>
          </a:bodyPr>
          <a:p>
            <a:pPr>
              <a:spcBef>
                <a:spcPct val="50000"/>
              </a:spcBef>
            </a:pPr>
            <a:r>
              <a:rPr lang="zh-CN" altLang="en-US" sz="3600">
                <a:solidFill>
                  <a:srgbClr val="FF0000"/>
                </a:solidFill>
              </a:rPr>
              <a:t>当</a:t>
            </a:r>
            <a:r>
              <a:rPr lang="en-US" altLang="zh-CN" sz="3600">
                <a:solidFill>
                  <a:srgbClr val="FF0000"/>
                </a:solidFill>
              </a:rPr>
              <a:t>△H</a:t>
            </a:r>
            <a:r>
              <a:rPr lang="en-US" altLang="zh-CN" sz="3600">
                <a:solidFill>
                  <a:srgbClr val="FF0000"/>
                </a:solidFill>
                <a:latin typeface="Arial" panose="020B0604020202020204" pitchFamily="34" charset="0"/>
              </a:rPr>
              <a:t>—</a:t>
            </a:r>
            <a:r>
              <a:rPr lang="en-US" altLang="zh-CN" sz="3600">
                <a:solidFill>
                  <a:srgbClr val="FF0000"/>
                </a:solidFill>
              </a:rPr>
              <a:t>T △S&lt;0</a:t>
            </a:r>
            <a:r>
              <a:rPr lang="zh-CN" altLang="en-US" sz="3600">
                <a:solidFill>
                  <a:srgbClr val="FF0000"/>
                </a:solidFill>
              </a:rPr>
              <a:t>时，反应自发进行</a:t>
            </a:r>
            <a:endParaRPr lang="zh-CN" altLang="en-US" sz="3600">
              <a:solidFill>
                <a:srgbClr val="FF0000"/>
              </a:solidFill>
            </a:endParaRPr>
          </a:p>
        </p:txBody>
      </p:sp>
      <p:sp>
        <p:nvSpPr>
          <p:cNvPr id="33795" name="Text Box 10"/>
          <p:cNvSpPr/>
          <p:nvPr>
            <p:custDataLst>
              <p:tags r:id="rId2"/>
            </p:custDataLst>
          </p:nvPr>
        </p:nvSpPr>
        <p:spPr>
          <a:xfrm>
            <a:off x="655638" y="4778375"/>
            <a:ext cx="8488362" cy="646113"/>
          </a:xfrm>
          <a:prstGeom prst="rect">
            <a:avLst/>
          </a:prstGeom>
          <a:noFill/>
          <a:ln w="9525">
            <a:noFill/>
          </a:ln>
        </p:spPr>
        <p:txBody>
          <a:bodyPr>
            <a:spAutoFit/>
          </a:bodyPr>
          <a:p>
            <a:pPr>
              <a:spcBef>
                <a:spcPct val="50000"/>
              </a:spcBef>
            </a:pPr>
            <a:r>
              <a:rPr lang="zh-CN" altLang="en-US" sz="3600">
                <a:solidFill>
                  <a:srgbClr val="FF0000"/>
                </a:solidFill>
              </a:rPr>
              <a:t>当</a:t>
            </a:r>
            <a:r>
              <a:rPr lang="en-US" altLang="zh-CN" sz="3600">
                <a:solidFill>
                  <a:srgbClr val="FF0000"/>
                </a:solidFill>
              </a:rPr>
              <a:t>△H</a:t>
            </a:r>
            <a:r>
              <a:rPr lang="en-US" altLang="zh-CN" sz="3600">
                <a:solidFill>
                  <a:srgbClr val="FF0000"/>
                </a:solidFill>
                <a:latin typeface="Arial" panose="020B0604020202020204" pitchFamily="34" charset="0"/>
              </a:rPr>
              <a:t>—</a:t>
            </a:r>
            <a:r>
              <a:rPr lang="en-US" altLang="zh-CN" sz="3600">
                <a:solidFill>
                  <a:srgbClr val="FF0000"/>
                </a:solidFill>
              </a:rPr>
              <a:t>T △S&gt;0</a:t>
            </a:r>
            <a:r>
              <a:rPr lang="zh-CN" altLang="en-US" sz="3600">
                <a:solidFill>
                  <a:srgbClr val="FF0000"/>
                </a:solidFill>
              </a:rPr>
              <a:t>时，反应不自发进行</a:t>
            </a:r>
            <a:endParaRPr lang="zh-CN" altLang="en-US" sz="3600">
              <a:solidFill>
                <a:srgbClr val="FF0000"/>
              </a:solidFill>
            </a:endParaRPr>
          </a:p>
        </p:txBody>
      </p:sp>
      <p:sp>
        <p:nvSpPr>
          <p:cNvPr id="33796" name="Text Box 11"/>
          <p:cNvSpPr/>
          <p:nvPr>
            <p:custDataLst>
              <p:tags r:id="rId3"/>
            </p:custDataLst>
          </p:nvPr>
        </p:nvSpPr>
        <p:spPr>
          <a:xfrm>
            <a:off x="641350" y="5368925"/>
            <a:ext cx="7859713" cy="646113"/>
          </a:xfrm>
          <a:prstGeom prst="rect">
            <a:avLst/>
          </a:prstGeom>
          <a:noFill/>
          <a:ln w="9525">
            <a:noFill/>
          </a:ln>
        </p:spPr>
        <p:txBody>
          <a:bodyPr>
            <a:spAutoFit/>
          </a:bodyPr>
          <a:p>
            <a:pPr>
              <a:spcBef>
                <a:spcPct val="50000"/>
              </a:spcBef>
            </a:pPr>
            <a:r>
              <a:rPr lang="zh-CN" altLang="en-US" sz="3600">
                <a:solidFill>
                  <a:srgbClr val="FF0000"/>
                </a:solidFill>
              </a:rPr>
              <a:t>当</a:t>
            </a:r>
            <a:r>
              <a:rPr lang="en-US" altLang="zh-CN" sz="3600">
                <a:solidFill>
                  <a:srgbClr val="FF0000"/>
                </a:solidFill>
              </a:rPr>
              <a:t>△H</a:t>
            </a:r>
            <a:r>
              <a:rPr lang="en-US" altLang="zh-CN" sz="3600">
                <a:solidFill>
                  <a:srgbClr val="FF0000"/>
                </a:solidFill>
                <a:latin typeface="Arial" panose="020B0604020202020204" pitchFamily="34" charset="0"/>
              </a:rPr>
              <a:t>—</a:t>
            </a:r>
            <a:r>
              <a:rPr lang="en-US" altLang="zh-CN" sz="3600">
                <a:solidFill>
                  <a:srgbClr val="FF0000"/>
                </a:solidFill>
              </a:rPr>
              <a:t>T △S=0</a:t>
            </a:r>
            <a:r>
              <a:rPr lang="zh-CN" altLang="en-US" sz="3600">
                <a:solidFill>
                  <a:srgbClr val="FF0000"/>
                </a:solidFill>
              </a:rPr>
              <a:t>时，平衡状态</a:t>
            </a:r>
            <a:endParaRPr lang="zh-CN" altLang="en-US" sz="3600">
              <a:solidFill>
                <a:srgbClr val="FF0000"/>
              </a:solidFill>
            </a:endParaRPr>
          </a:p>
        </p:txBody>
      </p:sp>
      <p:sp>
        <p:nvSpPr>
          <p:cNvPr id="33797" name="Text Box 13"/>
          <p:cNvSpPr/>
          <p:nvPr>
            <p:custDataLst>
              <p:tags r:id="rId4"/>
            </p:custDataLst>
          </p:nvPr>
        </p:nvSpPr>
        <p:spPr>
          <a:xfrm>
            <a:off x="250825" y="2420938"/>
            <a:ext cx="8713788" cy="2308225"/>
          </a:xfrm>
          <a:prstGeom prst="rect">
            <a:avLst/>
          </a:prstGeom>
          <a:noFill/>
          <a:ln w="9525">
            <a:noFill/>
          </a:ln>
        </p:spPr>
        <p:txBody>
          <a:bodyPr>
            <a:spAutoFit/>
          </a:bodyPr>
          <a:p>
            <a:pPr>
              <a:spcBef>
                <a:spcPct val="50000"/>
              </a:spcBef>
            </a:pPr>
            <a:r>
              <a:rPr lang="zh-CN" altLang="en-US" sz="3200">
                <a:solidFill>
                  <a:schemeClr val="bg2"/>
                </a:solidFill>
              </a:rPr>
              <a:t>     一个化学反应能否自发进行，既与反应焓变有关，又与反应熵变有关，</a:t>
            </a:r>
            <a:r>
              <a:rPr lang="zh-CN" altLang="en-US" sz="3200">
                <a:solidFill>
                  <a:srgbClr val="FF0066"/>
                </a:solidFill>
                <a:latin typeface="华文新魏" panose="02010800040101010101" pitchFamily="2" charset="-122"/>
                <a:ea typeface="华文新魏" panose="02010800040101010101" pitchFamily="2" charset="-122"/>
              </a:rPr>
              <a:t>恒温恒压时判断反应是否能够自发进行的依据是：</a:t>
            </a:r>
            <a:endParaRPr lang="zh-CN" altLang="en-US" sz="3200">
              <a:solidFill>
                <a:srgbClr val="FF0066"/>
              </a:solidFill>
              <a:latin typeface="华文新魏" panose="02010800040101010101" pitchFamily="2" charset="-122"/>
              <a:ea typeface="华文新魏" panose="02010800040101010101" pitchFamily="2" charset="-122"/>
            </a:endParaRPr>
          </a:p>
          <a:p>
            <a:pPr>
              <a:spcBef>
                <a:spcPct val="50000"/>
              </a:spcBef>
            </a:pPr>
            <a:endParaRPr lang="zh-CN" altLang="en-US" sz="3200">
              <a:solidFill>
                <a:schemeClr val="bg2"/>
              </a:solidFill>
            </a:endParaRPr>
          </a:p>
        </p:txBody>
      </p:sp>
      <p:sp>
        <p:nvSpPr>
          <p:cNvPr id="33798" name="Text Box 8"/>
          <p:cNvSpPr/>
          <p:nvPr>
            <p:custDataLst>
              <p:tags r:id="rId5"/>
            </p:custDataLst>
          </p:nvPr>
        </p:nvSpPr>
        <p:spPr>
          <a:xfrm>
            <a:off x="0" y="115888"/>
            <a:ext cx="5795963" cy="823912"/>
          </a:xfrm>
          <a:prstGeom prst="rect">
            <a:avLst/>
          </a:prstGeom>
          <a:noFill/>
          <a:ln w="9525">
            <a:noFill/>
          </a:ln>
        </p:spPr>
        <p:txBody>
          <a:bodyPr>
            <a:spAutoFit/>
          </a:bodyPr>
          <a:p>
            <a:pPr>
              <a:spcBef>
                <a:spcPct val="50000"/>
              </a:spcBef>
            </a:pPr>
            <a:r>
              <a:rPr lang="zh-CN" altLang="en-US" sz="4800">
                <a:solidFill>
                  <a:srgbClr val="FF3300"/>
                </a:solidFill>
                <a:ea typeface="隶书" panose="02010509060101010101" pitchFamily="1" charset="-122"/>
              </a:rPr>
              <a:t>三、复合判据</a:t>
            </a:r>
            <a:endParaRPr lang="zh-CN" altLang="en-US" sz="4800">
              <a:solidFill>
                <a:srgbClr val="FF3300"/>
              </a:solidFill>
              <a:ea typeface="隶书" panose="02010509060101010101" pitchFamily="1" charset="-122"/>
            </a:endParaRPr>
          </a:p>
        </p:txBody>
      </p:sp>
      <p:sp>
        <p:nvSpPr>
          <p:cNvPr id="33799" name="Rectangle 20"/>
          <p:cNvSpPr>
            <a:spLocks noGrp="1"/>
          </p:cNvSpPr>
          <p:nvPr>
            <p:ph type="title"/>
            <p:custDataLst>
              <p:tags r:id="rId6"/>
            </p:custDataLst>
          </p:nvPr>
        </p:nvSpPr>
        <p:spPr>
          <a:xfrm>
            <a:off x="250825" y="979488"/>
            <a:ext cx="9321800" cy="720725"/>
          </a:xfrm>
        </p:spPr>
        <p:txBody>
          <a:bodyPr wrap="square" lIns="91440" tIns="45720" rIns="91440" bIns="45720" anchor="ctr"/>
          <a:p>
            <a:pPr eaLnBrk="1" hangingPunct="1"/>
            <a:r>
              <a:rPr lang="zh-CN" altLang="en-US" sz="3600" b="1">
                <a:solidFill>
                  <a:srgbClr val="000000"/>
                </a:solidFill>
                <a:latin typeface="华文行楷" panose="02010800040101010101" pitchFamily="2" charset="-122"/>
                <a:ea typeface="华文行楷" panose="02010800040101010101" pitchFamily="2" charset="-122"/>
              </a:rPr>
              <a:t>正确判断一个化学反应是否能够自发进行</a:t>
            </a:r>
            <a:endParaRPr lang="zh-CN" altLang="en-US" sz="3600" b="1">
              <a:solidFill>
                <a:srgbClr val="000000"/>
              </a:solidFill>
              <a:latin typeface="华文行楷" panose="02010800040101010101" pitchFamily="2" charset="-122"/>
              <a:ea typeface="华文行楷" panose="02010800040101010101" pitchFamily="2" charset="-122"/>
            </a:endParaRPr>
          </a:p>
        </p:txBody>
      </p:sp>
      <p:sp>
        <p:nvSpPr>
          <p:cNvPr id="33800" name="Text Box 21"/>
          <p:cNvSpPr/>
          <p:nvPr>
            <p:custDataLst>
              <p:tags r:id="rId7"/>
            </p:custDataLst>
          </p:nvPr>
        </p:nvSpPr>
        <p:spPr>
          <a:xfrm>
            <a:off x="357188" y="1643063"/>
            <a:ext cx="7010400" cy="646112"/>
          </a:xfrm>
          <a:prstGeom prst="rect">
            <a:avLst/>
          </a:prstGeom>
          <a:noFill/>
          <a:ln w="9525">
            <a:noFill/>
          </a:ln>
        </p:spPr>
        <p:txBody>
          <a:bodyPr>
            <a:spAutoFit/>
          </a:bodyPr>
          <a:p>
            <a:pPr>
              <a:spcBef>
                <a:spcPct val="50000"/>
              </a:spcBef>
            </a:pPr>
            <a:r>
              <a:rPr lang="zh-CN" altLang="en-US" sz="3600">
                <a:solidFill>
                  <a:srgbClr val="000000"/>
                </a:solidFill>
                <a:latin typeface="Times New Roman" panose="02020603050405020304" pitchFamily="18" charset="0"/>
              </a:rPr>
              <a:t>必须综合考虑反应的</a:t>
            </a:r>
            <a:r>
              <a:rPr lang="zh-CN" altLang="en-US" sz="3600" u="sng">
                <a:solidFill>
                  <a:srgbClr val="FF0000"/>
                </a:solidFill>
                <a:latin typeface="Times New Roman" panose="02020603050405020304" pitchFamily="18" charset="0"/>
              </a:rPr>
              <a:t>焓变</a:t>
            </a:r>
            <a:r>
              <a:rPr lang="zh-CN" altLang="en-US" sz="3600">
                <a:solidFill>
                  <a:srgbClr val="000000"/>
                </a:solidFill>
                <a:latin typeface="Times New Roman" panose="02020603050405020304" pitchFamily="18" charset="0"/>
              </a:rPr>
              <a:t>和</a:t>
            </a:r>
            <a:r>
              <a:rPr lang="zh-CN" altLang="en-US" sz="3600" u="sng">
                <a:solidFill>
                  <a:srgbClr val="FF0000"/>
                </a:solidFill>
                <a:latin typeface="Times New Roman" panose="02020603050405020304" pitchFamily="18" charset="0"/>
              </a:rPr>
              <a:t>熵变</a:t>
            </a:r>
            <a:endParaRPr lang="zh-CN" altLang="en-US" sz="3600" u="sng">
              <a:solidFill>
                <a:srgbClr val="FF0000"/>
              </a:solidFill>
              <a:latin typeface="Times New Roman" panose="02020603050405020304"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0-#ppt_w/2"/>
                                          </p:val>
                                        </p:tav>
                                        <p:tav tm="100000">
                                          <p:val>
                                            <p:strVal val="#ppt_x"/>
                                          </p:val>
                                        </p:tav>
                                      </p:tavLst>
                                    </p:anim>
                                    <p:anim calcmode="lin" valueType="num">
                                      <p:cBhvr additive="base">
                                        <p:cTn id="8"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9"/>
                                        </p:tgtEl>
                                        <p:attrNameLst>
                                          <p:attrName>style.visibility</p:attrName>
                                        </p:attrNameLst>
                                      </p:cBhvr>
                                      <p:to>
                                        <p:strVal val="visible"/>
                                      </p:to>
                                    </p:set>
                                    <p:anim calcmode="lin" valueType="num">
                                      <p:cBhvr additive="base">
                                        <p:cTn id="13" dur="500" fill="hold"/>
                                        <p:tgtEl>
                                          <p:spTgt spid="33799"/>
                                        </p:tgtEl>
                                        <p:attrNameLst>
                                          <p:attrName>ppt_x</p:attrName>
                                        </p:attrNameLst>
                                      </p:cBhvr>
                                      <p:tavLst>
                                        <p:tav tm="0">
                                          <p:val>
                                            <p:strVal val="0-#ppt_w/2"/>
                                          </p:val>
                                        </p:tav>
                                        <p:tav tm="100000">
                                          <p:val>
                                            <p:strVal val="#ppt_x"/>
                                          </p:val>
                                        </p:tav>
                                      </p:tavLst>
                                    </p:anim>
                                    <p:anim calcmode="lin" valueType="num">
                                      <p:cBhvr additive="base">
                                        <p:cTn id="14"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800"/>
                                        </p:tgtEl>
                                        <p:attrNameLst>
                                          <p:attrName>style.visibility</p:attrName>
                                        </p:attrNameLst>
                                      </p:cBhvr>
                                      <p:to>
                                        <p:strVal val="visible"/>
                                      </p:to>
                                    </p:set>
                                    <p:anim calcmode="lin" valueType="num">
                                      <p:cBhvr additive="base">
                                        <p:cTn id="19" dur="500" fill="hold"/>
                                        <p:tgtEl>
                                          <p:spTgt spid="33800"/>
                                        </p:tgtEl>
                                        <p:attrNameLst>
                                          <p:attrName>ppt_x</p:attrName>
                                        </p:attrNameLst>
                                      </p:cBhvr>
                                      <p:tavLst>
                                        <p:tav tm="0">
                                          <p:val>
                                            <p:strVal val="0-#ppt_w/2"/>
                                          </p:val>
                                        </p:tav>
                                        <p:tav tm="100000">
                                          <p:val>
                                            <p:strVal val="#ppt_x"/>
                                          </p:val>
                                        </p:tav>
                                      </p:tavLst>
                                    </p:anim>
                                    <p:anim calcmode="lin" valueType="num">
                                      <p:cBhvr additive="base">
                                        <p:cTn id="20"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3797"/>
                                        </p:tgtEl>
                                        <p:attrNameLst>
                                          <p:attrName>style.visibility</p:attrName>
                                        </p:attrNameLst>
                                      </p:cBhvr>
                                      <p:to>
                                        <p:strVal val="visible"/>
                                      </p:to>
                                    </p:set>
                                    <p:animEffect transition="in" filter="blinds(horizontal)">
                                      <p:cBhvr>
                                        <p:cTn id="25" dur="500"/>
                                        <p:tgtEl>
                                          <p:spTgt spid="3379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794"/>
                                        </p:tgtEl>
                                        <p:attrNameLst>
                                          <p:attrName>style.visibility</p:attrName>
                                        </p:attrNameLst>
                                      </p:cBhvr>
                                      <p:to>
                                        <p:strVal val="visible"/>
                                      </p:to>
                                    </p:set>
                                    <p:anim calcmode="lin" valueType="num">
                                      <p:cBhvr additive="base">
                                        <p:cTn id="30" dur="500" fill="hold"/>
                                        <p:tgtEl>
                                          <p:spTgt spid="33794"/>
                                        </p:tgtEl>
                                        <p:attrNameLst>
                                          <p:attrName>ppt_x</p:attrName>
                                        </p:attrNameLst>
                                      </p:cBhvr>
                                      <p:tavLst>
                                        <p:tav tm="0">
                                          <p:val>
                                            <p:strVal val="0-#ppt_w/2"/>
                                          </p:val>
                                        </p:tav>
                                        <p:tav tm="100000">
                                          <p:val>
                                            <p:strVal val="#ppt_x"/>
                                          </p:val>
                                        </p:tav>
                                      </p:tavLst>
                                    </p:anim>
                                    <p:anim calcmode="lin" valueType="num">
                                      <p:cBhvr additive="base">
                                        <p:cTn id="31"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3795"/>
                                        </p:tgtEl>
                                        <p:attrNameLst>
                                          <p:attrName>style.visibility</p:attrName>
                                        </p:attrNameLst>
                                      </p:cBhvr>
                                      <p:to>
                                        <p:strVal val="visible"/>
                                      </p:to>
                                    </p:set>
                                    <p:anim calcmode="lin" valueType="num">
                                      <p:cBhvr additive="base">
                                        <p:cTn id="36" dur="500" fill="hold"/>
                                        <p:tgtEl>
                                          <p:spTgt spid="33795"/>
                                        </p:tgtEl>
                                        <p:attrNameLst>
                                          <p:attrName>ppt_x</p:attrName>
                                        </p:attrNameLst>
                                      </p:cBhvr>
                                      <p:tavLst>
                                        <p:tav tm="0">
                                          <p:val>
                                            <p:strVal val="0-#ppt_w/2"/>
                                          </p:val>
                                        </p:tav>
                                        <p:tav tm="100000">
                                          <p:val>
                                            <p:strVal val="#ppt_x"/>
                                          </p:val>
                                        </p:tav>
                                      </p:tavLst>
                                    </p:anim>
                                    <p:anim calcmode="lin" valueType="num">
                                      <p:cBhvr additive="base">
                                        <p:cTn id="37"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3796"/>
                                        </p:tgtEl>
                                        <p:attrNameLst>
                                          <p:attrName>style.visibility</p:attrName>
                                        </p:attrNameLst>
                                      </p:cBhvr>
                                      <p:to>
                                        <p:strVal val="visible"/>
                                      </p:to>
                                    </p:set>
                                    <p:anim calcmode="lin" valueType="num">
                                      <p:cBhvr additive="base">
                                        <p:cTn id="42" dur="500" fill="hold"/>
                                        <p:tgtEl>
                                          <p:spTgt spid="33796"/>
                                        </p:tgtEl>
                                        <p:attrNameLst>
                                          <p:attrName>ppt_x</p:attrName>
                                        </p:attrNameLst>
                                      </p:cBhvr>
                                      <p:tavLst>
                                        <p:tav tm="0">
                                          <p:val>
                                            <p:strVal val="0-#ppt_w/2"/>
                                          </p:val>
                                        </p:tav>
                                        <p:tav tm="100000">
                                          <p:val>
                                            <p:strVal val="#ppt_x"/>
                                          </p:val>
                                        </p:tav>
                                      </p:tavLst>
                                    </p:anim>
                                    <p:anim calcmode="lin" valueType="num">
                                      <p:cBhvr additive="base">
                                        <p:cTn id="43"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3"/>
          <p:cNvSpPr/>
          <p:nvPr>
            <p:custDataLst>
              <p:tags r:id="rId1"/>
            </p:custDataLst>
          </p:nvPr>
        </p:nvSpPr>
        <p:spPr>
          <a:xfrm>
            <a:off x="0" y="0"/>
            <a:ext cx="6781800" cy="519113"/>
          </a:xfrm>
          <a:prstGeom prst="rect">
            <a:avLst/>
          </a:prstGeom>
          <a:noFill/>
          <a:ln w="9525">
            <a:noFill/>
          </a:ln>
        </p:spPr>
        <p:txBody>
          <a:bodyPr>
            <a:spAutoFit/>
          </a:bodyPr>
          <a:p>
            <a:pPr>
              <a:spcBef>
                <a:spcPct val="50000"/>
              </a:spcBef>
            </a:pPr>
            <a:r>
              <a:rPr lang="zh-CN" altLang="en-US" sz="2800">
                <a:solidFill>
                  <a:srgbClr val="FF0000"/>
                </a:solidFill>
                <a:latin typeface="黑体" panose="02010609060101010101" pitchFamily="49" charset="-122"/>
                <a:ea typeface="黑体" panose="02010609060101010101" pitchFamily="49" charset="-122"/>
              </a:rPr>
              <a:t>温度对反应自发性影响的情况</a:t>
            </a:r>
            <a:r>
              <a:rPr lang="zh-CN" altLang="en-US">
                <a:solidFill>
                  <a:srgbClr val="FF0000"/>
                </a:solidFill>
                <a:latin typeface="黑体" panose="02010609060101010101" pitchFamily="49" charset="-122"/>
                <a:ea typeface="黑体" panose="02010609060101010101" pitchFamily="49" charset="-122"/>
              </a:rPr>
              <a:t> </a:t>
            </a:r>
            <a:endParaRPr lang="zh-CN" altLang="en-US">
              <a:solidFill>
                <a:srgbClr val="FF0000"/>
              </a:solidFill>
              <a:latin typeface="黑体" panose="02010609060101010101" pitchFamily="49" charset="-122"/>
              <a:ea typeface="黑体" panose="02010609060101010101" pitchFamily="49" charset="-122"/>
            </a:endParaRPr>
          </a:p>
        </p:txBody>
      </p:sp>
      <p:grpSp>
        <p:nvGrpSpPr>
          <p:cNvPr id="34819" name="Group 34"/>
          <p:cNvGrpSpPr/>
          <p:nvPr/>
        </p:nvGrpSpPr>
        <p:grpSpPr>
          <a:xfrm>
            <a:off x="323850" y="692150"/>
            <a:ext cx="952500" cy="1023938"/>
            <a:chOff x="0" y="0"/>
            <a:chExt cx="277" cy="384"/>
          </a:xfrm>
        </p:grpSpPr>
        <p:sp>
          <p:nvSpPr>
            <p:cNvPr id="34820" name="Rectangle 6"/>
            <p:cNvSpPr/>
            <p:nvPr>
              <p:custDataLst>
                <p:tags r:id="rId2"/>
              </p:custDataLst>
            </p:nvPr>
          </p:nvSpPr>
          <p:spPr>
            <a:xfrm>
              <a:off x="43" y="0"/>
              <a:ext cx="191" cy="384"/>
            </a:xfrm>
            <a:prstGeom prst="rect">
              <a:avLst/>
            </a:prstGeom>
            <a:noFill/>
            <a:ln w="9525">
              <a:noFill/>
            </a:ln>
          </p:spPr>
          <p:txBody>
            <a:bodyPr anchor="ctr"/>
            <a:p>
              <a:pPr algn="ctr"/>
              <a:r>
                <a:rPr lang="zh-CN" altLang="en-US" sz="2800">
                  <a:latin typeface="宋体" panose="02010600030101010101" pitchFamily="2" charset="-122"/>
                </a:rPr>
                <a:t>类型</a:t>
              </a:r>
              <a:endParaRPr lang="zh-CN" altLang="en-US" sz="2800">
                <a:latin typeface="Times New Roman" panose="02020603050405020304" pitchFamily="18" charset="0"/>
                <a:cs typeface="Times New Roman" panose="02020603050405020304" pitchFamily="18" charset="0"/>
              </a:endParaRPr>
            </a:p>
            <a:p>
              <a:pPr algn="ctr" eaLnBrk="0" hangingPunct="0"/>
              <a:endParaRPr lang="zh-CN" altLang="en-US" sz="2400" b="0">
                <a:latin typeface="Times New Roman" panose="02020603050405020304" pitchFamily="18" charset="0"/>
              </a:endParaRPr>
            </a:p>
          </p:txBody>
        </p:sp>
        <p:sp>
          <p:nvSpPr>
            <p:cNvPr id="34821" name="Rectangle 33"/>
            <p:cNvSpPr/>
            <p:nvPr>
              <p:custDataLst>
                <p:tags r:id="rId3"/>
              </p:custDataLst>
            </p:nvPr>
          </p:nvSpPr>
          <p:spPr>
            <a:xfrm>
              <a:off x="0" y="0"/>
              <a:ext cx="2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22" name="Group 36"/>
          <p:cNvGrpSpPr/>
          <p:nvPr/>
        </p:nvGrpSpPr>
        <p:grpSpPr>
          <a:xfrm>
            <a:off x="1276350" y="692150"/>
            <a:ext cx="1033463" cy="1023938"/>
            <a:chOff x="277" y="0"/>
            <a:chExt cx="301" cy="384"/>
          </a:xfrm>
        </p:grpSpPr>
        <p:sp>
          <p:nvSpPr>
            <p:cNvPr id="34823" name="Rectangle 7"/>
            <p:cNvSpPr/>
            <p:nvPr>
              <p:custDataLst>
                <p:tags r:id="rId4"/>
              </p:custDataLst>
            </p:nvPr>
          </p:nvSpPr>
          <p:spPr>
            <a:xfrm>
              <a:off x="320" y="0"/>
              <a:ext cx="215" cy="384"/>
            </a:xfrm>
            <a:prstGeom prst="rect">
              <a:avLst/>
            </a:prstGeom>
            <a:noFill/>
            <a:ln w="9525">
              <a:noFill/>
            </a:ln>
          </p:spPr>
          <p:txBody>
            <a:bodyPr anchor="ctr"/>
            <a:p>
              <a:pPr algn="ctr"/>
              <a:r>
                <a:rPr lang="zh-CN" altLang="en-US" sz="2000">
                  <a:latin typeface="宋体" panose="02010600030101010101" pitchFamily="2" charset="-122"/>
                </a:rPr>
                <a:t>△</a:t>
              </a:r>
              <a:r>
                <a:rPr lang="en-US" altLang="zh-CN" sz="2000">
                  <a:latin typeface="Times New Roman" panose="02020603050405020304" pitchFamily="18" charset="0"/>
                  <a:cs typeface="Times New Roman" panose="02020603050405020304" pitchFamily="18" charset="0"/>
                </a:rPr>
                <a:t>H</a:t>
              </a:r>
              <a:endParaRPr lang="en-US" altLang="zh-CN" sz="2000">
                <a:latin typeface="Times New Roman" panose="02020603050405020304" pitchFamily="18" charset="0"/>
                <a:cs typeface="Times New Roman" panose="02020603050405020304" pitchFamily="18" charset="0"/>
              </a:endParaRPr>
            </a:p>
            <a:p>
              <a:pPr algn="ctr" eaLnBrk="0" hangingPunct="0"/>
              <a:endParaRPr lang="en-US" altLang="zh-CN" sz="2000">
                <a:latin typeface="Times New Roman" panose="02020603050405020304" pitchFamily="18" charset="0"/>
              </a:endParaRPr>
            </a:p>
          </p:txBody>
        </p:sp>
        <p:sp>
          <p:nvSpPr>
            <p:cNvPr id="34824" name="Rectangle 35"/>
            <p:cNvSpPr/>
            <p:nvPr>
              <p:custDataLst>
                <p:tags r:id="rId5"/>
              </p:custDataLst>
            </p:nvPr>
          </p:nvSpPr>
          <p:spPr>
            <a:xfrm>
              <a:off x="277" y="0"/>
              <a:ext cx="301"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25" name="Group 38"/>
          <p:cNvGrpSpPr/>
          <p:nvPr/>
        </p:nvGrpSpPr>
        <p:grpSpPr>
          <a:xfrm>
            <a:off x="2309813" y="692150"/>
            <a:ext cx="1035050" cy="1023938"/>
            <a:chOff x="578" y="0"/>
            <a:chExt cx="301" cy="384"/>
          </a:xfrm>
        </p:grpSpPr>
        <p:sp>
          <p:nvSpPr>
            <p:cNvPr id="34826" name="Rectangle 8"/>
            <p:cNvSpPr/>
            <p:nvPr>
              <p:custDataLst>
                <p:tags r:id="rId6"/>
              </p:custDataLst>
            </p:nvPr>
          </p:nvSpPr>
          <p:spPr>
            <a:xfrm>
              <a:off x="621" y="0"/>
              <a:ext cx="215" cy="384"/>
            </a:xfrm>
            <a:prstGeom prst="rect">
              <a:avLst/>
            </a:prstGeom>
            <a:noFill/>
            <a:ln w="9525">
              <a:noFill/>
            </a:ln>
          </p:spPr>
          <p:txBody>
            <a:bodyPr anchor="ctr"/>
            <a:p>
              <a:pPr algn="ctr"/>
              <a:r>
                <a:rPr lang="zh-CN" altLang="en-US" sz="2400">
                  <a:latin typeface="宋体" panose="02010600030101010101" pitchFamily="2" charset="-122"/>
                </a:rPr>
                <a:t>△</a:t>
              </a:r>
              <a:r>
                <a:rPr lang="en-US" altLang="zh-CN" sz="2400">
                  <a:latin typeface="Times New Roman" panose="02020603050405020304" pitchFamily="18" charset="0"/>
                  <a:cs typeface="Times New Roman" panose="02020603050405020304" pitchFamily="18" charset="0"/>
                </a:rPr>
                <a:t>S</a:t>
              </a:r>
              <a:endParaRPr lang="en-US" altLang="zh-CN" sz="2400">
                <a:latin typeface="Times New Roman" panose="02020603050405020304" pitchFamily="18" charset="0"/>
                <a:cs typeface="Times New Roman" panose="02020603050405020304" pitchFamily="18" charset="0"/>
              </a:endParaRPr>
            </a:p>
            <a:p>
              <a:pPr algn="ctr" eaLnBrk="0" hangingPunct="0"/>
              <a:endParaRPr lang="en-US" altLang="zh-CN" sz="2400">
                <a:latin typeface="Times New Roman" panose="02020603050405020304" pitchFamily="18" charset="0"/>
              </a:endParaRPr>
            </a:p>
          </p:txBody>
        </p:sp>
        <p:sp>
          <p:nvSpPr>
            <p:cNvPr id="34827" name="Rectangle 37"/>
            <p:cNvSpPr/>
            <p:nvPr>
              <p:custDataLst>
                <p:tags r:id="rId7"/>
              </p:custDataLst>
            </p:nvPr>
          </p:nvSpPr>
          <p:spPr>
            <a:xfrm>
              <a:off x="578" y="0"/>
              <a:ext cx="301"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28" name="Rectangle 9"/>
          <p:cNvSpPr/>
          <p:nvPr>
            <p:custDataLst>
              <p:tags r:id="rId8"/>
            </p:custDataLst>
          </p:nvPr>
        </p:nvSpPr>
        <p:spPr>
          <a:xfrm>
            <a:off x="2987675" y="836613"/>
            <a:ext cx="2374900" cy="1023937"/>
          </a:xfrm>
          <a:prstGeom prst="rect">
            <a:avLst/>
          </a:prstGeom>
          <a:noFill/>
          <a:ln w="9525">
            <a:noFill/>
          </a:ln>
        </p:spPr>
        <p:txBody>
          <a:bodyPr anchor="ctr"/>
          <a:p>
            <a:pPr algn="ctr"/>
            <a:r>
              <a:rPr lang="en-US" altLang="zh-CN" sz="2400">
                <a:latin typeface="宋体" panose="02010600030101010101" pitchFamily="2" charset="-122"/>
              </a:rPr>
              <a:t>△</a:t>
            </a:r>
            <a:r>
              <a:rPr lang="en-US" altLang="zh-CN" sz="2400">
                <a:latin typeface="Times New Roman" panose="02020603050405020304" pitchFamily="18" charset="0"/>
                <a:cs typeface="Times New Roman" panose="02020603050405020304" pitchFamily="18" charset="0"/>
              </a:rPr>
              <a:t>H</a:t>
            </a:r>
            <a:r>
              <a:rPr lang="en-US" altLang="zh-CN" sz="2400">
                <a:latin typeface="Times New Roman" panose="02020603050405020304" pitchFamily="18" charset="0"/>
              </a:rPr>
              <a:t>—</a:t>
            </a:r>
            <a:r>
              <a:rPr lang="en-US" altLang="zh-CN" sz="2400">
                <a:latin typeface="Times New Roman" panose="02020603050405020304" pitchFamily="18" charset="0"/>
                <a:cs typeface="Times New Roman" panose="02020603050405020304" pitchFamily="18" charset="0"/>
              </a:rPr>
              <a:t>T</a:t>
            </a:r>
            <a:r>
              <a:rPr lang="en-US" altLang="zh-CN" sz="2400">
                <a:latin typeface="宋体" panose="02010600030101010101" pitchFamily="2" charset="-122"/>
              </a:rPr>
              <a:t>△</a:t>
            </a:r>
            <a:r>
              <a:rPr lang="en-US" altLang="zh-CN" sz="2400">
                <a:latin typeface="Times New Roman" panose="02020603050405020304" pitchFamily="18" charset="0"/>
                <a:cs typeface="Times New Roman" panose="02020603050405020304" pitchFamily="18" charset="0"/>
              </a:rPr>
              <a:t>S</a:t>
            </a:r>
            <a:endParaRPr lang="en-US" altLang="zh-CN" sz="2400">
              <a:latin typeface="Times New Roman" panose="02020603050405020304" pitchFamily="18" charset="0"/>
              <a:cs typeface="Times New Roman" panose="02020603050405020304" pitchFamily="18" charset="0"/>
            </a:endParaRPr>
          </a:p>
          <a:p>
            <a:pPr algn="ctr" eaLnBrk="0" hangingPunct="0"/>
            <a:endParaRPr lang="en-US" altLang="zh-CN" sz="2400" b="0">
              <a:latin typeface="Times New Roman" panose="02020603050405020304" pitchFamily="18" charset="0"/>
            </a:endParaRPr>
          </a:p>
        </p:txBody>
      </p:sp>
      <p:sp>
        <p:nvSpPr>
          <p:cNvPr id="34829" name="Rectangle 39"/>
          <p:cNvSpPr/>
          <p:nvPr>
            <p:custDataLst>
              <p:tags r:id="rId9"/>
            </p:custDataLst>
          </p:nvPr>
        </p:nvSpPr>
        <p:spPr>
          <a:xfrm>
            <a:off x="3344863" y="692150"/>
            <a:ext cx="1830387" cy="1023938"/>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nvGrpSpPr>
          <p:cNvPr id="34830" name="Group 42"/>
          <p:cNvGrpSpPr/>
          <p:nvPr/>
        </p:nvGrpSpPr>
        <p:grpSpPr>
          <a:xfrm>
            <a:off x="5175250" y="692150"/>
            <a:ext cx="3625850" cy="1023938"/>
            <a:chOff x="1412" y="0"/>
            <a:chExt cx="1055" cy="384"/>
          </a:xfrm>
        </p:grpSpPr>
        <p:sp>
          <p:nvSpPr>
            <p:cNvPr id="34831" name="Rectangle 10"/>
            <p:cNvSpPr/>
            <p:nvPr>
              <p:custDataLst>
                <p:tags r:id="rId10"/>
              </p:custDataLst>
            </p:nvPr>
          </p:nvSpPr>
          <p:spPr>
            <a:xfrm>
              <a:off x="1455" y="0"/>
              <a:ext cx="969" cy="384"/>
            </a:xfrm>
            <a:prstGeom prst="rect">
              <a:avLst/>
            </a:prstGeom>
            <a:noFill/>
            <a:ln w="9525">
              <a:noFill/>
            </a:ln>
          </p:spPr>
          <p:txBody>
            <a:bodyPr anchor="ctr"/>
            <a:p>
              <a:pPr algn="ctr"/>
              <a:r>
                <a:rPr lang="zh-CN" altLang="en-US" sz="2400">
                  <a:latin typeface="宋体" panose="02010600030101010101" pitchFamily="2" charset="-122"/>
                </a:rPr>
                <a:t>反应的自发性</a:t>
              </a:r>
              <a:endParaRPr lang="zh-CN" altLang="en-US" sz="2400">
                <a:latin typeface="Times New Roman" panose="02020603050405020304" pitchFamily="18" charset="0"/>
                <a:cs typeface="Times New Roman" panose="02020603050405020304" pitchFamily="18" charset="0"/>
              </a:endParaRPr>
            </a:p>
            <a:p>
              <a:pPr algn="ctr" eaLnBrk="0" hangingPunct="0"/>
              <a:endParaRPr lang="zh-CN" altLang="en-US" sz="2400">
                <a:latin typeface="Times New Roman" panose="02020603050405020304" pitchFamily="18" charset="0"/>
              </a:endParaRPr>
            </a:p>
          </p:txBody>
        </p:sp>
        <p:sp>
          <p:nvSpPr>
            <p:cNvPr id="34832" name="Rectangle 41"/>
            <p:cNvSpPr/>
            <p:nvPr>
              <p:custDataLst>
                <p:tags r:id="rId11"/>
              </p:custDataLst>
            </p:nvPr>
          </p:nvSpPr>
          <p:spPr>
            <a:xfrm>
              <a:off x="1412" y="0"/>
              <a:ext cx="105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33" name="Group 44"/>
          <p:cNvGrpSpPr/>
          <p:nvPr/>
        </p:nvGrpSpPr>
        <p:grpSpPr>
          <a:xfrm>
            <a:off x="323850" y="1716088"/>
            <a:ext cx="952500" cy="1023937"/>
            <a:chOff x="0" y="384"/>
            <a:chExt cx="277" cy="384"/>
          </a:xfrm>
        </p:grpSpPr>
        <p:sp>
          <p:nvSpPr>
            <p:cNvPr id="34834" name="Rectangle 11"/>
            <p:cNvSpPr/>
            <p:nvPr>
              <p:custDataLst>
                <p:tags r:id="rId12"/>
              </p:custDataLst>
            </p:nvPr>
          </p:nvSpPr>
          <p:spPr>
            <a:xfrm>
              <a:off x="43" y="384"/>
              <a:ext cx="191" cy="384"/>
            </a:xfrm>
            <a:prstGeom prst="rect">
              <a:avLst/>
            </a:prstGeom>
            <a:noFill/>
            <a:ln w="9525">
              <a:noFill/>
            </a:ln>
          </p:spPr>
          <p:txBody>
            <a:bodyPr anchor="ctr"/>
            <a:p>
              <a:pPr algn="ctr"/>
              <a:r>
                <a:rPr lang="zh-CN" altLang="en-US" sz="3600">
                  <a:latin typeface="Times New Roman" panose="02020603050405020304" pitchFamily="18" charset="0"/>
                  <a:cs typeface="Times New Roman" panose="02020603050405020304" pitchFamily="18" charset="0"/>
                </a:rPr>
                <a:t>1</a:t>
              </a:r>
              <a:endParaRPr lang="zh-CN" altLang="en-US" sz="3600">
                <a:latin typeface="Times New Roman" panose="02020603050405020304" pitchFamily="18" charset="0"/>
                <a:cs typeface="Times New Roman" panose="02020603050405020304" pitchFamily="18" charset="0"/>
              </a:endParaRPr>
            </a:p>
            <a:p>
              <a:pPr algn="ctr" eaLnBrk="0" hangingPunct="0"/>
              <a:endParaRPr lang="zh-CN" altLang="en-US" sz="3600">
                <a:latin typeface="Times New Roman" panose="02020603050405020304" pitchFamily="18" charset="0"/>
              </a:endParaRPr>
            </a:p>
          </p:txBody>
        </p:sp>
        <p:sp>
          <p:nvSpPr>
            <p:cNvPr id="34835" name="Rectangle 43"/>
            <p:cNvSpPr/>
            <p:nvPr>
              <p:custDataLst>
                <p:tags r:id="rId13"/>
              </p:custDataLst>
            </p:nvPr>
          </p:nvSpPr>
          <p:spPr>
            <a:xfrm>
              <a:off x="0" y="384"/>
              <a:ext cx="277"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36" name="Group 46"/>
          <p:cNvGrpSpPr/>
          <p:nvPr/>
        </p:nvGrpSpPr>
        <p:grpSpPr>
          <a:xfrm>
            <a:off x="1276350" y="1716088"/>
            <a:ext cx="1033463" cy="1023937"/>
            <a:chOff x="277" y="384"/>
            <a:chExt cx="301" cy="384"/>
          </a:xfrm>
        </p:grpSpPr>
        <p:sp>
          <p:nvSpPr>
            <p:cNvPr id="34837" name="Rectangle 12"/>
            <p:cNvSpPr/>
            <p:nvPr>
              <p:custDataLst>
                <p:tags r:id="rId14"/>
              </p:custDataLst>
            </p:nvPr>
          </p:nvSpPr>
          <p:spPr>
            <a:xfrm>
              <a:off x="320" y="384"/>
              <a:ext cx="215" cy="384"/>
            </a:xfrm>
            <a:prstGeom prst="rect">
              <a:avLst/>
            </a:prstGeom>
            <a:noFill/>
            <a:ln w="9525">
              <a:noFill/>
            </a:ln>
          </p:spPr>
          <p:txBody>
            <a:bodyPr anchor="ctr"/>
            <a:p>
              <a:pPr algn="ctr"/>
              <a:r>
                <a:rPr lang="en-US" altLang="zh-CN" sz="2400"/>
                <a:t>&lt;0</a:t>
              </a:r>
              <a:endParaRPr lang="zh-CN" altLang="en-US" sz="2400">
                <a:latin typeface="Times New Roman" panose="02020603050405020304" pitchFamily="18" charset="0"/>
              </a:endParaRPr>
            </a:p>
          </p:txBody>
        </p:sp>
        <p:sp>
          <p:nvSpPr>
            <p:cNvPr id="34838" name="Rectangle 45"/>
            <p:cNvSpPr/>
            <p:nvPr>
              <p:custDataLst>
                <p:tags r:id="rId15"/>
              </p:custDataLst>
            </p:nvPr>
          </p:nvSpPr>
          <p:spPr>
            <a:xfrm>
              <a:off x="277" y="384"/>
              <a:ext cx="301"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39" name="Group 48"/>
          <p:cNvGrpSpPr/>
          <p:nvPr/>
        </p:nvGrpSpPr>
        <p:grpSpPr>
          <a:xfrm>
            <a:off x="2309813" y="1716088"/>
            <a:ext cx="1035050" cy="1023937"/>
            <a:chOff x="578" y="384"/>
            <a:chExt cx="301" cy="384"/>
          </a:xfrm>
        </p:grpSpPr>
        <p:sp>
          <p:nvSpPr>
            <p:cNvPr id="34840" name="Rectangle 13"/>
            <p:cNvSpPr/>
            <p:nvPr>
              <p:custDataLst>
                <p:tags r:id="rId16"/>
              </p:custDataLst>
            </p:nvPr>
          </p:nvSpPr>
          <p:spPr>
            <a:xfrm>
              <a:off x="621" y="384"/>
              <a:ext cx="215" cy="384"/>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sp>
          <p:nvSpPr>
            <p:cNvPr id="34841" name="Rectangle 47"/>
            <p:cNvSpPr/>
            <p:nvPr>
              <p:custDataLst>
                <p:tags r:id="rId17"/>
              </p:custDataLst>
            </p:nvPr>
          </p:nvSpPr>
          <p:spPr>
            <a:xfrm>
              <a:off x="578" y="384"/>
              <a:ext cx="301"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42" name="Group 50"/>
          <p:cNvGrpSpPr/>
          <p:nvPr/>
        </p:nvGrpSpPr>
        <p:grpSpPr>
          <a:xfrm>
            <a:off x="3344863" y="1716088"/>
            <a:ext cx="1830387" cy="1023937"/>
            <a:chOff x="879" y="384"/>
            <a:chExt cx="533" cy="384"/>
          </a:xfrm>
        </p:grpSpPr>
        <p:sp>
          <p:nvSpPr>
            <p:cNvPr id="34843" name="Rectangle 14"/>
            <p:cNvSpPr/>
            <p:nvPr>
              <p:custDataLst>
                <p:tags r:id="rId18"/>
              </p:custDataLst>
            </p:nvPr>
          </p:nvSpPr>
          <p:spPr>
            <a:xfrm>
              <a:off x="922" y="384"/>
              <a:ext cx="447" cy="384"/>
            </a:xfrm>
            <a:prstGeom prst="rect">
              <a:avLst/>
            </a:prstGeom>
            <a:noFill/>
            <a:ln w="9525">
              <a:noFill/>
            </a:ln>
          </p:spPr>
          <p:txBody>
            <a:bodyPr anchor="ctr"/>
            <a:p>
              <a:pPr algn="ctr" eaLnBrk="0" hangingPunct="0"/>
              <a:endParaRPr lang="zh-CN" altLang="en-US" sz="2400" b="0">
                <a:latin typeface="Times New Roman" panose="02020603050405020304" pitchFamily="18" charset="0"/>
              </a:endParaRPr>
            </a:p>
          </p:txBody>
        </p:sp>
        <p:sp>
          <p:nvSpPr>
            <p:cNvPr id="34844" name="Rectangle 49"/>
            <p:cNvSpPr/>
            <p:nvPr>
              <p:custDataLst>
                <p:tags r:id="rId19"/>
              </p:custDataLst>
            </p:nvPr>
          </p:nvSpPr>
          <p:spPr>
            <a:xfrm>
              <a:off x="879" y="384"/>
              <a:ext cx="533"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45" name="Group 52"/>
          <p:cNvGrpSpPr/>
          <p:nvPr/>
        </p:nvGrpSpPr>
        <p:grpSpPr>
          <a:xfrm>
            <a:off x="5175250" y="1716088"/>
            <a:ext cx="3625850" cy="1023937"/>
            <a:chOff x="1412" y="384"/>
            <a:chExt cx="1055" cy="384"/>
          </a:xfrm>
        </p:grpSpPr>
        <p:sp>
          <p:nvSpPr>
            <p:cNvPr id="34846" name="Rectangle 15"/>
            <p:cNvSpPr/>
            <p:nvPr>
              <p:custDataLst>
                <p:tags r:id="rId20"/>
              </p:custDataLst>
            </p:nvPr>
          </p:nvSpPr>
          <p:spPr>
            <a:xfrm>
              <a:off x="1455" y="384"/>
              <a:ext cx="969" cy="384"/>
            </a:xfrm>
            <a:prstGeom prst="rect">
              <a:avLst/>
            </a:prstGeom>
            <a:noFill/>
            <a:ln w="9525">
              <a:noFill/>
            </a:ln>
          </p:spPr>
          <p:txBody>
            <a:bodyPr anchor="ctr"/>
            <a:p>
              <a:pPr algn="ctr" eaLnBrk="0" hangingPunct="0"/>
              <a:endParaRPr lang="zh-CN" altLang="en-US" sz="2400" b="0">
                <a:latin typeface="Times New Roman" panose="02020603050405020304" pitchFamily="18" charset="0"/>
              </a:endParaRPr>
            </a:p>
          </p:txBody>
        </p:sp>
        <p:sp>
          <p:nvSpPr>
            <p:cNvPr id="34847" name="Rectangle 51"/>
            <p:cNvSpPr/>
            <p:nvPr>
              <p:custDataLst>
                <p:tags r:id="rId21"/>
              </p:custDataLst>
            </p:nvPr>
          </p:nvSpPr>
          <p:spPr>
            <a:xfrm>
              <a:off x="1412" y="384"/>
              <a:ext cx="1055" cy="384"/>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48" name="Group 54"/>
          <p:cNvGrpSpPr/>
          <p:nvPr/>
        </p:nvGrpSpPr>
        <p:grpSpPr>
          <a:xfrm>
            <a:off x="323850" y="2740025"/>
            <a:ext cx="952500" cy="1281113"/>
            <a:chOff x="0" y="768"/>
            <a:chExt cx="277" cy="480"/>
          </a:xfrm>
        </p:grpSpPr>
        <p:sp>
          <p:nvSpPr>
            <p:cNvPr id="34849" name="Rectangle 16"/>
            <p:cNvSpPr/>
            <p:nvPr>
              <p:custDataLst>
                <p:tags r:id="rId22"/>
              </p:custDataLst>
            </p:nvPr>
          </p:nvSpPr>
          <p:spPr>
            <a:xfrm>
              <a:off x="43" y="768"/>
              <a:ext cx="191" cy="480"/>
            </a:xfrm>
            <a:prstGeom prst="rect">
              <a:avLst/>
            </a:prstGeom>
            <a:noFill/>
            <a:ln w="9525">
              <a:noFill/>
            </a:ln>
          </p:spPr>
          <p:txBody>
            <a:bodyPr anchor="ctr"/>
            <a:p>
              <a:pPr algn="ctr"/>
              <a:r>
                <a:rPr lang="zh-CN" altLang="en-US" sz="3600">
                  <a:latin typeface="Times New Roman" panose="02020603050405020304" pitchFamily="18" charset="0"/>
                  <a:cs typeface="Times New Roman" panose="02020603050405020304" pitchFamily="18" charset="0"/>
                </a:rPr>
                <a:t>2</a:t>
              </a:r>
              <a:endParaRPr lang="zh-CN" altLang="en-US" sz="3600">
                <a:latin typeface="Times New Roman" panose="02020603050405020304" pitchFamily="18" charset="0"/>
                <a:cs typeface="Times New Roman" panose="02020603050405020304" pitchFamily="18" charset="0"/>
              </a:endParaRPr>
            </a:p>
            <a:p>
              <a:pPr algn="ctr" eaLnBrk="0" hangingPunct="0"/>
              <a:endParaRPr lang="zh-CN" altLang="en-US" sz="3600">
                <a:latin typeface="Times New Roman" panose="02020603050405020304" pitchFamily="18" charset="0"/>
              </a:endParaRPr>
            </a:p>
          </p:txBody>
        </p:sp>
        <p:sp>
          <p:nvSpPr>
            <p:cNvPr id="34850" name="Rectangle 53"/>
            <p:cNvSpPr/>
            <p:nvPr>
              <p:custDataLst>
                <p:tags r:id="rId23"/>
              </p:custDataLst>
            </p:nvPr>
          </p:nvSpPr>
          <p:spPr>
            <a:xfrm>
              <a:off x="0" y="768"/>
              <a:ext cx="277"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51" name="Rectangle 55"/>
          <p:cNvSpPr/>
          <p:nvPr>
            <p:custDataLst>
              <p:tags r:id="rId24"/>
            </p:custDataLst>
          </p:nvPr>
        </p:nvSpPr>
        <p:spPr>
          <a:xfrm>
            <a:off x="1276350" y="2740025"/>
            <a:ext cx="1033463" cy="1281113"/>
          </a:xfrm>
          <a:prstGeom prst="rect">
            <a:avLst/>
          </a:prstGeom>
          <a:noFill/>
          <a:ln w="7" cap="flat" cmpd="sng">
            <a:solidFill>
              <a:srgbClr val="A0A0A0"/>
            </a:solidFill>
            <a:prstDash val="solid"/>
            <a:miter/>
            <a:headEnd type="none" w="med" len="med"/>
            <a:tailEnd type="none" w="med" len="med"/>
          </a:ln>
        </p:spPr>
        <p:txBody>
          <a:bodyPr/>
          <a:p>
            <a:endParaRPr lang="zh-CN" altLang="en-US"/>
          </a:p>
        </p:txBody>
      </p:sp>
      <p:sp>
        <p:nvSpPr>
          <p:cNvPr id="34852" name="Rectangle 57"/>
          <p:cNvSpPr/>
          <p:nvPr>
            <p:custDataLst>
              <p:tags r:id="rId25"/>
            </p:custDataLst>
          </p:nvPr>
        </p:nvSpPr>
        <p:spPr>
          <a:xfrm>
            <a:off x="2286000" y="2740025"/>
            <a:ext cx="1035050" cy="1281113"/>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nvGrpSpPr>
          <p:cNvPr id="34853" name="Group 62"/>
          <p:cNvGrpSpPr/>
          <p:nvPr/>
        </p:nvGrpSpPr>
        <p:grpSpPr>
          <a:xfrm>
            <a:off x="5175250" y="2740025"/>
            <a:ext cx="3625850" cy="1281113"/>
            <a:chOff x="1412" y="768"/>
            <a:chExt cx="1055" cy="480"/>
          </a:xfrm>
        </p:grpSpPr>
        <p:sp>
          <p:nvSpPr>
            <p:cNvPr id="34854" name="Rectangle 20"/>
            <p:cNvSpPr/>
            <p:nvPr>
              <p:custDataLst>
                <p:tags r:id="rId26"/>
              </p:custDataLst>
            </p:nvPr>
          </p:nvSpPr>
          <p:spPr>
            <a:xfrm>
              <a:off x="1455" y="768"/>
              <a:ext cx="969" cy="480"/>
            </a:xfrm>
            <a:prstGeom prst="rect">
              <a:avLst/>
            </a:prstGeom>
            <a:noFill/>
            <a:ln w="9525">
              <a:noFill/>
            </a:ln>
          </p:spPr>
          <p:txBody>
            <a:bodyPr anchor="ctr"/>
            <a:p>
              <a:pPr algn="ctr" eaLnBrk="0" hangingPunct="0"/>
              <a:endParaRPr lang="zh-CN" altLang="en-US" sz="2400">
                <a:latin typeface="Times New Roman" panose="02020603050405020304" pitchFamily="18" charset="0"/>
              </a:endParaRPr>
            </a:p>
          </p:txBody>
        </p:sp>
        <p:sp>
          <p:nvSpPr>
            <p:cNvPr id="34855" name="Rectangle 61"/>
            <p:cNvSpPr/>
            <p:nvPr>
              <p:custDataLst>
                <p:tags r:id="rId27"/>
              </p:custDataLst>
            </p:nvPr>
          </p:nvSpPr>
          <p:spPr>
            <a:xfrm>
              <a:off x="1412" y="768"/>
              <a:ext cx="105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56" name="Group 64"/>
          <p:cNvGrpSpPr/>
          <p:nvPr/>
        </p:nvGrpSpPr>
        <p:grpSpPr>
          <a:xfrm>
            <a:off x="323850" y="4021138"/>
            <a:ext cx="952500" cy="1279525"/>
            <a:chOff x="0" y="1248"/>
            <a:chExt cx="277" cy="480"/>
          </a:xfrm>
        </p:grpSpPr>
        <p:sp>
          <p:nvSpPr>
            <p:cNvPr id="34857" name="Rectangle 21"/>
            <p:cNvSpPr/>
            <p:nvPr>
              <p:custDataLst>
                <p:tags r:id="rId28"/>
              </p:custDataLst>
            </p:nvPr>
          </p:nvSpPr>
          <p:spPr>
            <a:xfrm>
              <a:off x="43" y="1248"/>
              <a:ext cx="191" cy="480"/>
            </a:xfrm>
            <a:prstGeom prst="rect">
              <a:avLst/>
            </a:prstGeom>
            <a:noFill/>
            <a:ln w="9525">
              <a:noFill/>
            </a:ln>
          </p:spPr>
          <p:txBody>
            <a:bodyPr anchor="ctr"/>
            <a:p>
              <a:pPr algn="ctr"/>
              <a:r>
                <a:rPr lang="zh-CN" altLang="en-US" sz="3600">
                  <a:latin typeface="Times New Roman" panose="02020603050405020304" pitchFamily="18" charset="0"/>
                  <a:cs typeface="Times New Roman" panose="02020603050405020304" pitchFamily="18" charset="0"/>
                </a:rPr>
                <a:t>3</a:t>
              </a:r>
              <a:endParaRPr lang="zh-CN" altLang="en-US" sz="3600">
                <a:latin typeface="Times New Roman" panose="02020603050405020304" pitchFamily="18" charset="0"/>
                <a:cs typeface="Times New Roman" panose="02020603050405020304" pitchFamily="18" charset="0"/>
              </a:endParaRPr>
            </a:p>
            <a:p>
              <a:pPr algn="ctr" eaLnBrk="0" hangingPunct="0"/>
              <a:endParaRPr lang="zh-CN" altLang="en-US" sz="3600">
                <a:latin typeface="Times New Roman" panose="02020603050405020304" pitchFamily="18" charset="0"/>
              </a:endParaRPr>
            </a:p>
          </p:txBody>
        </p:sp>
        <p:sp>
          <p:nvSpPr>
            <p:cNvPr id="34858" name="Rectangle 63"/>
            <p:cNvSpPr/>
            <p:nvPr>
              <p:custDataLst>
                <p:tags r:id="rId29"/>
              </p:custDataLst>
            </p:nvPr>
          </p:nvSpPr>
          <p:spPr>
            <a:xfrm>
              <a:off x="0" y="1248"/>
              <a:ext cx="277"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59" name="Rectangle 67"/>
          <p:cNvSpPr/>
          <p:nvPr>
            <p:custDataLst>
              <p:tags r:id="rId30"/>
            </p:custDataLst>
          </p:nvPr>
        </p:nvSpPr>
        <p:spPr>
          <a:xfrm>
            <a:off x="2286000" y="4000500"/>
            <a:ext cx="1035050" cy="1279525"/>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nvGrpSpPr>
          <p:cNvPr id="34860" name="Group 72"/>
          <p:cNvGrpSpPr/>
          <p:nvPr/>
        </p:nvGrpSpPr>
        <p:grpSpPr>
          <a:xfrm>
            <a:off x="5175250" y="4021138"/>
            <a:ext cx="3625850" cy="1279525"/>
            <a:chOff x="1412" y="1248"/>
            <a:chExt cx="1055" cy="480"/>
          </a:xfrm>
        </p:grpSpPr>
        <p:sp>
          <p:nvSpPr>
            <p:cNvPr id="34861" name="Rectangle 26"/>
            <p:cNvSpPr/>
            <p:nvPr>
              <p:custDataLst>
                <p:tags r:id="rId31"/>
              </p:custDataLst>
            </p:nvPr>
          </p:nvSpPr>
          <p:spPr>
            <a:xfrm>
              <a:off x="1455" y="1248"/>
              <a:ext cx="969" cy="480"/>
            </a:xfrm>
            <a:prstGeom prst="rect">
              <a:avLst/>
            </a:prstGeom>
            <a:noFill/>
            <a:ln w="9525">
              <a:noFill/>
            </a:ln>
          </p:spPr>
          <p:txBody>
            <a:bodyPr anchor="ctr"/>
            <a:p>
              <a:pPr algn="ctr" eaLnBrk="0" hangingPunct="0"/>
              <a:endParaRPr lang="zh-CN" altLang="en-US" sz="2400" b="0">
                <a:latin typeface="Times New Roman" panose="02020603050405020304" pitchFamily="18" charset="0"/>
              </a:endParaRPr>
            </a:p>
          </p:txBody>
        </p:sp>
        <p:sp>
          <p:nvSpPr>
            <p:cNvPr id="34862" name="Rectangle 71"/>
            <p:cNvSpPr/>
            <p:nvPr>
              <p:custDataLst>
                <p:tags r:id="rId32"/>
              </p:custDataLst>
            </p:nvPr>
          </p:nvSpPr>
          <p:spPr>
            <a:xfrm>
              <a:off x="1412" y="1248"/>
              <a:ext cx="105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34863" name="Group 74"/>
          <p:cNvGrpSpPr/>
          <p:nvPr/>
        </p:nvGrpSpPr>
        <p:grpSpPr>
          <a:xfrm>
            <a:off x="323850" y="5300663"/>
            <a:ext cx="952500" cy="1281112"/>
            <a:chOff x="0" y="1728"/>
            <a:chExt cx="277" cy="480"/>
          </a:xfrm>
        </p:grpSpPr>
        <p:sp>
          <p:nvSpPr>
            <p:cNvPr id="34864" name="Rectangle 27"/>
            <p:cNvSpPr/>
            <p:nvPr>
              <p:custDataLst>
                <p:tags r:id="rId33"/>
              </p:custDataLst>
            </p:nvPr>
          </p:nvSpPr>
          <p:spPr>
            <a:xfrm>
              <a:off x="43" y="1728"/>
              <a:ext cx="191" cy="480"/>
            </a:xfrm>
            <a:prstGeom prst="rect">
              <a:avLst/>
            </a:prstGeom>
            <a:noFill/>
            <a:ln w="9525">
              <a:noFill/>
            </a:ln>
          </p:spPr>
          <p:txBody>
            <a:bodyPr anchor="ctr"/>
            <a:p>
              <a:pPr algn="ctr"/>
              <a:r>
                <a:rPr lang="zh-CN" altLang="en-US" sz="3600">
                  <a:latin typeface="Times New Roman" panose="02020603050405020304" pitchFamily="18" charset="0"/>
                  <a:cs typeface="Times New Roman" panose="02020603050405020304" pitchFamily="18" charset="0"/>
                </a:rPr>
                <a:t>4</a:t>
              </a:r>
              <a:endParaRPr lang="zh-CN" altLang="en-US" sz="3600">
                <a:latin typeface="Times New Roman" panose="02020603050405020304" pitchFamily="18" charset="0"/>
                <a:cs typeface="Times New Roman" panose="02020603050405020304" pitchFamily="18" charset="0"/>
              </a:endParaRPr>
            </a:p>
            <a:p>
              <a:pPr algn="ctr" eaLnBrk="0" hangingPunct="0"/>
              <a:endParaRPr lang="zh-CN" altLang="en-US" sz="3600">
                <a:latin typeface="Times New Roman" panose="02020603050405020304" pitchFamily="18" charset="0"/>
              </a:endParaRPr>
            </a:p>
          </p:txBody>
        </p:sp>
        <p:sp>
          <p:nvSpPr>
            <p:cNvPr id="34865" name="Rectangle 73"/>
            <p:cNvSpPr/>
            <p:nvPr>
              <p:custDataLst>
                <p:tags r:id="rId34"/>
              </p:custDataLst>
            </p:nvPr>
          </p:nvSpPr>
          <p:spPr>
            <a:xfrm>
              <a:off x="0" y="1728"/>
              <a:ext cx="277"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66" name="Rectangle 75"/>
          <p:cNvSpPr/>
          <p:nvPr>
            <p:custDataLst>
              <p:tags r:id="rId35"/>
            </p:custDataLst>
          </p:nvPr>
        </p:nvSpPr>
        <p:spPr>
          <a:xfrm>
            <a:off x="1276350" y="5300663"/>
            <a:ext cx="1033463" cy="128111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nvGrpSpPr>
          <p:cNvPr id="34867" name="Group 82"/>
          <p:cNvGrpSpPr/>
          <p:nvPr/>
        </p:nvGrpSpPr>
        <p:grpSpPr>
          <a:xfrm>
            <a:off x="5175250" y="5300663"/>
            <a:ext cx="3625850" cy="1281112"/>
            <a:chOff x="1412" y="1728"/>
            <a:chExt cx="1055" cy="480"/>
          </a:xfrm>
        </p:grpSpPr>
        <p:sp>
          <p:nvSpPr>
            <p:cNvPr id="34868" name="Rectangle 32"/>
            <p:cNvSpPr/>
            <p:nvPr>
              <p:custDataLst>
                <p:tags r:id="rId36"/>
              </p:custDataLst>
            </p:nvPr>
          </p:nvSpPr>
          <p:spPr>
            <a:xfrm>
              <a:off x="1455" y="1728"/>
              <a:ext cx="969" cy="480"/>
            </a:xfrm>
            <a:prstGeom prst="rect">
              <a:avLst/>
            </a:prstGeom>
            <a:noFill/>
            <a:ln w="9525">
              <a:noFill/>
            </a:ln>
          </p:spPr>
          <p:txBody>
            <a:bodyPr anchor="ctr"/>
            <a:p>
              <a:pPr algn="ctr" eaLnBrk="0" hangingPunct="0"/>
              <a:endParaRPr lang="zh-CN" altLang="en-US" sz="2400" b="0">
                <a:latin typeface="Times New Roman" panose="02020603050405020304" pitchFamily="18" charset="0"/>
              </a:endParaRPr>
            </a:p>
          </p:txBody>
        </p:sp>
        <p:sp>
          <p:nvSpPr>
            <p:cNvPr id="34869" name="Rectangle 81"/>
            <p:cNvSpPr/>
            <p:nvPr>
              <p:custDataLst>
                <p:tags r:id="rId37"/>
              </p:custDataLst>
            </p:nvPr>
          </p:nvSpPr>
          <p:spPr>
            <a:xfrm>
              <a:off x="1412" y="1728"/>
              <a:ext cx="1055"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70" name="Rectangle 84"/>
          <p:cNvSpPr/>
          <p:nvPr>
            <p:custDataLst>
              <p:tags r:id="rId38"/>
            </p:custDataLst>
          </p:nvPr>
        </p:nvSpPr>
        <p:spPr>
          <a:xfrm>
            <a:off x="323850" y="692150"/>
            <a:ext cx="8496300" cy="5905500"/>
          </a:xfrm>
          <a:prstGeom prst="rect">
            <a:avLst/>
          </a:prstGeom>
          <a:noFill/>
          <a:ln w="9525" cap="flat" cmpd="sng">
            <a:solidFill>
              <a:srgbClr val="A0A0A0"/>
            </a:solidFill>
            <a:prstDash val="solid"/>
            <a:miter/>
            <a:headEnd type="none" w="med" len="med"/>
            <a:tailEnd type="none" w="med" len="med"/>
          </a:ln>
        </p:spPr>
        <p:txBody>
          <a:bodyPr/>
          <a:p>
            <a:endParaRPr lang="zh-CN" altLang="en-US"/>
          </a:p>
        </p:txBody>
      </p:sp>
      <p:sp>
        <p:nvSpPr>
          <p:cNvPr id="34871" name="Text Box 87"/>
          <p:cNvSpPr/>
          <p:nvPr>
            <p:custDataLst>
              <p:tags r:id="rId39"/>
            </p:custDataLst>
          </p:nvPr>
        </p:nvSpPr>
        <p:spPr>
          <a:xfrm>
            <a:off x="5219700" y="1773238"/>
            <a:ext cx="3505200" cy="946150"/>
          </a:xfrm>
          <a:prstGeom prst="rect">
            <a:avLst/>
          </a:prstGeom>
          <a:noFill/>
          <a:ln w="9525">
            <a:noFill/>
          </a:ln>
        </p:spPr>
        <p:txBody>
          <a:bodyPr>
            <a:spAutoFit/>
          </a:bodyPr>
          <a:p>
            <a:pPr algn="ctr"/>
            <a:r>
              <a:rPr lang="zh-CN" altLang="en-US" sz="2800">
                <a:latin typeface="宋体" panose="02010600030101010101" pitchFamily="2" charset="-122"/>
              </a:rPr>
              <a:t>在任何温度都是自发反应</a:t>
            </a:r>
            <a:endParaRPr lang="zh-CN" altLang="en-US" sz="2800"/>
          </a:p>
        </p:txBody>
      </p:sp>
      <p:sp>
        <p:nvSpPr>
          <p:cNvPr id="34872" name="Text Box 89"/>
          <p:cNvSpPr/>
          <p:nvPr>
            <p:custDataLst>
              <p:tags r:id="rId40"/>
            </p:custDataLst>
          </p:nvPr>
        </p:nvSpPr>
        <p:spPr>
          <a:xfrm>
            <a:off x="5292725" y="2924175"/>
            <a:ext cx="3581400" cy="946150"/>
          </a:xfrm>
          <a:prstGeom prst="rect">
            <a:avLst/>
          </a:prstGeom>
          <a:noFill/>
          <a:ln w="9525">
            <a:noFill/>
          </a:ln>
        </p:spPr>
        <p:txBody>
          <a:bodyPr>
            <a:spAutoFit/>
          </a:bodyPr>
          <a:p>
            <a:pPr algn="ctr"/>
            <a:r>
              <a:rPr lang="zh-CN" altLang="en-US" sz="2800">
                <a:latin typeface="宋体" panose="02010600030101010101" pitchFamily="2" charset="-122"/>
              </a:rPr>
              <a:t>在任何温度下都是非自发反应</a:t>
            </a:r>
            <a:endParaRPr lang="zh-CN" altLang="en-US" sz="2800"/>
          </a:p>
        </p:txBody>
      </p:sp>
      <p:sp>
        <p:nvSpPr>
          <p:cNvPr id="34873" name="Text Box 91"/>
          <p:cNvSpPr/>
          <p:nvPr>
            <p:custDataLst>
              <p:tags r:id="rId41"/>
            </p:custDataLst>
          </p:nvPr>
        </p:nvSpPr>
        <p:spPr>
          <a:xfrm>
            <a:off x="5076825" y="4149725"/>
            <a:ext cx="3597275" cy="523875"/>
          </a:xfrm>
          <a:prstGeom prst="rect">
            <a:avLst/>
          </a:prstGeom>
          <a:noFill/>
          <a:ln w="9525">
            <a:noFill/>
          </a:ln>
        </p:spPr>
        <p:txBody>
          <a:bodyPr>
            <a:spAutoFit/>
          </a:bodyPr>
          <a:p>
            <a:pPr algn="ctr" eaLnBrk="0" hangingPunct="0"/>
            <a:r>
              <a:rPr lang="zh-CN" altLang="en-US" sz="2800">
                <a:latin typeface="宋体" panose="02010600030101010101" pitchFamily="2" charset="-122"/>
              </a:rPr>
              <a:t>在高温是非自发反应</a:t>
            </a:r>
            <a:endParaRPr lang="zh-CN" altLang="en-US" sz="2800"/>
          </a:p>
        </p:txBody>
      </p:sp>
      <p:sp>
        <p:nvSpPr>
          <p:cNvPr id="34874" name="Text Box 93"/>
          <p:cNvSpPr/>
          <p:nvPr>
            <p:custDataLst>
              <p:tags r:id="rId42"/>
            </p:custDataLst>
          </p:nvPr>
        </p:nvSpPr>
        <p:spPr>
          <a:xfrm>
            <a:off x="5286375" y="5857875"/>
            <a:ext cx="3600450" cy="523875"/>
          </a:xfrm>
          <a:prstGeom prst="rect">
            <a:avLst/>
          </a:prstGeom>
          <a:noFill/>
          <a:ln w="9525">
            <a:noFill/>
          </a:ln>
        </p:spPr>
        <p:txBody>
          <a:bodyPr>
            <a:spAutoFit/>
          </a:bodyPr>
          <a:p>
            <a:pPr algn="ctr" eaLnBrk="0" hangingPunct="0"/>
            <a:r>
              <a:rPr lang="zh-CN" altLang="en-US" sz="2800">
                <a:latin typeface="宋体" panose="02010600030101010101" pitchFamily="2" charset="-122"/>
              </a:rPr>
              <a:t>在高温是自发反应</a:t>
            </a:r>
            <a:endParaRPr lang="zh-CN" altLang="en-US" sz="2800"/>
          </a:p>
        </p:txBody>
      </p:sp>
      <p:sp>
        <p:nvSpPr>
          <p:cNvPr id="34875" name="Rectangle 13"/>
          <p:cNvSpPr/>
          <p:nvPr>
            <p:custDataLst>
              <p:tags r:id="rId43"/>
            </p:custDataLst>
          </p:nvPr>
        </p:nvSpPr>
        <p:spPr>
          <a:xfrm>
            <a:off x="1428750" y="2857500"/>
            <a:ext cx="739775" cy="1023938"/>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sp>
        <p:nvSpPr>
          <p:cNvPr id="34876" name="Rectangle 12"/>
          <p:cNvSpPr/>
          <p:nvPr>
            <p:custDataLst>
              <p:tags r:id="rId44"/>
            </p:custDataLst>
          </p:nvPr>
        </p:nvSpPr>
        <p:spPr>
          <a:xfrm>
            <a:off x="2500313" y="2928938"/>
            <a:ext cx="738187" cy="1023937"/>
          </a:xfrm>
          <a:prstGeom prst="rect">
            <a:avLst/>
          </a:prstGeom>
          <a:noFill/>
          <a:ln w="9525">
            <a:noFill/>
          </a:ln>
        </p:spPr>
        <p:txBody>
          <a:bodyPr anchor="ctr"/>
          <a:p>
            <a:pPr algn="ctr"/>
            <a:r>
              <a:rPr lang="en-US" altLang="zh-CN" sz="2400"/>
              <a:t>&lt;0</a:t>
            </a:r>
            <a:endParaRPr lang="zh-CN" altLang="en-US" sz="2400">
              <a:latin typeface="Times New Roman" panose="02020603050405020304" pitchFamily="18" charset="0"/>
            </a:endParaRPr>
          </a:p>
        </p:txBody>
      </p:sp>
      <p:sp>
        <p:nvSpPr>
          <p:cNvPr id="34877" name="Rectangle 12"/>
          <p:cNvSpPr/>
          <p:nvPr>
            <p:custDataLst>
              <p:tags r:id="rId45"/>
            </p:custDataLst>
          </p:nvPr>
        </p:nvSpPr>
        <p:spPr>
          <a:xfrm>
            <a:off x="1428750" y="4143375"/>
            <a:ext cx="738188" cy="1023938"/>
          </a:xfrm>
          <a:prstGeom prst="rect">
            <a:avLst/>
          </a:prstGeom>
          <a:noFill/>
          <a:ln w="9525">
            <a:noFill/>
          </a:ln>
        </p:spPr>
        <p:txBody>
          <a:bodyPr anchor="ctr"/>
          <a:p>
            <a:pPr algn="ctr"/>
            <a:r>
              <a:rPr lang="en-US" altLang="zh-CN" sz="2400"/>
              <a:t>&lt;0</a:t>
            </a:r>
            <a:endParaRPr lang="zh-CN" altLang="en-US" sz="2400">
              <a:latin typeface="Times New Roman" panose="02020603050405020304" pitchFamily="18" charset="0"/>
            </a:endParaRPr>
          </a:p>
        </p:txBody>
      </p:sp>
      <p:sp>
        <p:nvSpPr>
          <p:cNvPr id="34878" name="Rectangle 12"/>
          <p:cNvSpPr/>
          <p:nvPr>
            <p:custDataLst>
              <p:tags r:id="rId46"/>
            </p:custDataLst>
          </p:nvPr>
        </p:nvSpPr>
        <p:spPr>
          <a:xfrm>
            <a:off x="2428875" y="4143375"/>
            <a:ext cx="738188" cy="1023938"/>
          </a:xfrm>
          <a:prstGeom prst="rect">
            <a:avLst/>
          </a:prstGeom>
          <a:noFill/>
          <a:ln w="9525">
            <a:noFill/>
          </a:ln>
        </p:spPr>
        <p:txBody>
          <a:bodyPr anchor="ctr"/>
          <a:p>
            <a:pPr algn="ctr"/>
            <a:r>
              <a:rPr lang="en-US" altLang="zh-CN" sz="2400"/>
              <a:t>&lt;0</a:t>
            </a:r>
            <a:endParaRPr lang="zh-CN" altLang="en-US" sz="2400">
              <a:latin typeface="Times New Roman" panose="02020603050405020304" pitchFamily="18" charset="0"/>
            </a:endParaRPr>
          </a:p>
        </p:txBody>
      </p:sp>
      <p:sp>
        <p:nvSpPr>
          <p:cNvPr id="34879" name="Rectangle 13"/>
          <p:cNvSpPr/>
          <p:nvPr>
            <p:custDataLst>
              <p:tags r:id="rId47"/>
            </p:custDataLst>
          </p:nvPr>
        </p:nvSpPr>
        <p:spPr>
          <a:xfrm>
            <a:off x="1500188" y="5429250"/>
            <a:ext cx="706437" cy="1060450"/>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sp>
        <p:nvSpPr>
          <p:cNvPr id="34880" name="Rectangle 13"/>
          <p:cNvSpPr/>
          <p:nvPr>
            <p:custDataLst>
              <p:tags r:id="rId48"/>
            </p:custDataLst>
          </p:nvPr>
        </p:nvSpPr>
        <p:spPr>
          <a:xfrm>
            <a:off x="2428875" y="5429250"/>
            <a:ext cx="739775" cy="1023938"/>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grpSp>
        <p:nvGrpSpPr>
          <p:cNvPr id="34881" name="组合 105"/>
          <p:cNvGrpSpPr/>
          <p:nvPr/>
        </p:nvGrpSpPr>
        <p:grpSpPr>
          <a:xfrm>
            <a:off x="3214688" y="5670550"/>
            <a:ext cx="2166937" cy="1023938"/>
            <a:chOff x="3286116" y="4476765"/>
            <a:chExt cx="2166948" cy="1023937"/>
          </a:xfrm>
        </p:grpSpPr>
        <p:sp>
          <p:nvSpPr>
            <p:cNvPr id="34882" name="Text Box 90"/>
            <p:cNvSpPr/>
            <p:nvPr>
              <p:custDataLst>
                <p:tags r:id="rId49"/>
              </p:custDataLst>
            </p:nvPr>
          </p:nvSpPr>
          <p:spPr>
            <a:xfrm>
              <a:off x="3286116" y="4786322"/>
              <a:ext cx="2073275" cy="461665"/>
            </a:xfrm>
            <a:prstGeom prst="rect">
              <a:avLst/>
            </a:prstGeom>
            <a:noFill/>
            <a:ln w="9525">
              <a:noFill/>
            </a:ln>
          </p:spPr>
          <p:txBody>
            <a:bodyPr>
              <a:spAutoFit/>
            </a:bodyPr>
            <a:p>
              <a:pPr algn="just"/>
              <a:r>
                <a:rPr lang="zh-CN" altLang="en-US" sz="2400">
                  <a:latin typeface="宋体" panose="02010600030101010101" pitchFamily="2" charset="-122"/>
                </a:rPr>
                <a:t>在高温下是</a:t>
              </a:r>
              <a:endParaRPr lang="zh-CN" altLang="en-US" sz="2000"/>
            </a:p>
          </p:txBody>
        </p:sp>
        <p:sp>
          <p:nvSpPr>
            <p:cNvPr id="34883" name="Rectangle 12"/>
            <p:cNvSpPr/>
            <p:nvPr>
              <p:custDataLst>
                <p:tags r:id="rId50"/>
              </p:custDataLst>
            </p:nvPr>
          </p:nvSpPr>
          <p:spPr>
            <a:xfrm>
              <a:off x="4714876" y="4476765"/>
              <a:ext cx="738188" cy="1023937"/>
            </a:xfrm>
            <a:prstGeom prst="rect">
              <a:avLst/>
            </a:prstGeom>
            <a:noFill/>
            <a:ln w="9525">
              <a:noFill/>
            </a:ln>
          </p:spPr>
          <p:txBody>
            <a:bodyPr anchor="ctr"/>
            <a:p>
              <a:pPr algn="ctr"/>
              <a:r>
                <a:rPr lang="en-US" altLang="zh-CN" sz="2400"/>
                <a:t>&lt;0</a:t>
              </a:r>
              <a:endParaRPr lang="zh-CN" altLang="en-US" sz="2400">
                <a:latin typeface="Times New Roman" panose="02020603050405020304" pitchFamily="18" charset="0"/>
              </a:endParaRPr>
            </a:p>
          </p:txBody>
        </p:sp>
      </p:grpSp>
      <p:grpSp>
        <p:nvGrpSpPr>
          <p:cNvPr id="34884" name="Group 70"/>
          <p:cNvGrpSpPr/>
          <p:nvPr/>
        </p:nvGrpSpPr>
        <p:grpSpPr>
          <a:xfrm>
            <a:off x="3273425" y="5214938"/>
            <a:ext cx="1830388" cy="1279525"/>
            <a:chOff x="879" y="1248"/>
            <a:chExt cx="533" cy="480"/>
          </a:xfrm>
        </p:grpSpPr>
        <p:sp>
          <p:nvSpPr>
            <p:cNvPr id="34885" name="Rectangle 24"/>
            <p:cNvSpPr/>
            <p:nvPr>
              <p:custDataLst>
                <p:tags r:id="rId51"/>
              </p:custDataLst>
            </p:nvPr>
          </p:nvSpPr>
          <p:spPr>
            <a:xfrm>
              <a:off x="922" y="1248"/>
              <a:ext cx="447" cy="480"/>
            </a:xfrm>
            <a:prstGeom prst="rect">
              <a:avLst/>
            </a:prstGeom>
            <a:noFill/>
            <a:ln w="9525">
              <a:noFill/>
            </a:ln>
          </p:spPr>
          <p:txBody>
            <a:bodyPr anchor="ctr"/>
            <a:p>
              <a:pPr algn="ctr" eaLnBrk="0" hangingPunct="0"/>
              <a:endParaRPr lang="zh-CN" altLang="en-US" sz="2400">
                <a:latin typeface="Times New Roman" panose="02020603050405020304" pitchFamily="18" charset="0"/>
              </a:endParaRPr>
            </a:p>
          </p:txBody>
        </p:sp>
        <p:sp>
          <p:nvSpPr>
            <p:cNvPr id="34886" name="Rectangle 69"/>
            <p:cNvSpPr/>
            <p:nvPr>
              <p:custDataLst>
                <p:tags r:id="rId52"/>
              </p:custDataLst>
            </p:nvPr>
          </p:nvSpPr>
          <p:spPr>
            <a:xfrm>
              <a:off x="879" y="1248"/>
              <a:ext cx="533" cy="480"/>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sp>
        <p:nvSpPr>
          <p:cNvPr id="34887" name="Text Box 86"/>
          <p:cNvSpPr/>
          <p:nvPr>
            <p:custDataLst>
              <p:tags r:id="rId53"/>
            </p:custDataLst>
          </p:nvPr>
        </p:nvSpPr>
        <p:spPr>
          <a:xfrm>
            <a:off x="3286125" y="1955800"/>
            <a:ext cx="2000250" cy="830263"/>
          </a:xfrm>
          <a:prstGeom prst="rect">
            <a:avLst/>
          </a:prstGeom>
          <a:noFill/>
          <a:ln w="9525">
            <a:noFill/>
          </a:ln>
        </p:spPr>
        <p:txBody>
          <a:bodyPr>
            <a:spAutoFit/>
          </a:bodyPr>
          <a:p>
            <a:pPr algn="ctr"/>
            <a:r>
              <a:rPr lang="zh-CN" altLang="en-US" sz="2800">
                <a:latin typeface="宋体" panose="02010600030101010101" pitchFamily="2" charset="-122"/>
              </a:rPr>
              <a:t>永远是</a:t>
            </a:r>
            <a:r>
              <a:rPr lang="en-US" altLang="zh-CN" sz="2400"/>
              <a:t>&lt;0</a:t>
            </a:r>
            <a:endParaRPr lang="zh-CN" altLang="en-US" sz="2400">
              <a:latin typeface="Times New Roman" panose="02020603050405020304" pitchFamily="18" charset="0"/>
            </a:endParaRPr>
          </a:p>
          <a:p>
            <a:pPr algn="ctr"/>
            <a:endParaRPr lang="zh-CN" altLang="en-US" sz="2000"/>
          </a:p>
        </p:txBody>
      </p:sp>
      <p:sp>
        <p:nvSpPr>
          <p:cNvPr id="34888" name="Text Box 88"/>
          <p:cNvSpPr/>
          <p:nvPr>
            <p:custDataLst>
              <p:tags r:id="rId54"/>
            </p:custDataLst>
          </p:nvPr>
        </p:nvSpPr>
        <p:spPr>
          <a:xfrm>
            <a:off x="3429000" y="3071813"/>
            <a:ext cx="1752600" cy="954087"/>
          </a:xfrm>
          <a:prstGeom prst="rect">
            <a:avLst/>
          </a:prstGeom>
          <a:noFill/>
          <a:ln w="9525">
            <a:noFill/>
          </a:ln>
        </p:spPr>
        <p:txBody>
          <a:bodyPr>
            <a:spAutoFit/>
          </a:bodyPr>
          <a:p>
            <a:pPr algn="ctr"/>
            <a:r>
              <a:rPr lang="zh-CN" altLang="en-US" sz="2800">
                <a:latin typeface="宋体" panose="02010600030101010101" pitchFamily="2" charset="-122"/>
              </a:rPr>
              <a:t>永远是</a:t>
            </a:r>
            <a:r>
              <a:rPr lang="en-US" altLang="zh-CN" sz="2800"/>
              <a:t>&gt;0</a:t>
            </a:r>
            <a:endParaRPr lang="zh-CN" altLang="en-US" sz="2800">
              <a:latin typeface="Times New Roman" panose="02020603050405020304" pitchFamily="18" charset="0"/>
            </a:endParaRPr>
          </a:p>
          <a:p>
            <a:pPr algn="ctr"/>
            <a:endParaRPr lang="zh-CN" altLang="en-US" sz="2800"/>
          </a:p>
        </p:txBody>
      </p:sp>
      <p:grpSp>
        <p:nvGrpSpPr>
          <p:cNvPr id="34889" name="组合 120"/>
          <p:cNvGrpSpPr/>
          <p:nvPr/>
        </p:nvGrpSpPr>
        <p:grpSpPr>
          <a:xfrm>
            <a:off x="3071813" y="3905250"/>
            <a:ext cx="2428875" cy="1023938"/>
            <a:chOff x="3071802" y="4071942"/>
            <a:chExt cx="2428892" cy="1023937"/>
          </a:xfrm>
        </p:grpSpPr>
        <p:sp>
          <p:nvSpPr>
            <p:cNvPr id="34890" name="TextBox 121"/>
            <p:cNvSpPr/>
            <p:nvPr>
              <p:custDataLst>
                <p:tags r:id="rId55"/>
              </p:custDataLst>
            </p:nvPr>
          </p:nvSpPr>
          <p:spPr>
            <a:xfrm>
              <a:off x="3071802" y="4396095"/>
              <a:ext cx="2071702" cy="461665"/>
            </a:xfrm>
            <a:prstGeom prst="rect">
              <a:avLst/>
            </a:prstGeom>
            <a:noFill/>
            <a:ln w="9525">
              <a:noFill/>
            </a:ln>
          </p:spPr>
          <p:txBody>
            <a:bodyPr>
              <a:spAutoFit/>
            </a:bodyPr>
            <a:p>
              <a:pPr algn="ctr"/>
              <a:r>
                <a:rPr lang="zh-CN" altLang="en-US" sz="2400">
                  <a:latin typeface="宋体" panose="02010600030101010101" pitchFamily="2" charset="-122"/>
                </a:rPr>
                <a:t>在高温</a:t>
              </a:r>
              <a:r>
                <a:rPr lang="zh-CN" altLang="en-US" sz="2400">
                  <a:latin typeface="Times New Roman" panose="02020603050405020304" pitchFamily="18" charset="0"/>
                  <a:cs typeface="Times New Roman" panose="02020603050405020304" pitchFamily="18" charset="0"/>
                </a:rPr>
                <a:t>下是</a:t>
              </a:r>
              <a:endParaRPr lang="zh-CN" altLang="en-US" sz="2400">
                <a:latin typeface="Times New Roman" panose="02020603050405020304" pitchFamily="18" charset="0"/>
                <a:ea typeface="Times New Roman" panose="02020603050405020304" pitchFamily="18" charset="0"/>
              </a:endParaRPr>
            </a:p>
          </p:txBody>
        </p:sp>
        <p:sp>
          <p:nvSpPr>
            <p:cNvPr id="34891" name="Rectangle 13"/>
            <p:cNvSpPr/>
            <p:nvPr>
              <p:custDataLst>
                <p:tags r:id="rId56"/>
              </p:custDataLst>
            </p:nvPr>
          </p:nvSpPr>
          <p:spPr>
            <a:xfrm>
              <a:off x="4761373" y="4071942"/>
              <a:ext cx="739321" cy="1023937"/>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grpSp>
      <p:sp>
        <p:nvSpPr>
          <p:cNvPr id="34892" name="Rectangle 57"/>
          <p:cNvSpPr/>
          <p:nvPr>
            <p:custDataLst>
              <p:tags r:id="rId57"/>
            </p:custDataLst>
          </p:nvPr>
        </p:nvSpPr>
        <p:spPr>
          <a:xfrm>
            <a:off x="3357563" y="2740025"/>
            <a:ext cx="1785937" cy="1281113"/>
          </a:xfrm>
          <a:prstGeom prst="rect">
            <a:avLst/>
          </a:prstGeom>
          <a:noFill/>
          <a:ln w="7" cap="flat" cmpd="sng">
            <a:solidFill>
              <a:srgbClr val="A0A0A0"/>
            </a:solidFill>
            <a:prstDash val="solid"/>
            <a:miter/>
            <a:headEnd type="none" w="med" len="med"/>
            <a:tailEnd type="none" w="med" len="med"/>
          </a:ln>
        </p:spPr>
        <p:txBody>
          <a:bodyPr/>
          <a:p>
            <a:endParaRPr lang="zh-CN" altLang="en-US"/>
          </a:p>
        </p:txBody>
      </p:sp>
      <p:sp>
        <p:nvSpPr>
          <p:cNvPr id="34893" name="TextBox 124"/>
          <p:cNvSpPr/>
          <p:nvPr>
            <p:custDataLst>
              <p:tags r:id="rId58"/>
            </p:custDataLst>
          </p:nvPr>
        </p:nvSpPr>
        <p:spPr>
          <a:xfrm>
            <a:off x="3214688" y="4714875"/>
            <a:ext cx="2071687" cy="830263"/>
          </a:xfrm>
          <a:prstGeom prst="rect">
            <a:avLst/>
          </a:prstGeom>
          <a:noFill/>
          <a:ln w="9525">
            <a:noFill/>
          </a:ln>
        </p:spPr>
        <p:txBody>
          <a:bodyPr>
            <a:spAutoFit/>
          </a:bodyPr>
          <a:p>
            <a:pPr algn="ctr"/>
            <a:r>
              <a:rPr lang="zh-CN" altLang="en-US" sz="2400">
                <a:latin typeface="宋体" panose="02010600030101010101" pitchFamily="2" charset="-122"/>
              </a:rPr>
              <a:t>在低温</a:t>
            </a:r>
            <a:r>
              <a:rPr lang="zh-CN" altLang="en-US" sz="2400">
                <a:latin typeface="Times New Roman" panose="02020603050405020304" pitchFamily="18" charset="0"/>
                <a:cs typeface="Times New Roman" panose="02020603050405020304" pitchFamily="18" charset="0"/>
              </a:rPr>
              <a:t>下是</a:t>
            </a:r>
            <a:r>
              <a:rPr lang="en-US" altLang="zh-CN" sz="2400"/>
              <a:t>&lt;0</a:t>
            </a:r>
            <a:endParaRPr lang="zh-CN" altLang="en-US" sz="2400">
              <a:latin typeface="Times New Roman" panose="02020603050405020304" pitchFamily="18" charset="0"/>
            </a:endParaRPr>
          </a:p>
          <a:p>
            <a:pPr algn="ctr"/>
            <a:endParaRPr lang="zh-CN" altLang="en-US" sz="2400">
              <a:latin typeface="Times New Roman" panose="02020603050405020304" pitchFamily="18" charset="0"/>
              <a:ea typeface="Times New Roman" panose="02020603050405020304" pitchFamily="18" charset="0"/>
            </a:endParaRPr>
          </a:p>
        </p:txBody>
      </p:sp>
      <p:sp>
        <p:nvSpPr>
          <p:cNvPr id="34894" name="TextBox 125"/>
          <p:cNvSpPr/>
          <p:nvPr>
            <p:custDataLst>
              <p:tags r:id="rId59"/>
            </p:custDataLst>
          </p:nvPr>
        </p:nvSpPr>
        <p:spPr>
          <a:xfrm>
            <a:off x="5357813" y="4714875"/>
            <a:ext cx="3429000" cy="461963"/>
          </a:xfrm>
          <a:prstGeom prst="rect">
            <a:avLst/>
          </a:prstGeom>
          <a:noFill/>
          <a:ln w="9525">
            <a:noFill/>
          </a:ln>
        </p:spPr>
        <p:txBody>
          <a:bodyPr>
            <a:spAutoFit/>
          </a:bodyPr>
          <a:p>
            <a:pPr algn="ctr"/>
            <a:r>
              <a:rPr lang="zh-CN" altLang="en-US" sz="2400">
                <a:latin typeface="宋体" panose="02010600030101010101" pitchFamily="2" charset="-122"/>
              </a:rPr>
              <a:t>在低温是自发反应</a:t>
            </a:r>
            <a:endParaRPr lang="zh-CN" altLang="en-US" sz="2400">
              <a:latin typeface="Times New Roman" panose="02020603050405020304" pitchFamily="18" charset="0"/>
              <a:ea typeface="Times New Roman" panose="02020603050405020304" pitchFamily="18" charset="0"/>
            </a:endParaRPr>
          </a:p>
        </p:txBody>
      </p:sp>
      <p:grpSp>
        <p:nvGrpSpPr>
          <p:cNvPr id="34895" name="组合 126"/>
          <p:cNvGrpSpPr/>
          <p:nvPr/>
        </p:nvGrpSpPr>
        <p:grpSpPr>
          <a:xfrm>
            <a:off x="3071813" y="5262563"/>
            <a:ext cx="2382837" cy="1023937"/>
            <a:chOff x="3071802" y="5262583"/>
            <a:chExt cx="2382395" cy="1023937"/>
          </a:xfrm>
        </p:grpSpPr>
        <p:sp>
          <p:nvSpPr>
            <p:cNvPr id="34896" name="TextBox 127"/>
            <p:cNvSpPr/>
            <p:nvPr>
              <p:custDataLst>
                <p:tags r:id="rId60"/>
              </p:custDataLst>
            </p:nvPr>
          </p:nvSpPr>
          <p:spPr>
            <a:xfrm>
              <a:off x="3071802" y="5548335"/>
              <a:ext cx="2071702" cy="461665"/>
            </a:xfrm>
            <a:prstGeom prst="rect">
              <a:avLst/>
            </a:prstGeom>
            <a:noFill/>
            <a:ln w="9525">
              <a:noFill/>
            </a:ln>
          </p:spPr>
          <p:txBody>
            <a:bodyPr>
              <a:spAutoFit/>
            </a:bodyPr>
            <a:p>
              <a:pPr algn="ctr"/>
              <a:r>
                <a:rPr lang="zh-CN" altLang="en-US" sz="2400">
                  <a:latin typeface="宋体" panose="02010600030101010101" pitchFamily="2" charset="-122"/>
                </a:rPr>
                <a:t>在低温</a:t>
              </a:r>
              <a:r>
                <a:rPr lang="zh-CN" altLang="en-US" sz="2400">
                  <a:latin typeface="Times New Roman" panose="02020603050405020304" pitchFamily="18" charset="0"/>
                  <a:cs typeface="Times New Roman" panose="02020603050405020304" pitchFamily="18" charset="0"/>
                </a:rPr>
                <a:t>下是</a:t>
              </a:r>
              <a:endParaRPr lang="zh-CN" altLang="en-US" sz="2400">
                <a:latin typeface="Times New Roman" panose="02020603050405020304" pitchFamily="18" charset="0"/>
                <a:ea typeface="Times New Roman" panose="02020603050405020304" pitchFamily="18" charset="0"/>
              </a:endParaRPr>
            </a:p>
          </p:txBody>
        </p:sp>
        <p:sp>
          <p:nvSpPr>
            <p:cNvPr id="34897" name="Rectangle 13"/>
            <p:cNvSpPr/>
            <p:nvPr>
              <p:custDataLst>
                <p:tags r:id="rId61"/>
              </p:custDataLst>
            </p:nvPr>
          </p:nvSpPr>
          <p:spPr>
            <a:xfrm>
              <a:off x="4714876" y="5262583"/>
              <a:ext cx="739321" cy="1023937"/>
            </a:xfrm>
            <a:prstGeom prst="rect">
              <a:avLst/>
            </a:prstGeom>
            <a:noFill/>
            <a:ln w="9525">
              <a:noFill/>
            </a:ln>
          </p:spPr>
          <p:txBody>
            <a:bodyPr anchor="ctr"/>
            <a:p>
              <a:pPr algn="ctr"/>
              <a:r>
                <a:rPr lang="en-US" altLang="zh-CN" sz="2400"/>
                <a:t>&gt;0</a:t>
              </a:r>
              <a:endParaRPr lang="zh-CN" altLang="en-US" sz="2400">
                <a:latin typeface="Times New Roman" panose="02020603050405020304" pitchFamily="18" charset="0"/>
              </a:endParaRPr>
            </a:p>
          </p:txBody>
        </p:sp>
      </p:grpSp>
      <p:sp>
        <p:nvSpPr>
          <p:cNvPr id="34898" name="TextBox 129"/>
          <p:cNvSpPr/>
          <p:nvPr>
            <p:custDataLst>
              <p:tags r:id="rId62"/>
            </p:custDataLst>
          </p:nvPr>
        </p:nvSpPr>
        <p:spPr>
          <a:xfrm>
            <a:off x="5000625" y="5500688"/>
            <a:ext cx="4143375" cy="523875"/>
          </a:xfrm>
          <a:prstGeom prst="rect">
            <a:avLst/>
          </a:prstGeom>
          <a:noFill/>
          <a:ln w="9525">
            <a:noFill/>
          </a:ln>
        </p:spPr>
        <p:txBody>
          <a:bodyPr>
            <a:spAutoFit/>
          </a:bodyPr>
          <a:p>
            <a:pPr algn="ctr"/>
            <a:r>
              <a:rPr lang="zh-CN" altLang="en-US" sz="2800">
                <a:latin typeface="宋体" panose="02010600030101010101" pitchFamily="2" charset="-122"/>
              </a:rPr>
              <a:t>在低温是非自发反应</a:t>
            </a:r>
            <a:endParaRPr lang="zh-CN" altLang="en-US" sz="2800">
              <a:latin typeface="Times New Roman" panose="02020603050405020304" pitchFamily="18" charset="0"/>
              <a:ea typeface="Times New Roman" panose="02020603050405020304"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87"/>
                                        </p:tgtEl>
                                        <p:attrNameLst>
                                          <p:attrName>style.visibility</p:attrName>
                                        </p:attrNameLst>
                                      </p:cBhvr>
                                      <p:to>
                                        <p:strVal val="visible"/>
                                      </p:to>
                                    </p:set>
                                    <p:animEffect transition="in" filter="blinds(horizontal)">
                                      <p:cBhvr>
                                        <p:cTn id="7" dur="500"/>
                                        <p:tgtEl>
                                          <p:spTgt spid="348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71"/>
                                        </p:tgtEl>
                                        <p:attrNameLst>
                                          <p:attrName>style.visibility</p:attrName>
                                        </p:attrNameLst>
                                      </p:cBhvr>
                                      <p:to>
                                        <p:strVal val="visible"/>
                                      </p:to>
                                    </p:set>
                                    <p:anim calcmode="lin" valueType="num">
                                      <p:cBhvr additive="base">
                                        <p:cTn id="12" dur="500" fill="hold"/>
                                        <p:tgtEl>
                                          <p:spTgt spid="34871"/>
                                        </p:tgtEl>
                                        <p:attrNameLst>
                                          <p:attrName>ppt_x</p:attrName>
                                        </p:attrNameLst>
                                      </p:cBhvr>
                                      <p:tavLst>
                                        <p:tav tm="0">
                                          <p:val>
                                            <p:strVal val="#ppt_x"/>
                                          </p:val>
                                        </p:tav>
                                        <p:tav tm="100000">
                                          <p:val>
                                            <p:strVal val="#ppt_x"/>
                                          </p:val>
                                        </p:tav>
                                      </p:tavLst>
                                    </p:anim>
                                    <p:anim calcmode="lin" valueType="num">
                                      <p:cBhvr additive="base">
                                        <p:cTn id="13" dur="500" fill="hold"/>
                                        <p:tgtEl>
                                          <p:spTgt spid="348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4888"/>
                                        </p:tgtEl>
                                        <p:attrNameLst>
                                          <p:attrName>style.visibility</p:attrName>
                                        </p:attrNameLst>
                                      </p:cBhvr>
                                      <p:to>
                                        <p:strVal val="visible"/>
                                      </p:to>
                                    </p:set>
                                    <p:animEffect transition="in" filter="blinds(horizontal)">
                                      <p:cBhvr>
                                        <p:cTn id="18" dur="500"/>
                                        <p:tgtEl>
                                          <p:spTgt spid="3488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4872"/>
                                        </p:tgtEl>
                                        <p:attrNameLst>
                                          <p:attrName>style.visibility</p:attrName>
                                        </p:attrNameLst>
                                      </p:cBhvr>
                                      <p:to>
                                        <p:strVal val="visible"/>
                                      </p:to>
                                    </p:set>
                                    <p:anim calcmode="lin" valueType="num">
                                      <p:cBhvr additive="base">
                                        <p:cTn id="23" dur="500" fill="hold"/>
                                        <p:tgtEl>
                                          <p:spTgt spid="34872"/>
                                        </p:tgtEl>
                                        <p:attrNameLst>
                                          <p:attrName>ppt_x</p:attrName>
                                        </p:attrNameLst>
                                      </p:cBhvr>
                                      <p:tavLst>
                                        <p:tav tm="0">
                                          <p:val>
                                            <p:strVal val="0-#ppt_w/2"/>
                                          </p:val>
                                        </p:tav>
                                        <p:tav tm="100000">
                                          <p:val>
                                            <p:strVal val="#ppt_x"/>
                                          </p:val>
                                        </p:tav>
                                      </p:tavLst>
                                    </p:anim>
                                    <p:anim calcmode="lin" valueType="num">
                                      <p:cBhvr additive="base">
                                        <p:cTn id="24" dur="500" fill="hold"/>
                                        <p:tgtEl>
                                          <p:spTgt spid="3487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4889"/>
                                        </p:tgtEl>
                                        <p:attrNameLst>
                                          <p:attrName>style.visibility</p:attrName>
                                        </p:attrNameLst>
                                      </p:cBhvr>
                                      <p:to>
                                        <p:strVal val="visible"/>
                                      </p:to>
                                    </p:set>
                                    <p:animEffect transition="in" filter="blinds(horizontal)">
                                      <p:cBhvr>
                                        <p:cTn id="29" dur="500"/>
                                        <p:tgtEl>
                                          <p:spTgt spid="3488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4873"/>
                                        </p:tgtEl>
                                        <p:attrNameLst>
                                          <p:attrName>style.visibility</p:attrName>
                                        </p:attrNameLst>
                                      </p:cBhvr>
                                      <p:to>
                                        <p:strVal val="visible"/>
                                      </p:to>
                                    </p:set>
                                    <p:anim calcmode="lin" valueType="num">
                                      <p:cBhvr additive="base">
                                        <p:cTn id="34" dur="500" fill="hold"/>
                                        <p:tgtEl>
                                          <p:spTgt spid="34873"/>
                                        </p:tgtEl>
                                        <p:attrNameLst>
                                          <p:attrName>ppt_x</p:attrName>
                                        </p:attrNameLst>
                                      </p:cBhvr>
                                      <p:tavLst>
                                        <p:tav tm="0">
                                          <p:val>
                                            <p:strVal val="0-#ppt_w/2"/>
                                          </p:val>
                                        </p:tav>
                                        <p:tav tm="100000">
                                          <p:val>
                                            <p:strVal val="#ppt_x"/>
                                          </p:val>
                                        </p:tav>
                                      </p:tavLst>
                                    </p:anim>
                                    <p:anim calcmode="lin" valueType="num">
                                      <p:cBhvr additive="base">
                                        <p:cTn id="35" dur="500" fill="hold"/>
                                        <p:tgtEl>
                                          <p:spTgt spid="3487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4893"/>
                                        </p:tgtEl>
                                        <p:attrNameLst>
                                          <p:attrName>style.visibility</p:attrName>
                                        </p:attrNameLst>
                                      </p:cBhvr>
                                      <p:to>
                                        <p:strVal val="visible"/>
                                      </p:to>
                                    </p:set>
                                    <p:animEffect transition="in" filter="blinds(horizontal)">
                                      <p:cBhvr>
                                        <p:cTn id="40" dur="500"/>
                                        <p:tgtEl>
                                          <p:spTgt spid="3489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894"/>
                                        </p:tgtEl>
                                        <p:attrNameLst>
                                          <p:attrName>style.visibility</p:attrName>
                                        </p:attrNameLst>
                                      </p:cBhvr>
                                      <p:to>
                                        <p:strVal val="visible"/>
                                      </p:to>
                                    </p:set>
                                    <p:animEffect transition="in" filter="blinds(horizontal)">
                                      <p:cBhvr>
                                        <p:cTn id="45" dur="500"/>
                                        <p:tgtEl>
                                          <p:spTgt spid="3489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4895"/>
                                        </p:tgtEl>
                                        <p:attrNameLst>
                                          <p:attrName>style.visibility</p:attrName>
                                        </p:attrNameLst>
                                      </p:cBhvr>
                                      <p:to>
                                        <p:strVal val="visible"/>
                                      </p:to>
                                    </p:set>
                                    <p:animEffect transition="in" filter="blinds(horizontal)">
                                      <p:cBhvr>
                                        <p:cTn id="50" dur="500"/>
                                        <p:tgtEl>
                                          <p:spTgt spid="3489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4898"/>
                                        </p:tgtEl>
                                        <p:attrNameLst>
                                          <p:attrName>style.visibility</p:attrName>
                                        </p:attrNameLst>
                                      </p:cBhvr>
                                      <p:to>
                                        <p:strVal val="visible"/>
                                      </p:to>
                                    </p:set>
                                    <p:animEffect transition="in" filter="blinds(horizontal)">
                                      <p:cBhvr>
                                        <p:cTn id="55" dur="500"/>
                                        <p:tgtEl>
                                          <p:spTgt spid="3489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4881"/>
                                        </p:tgtEl>
                                        <p:attrNameLst>
                                          <p:attrName>style.visibility</p:attrName>
                                        </p:attrNameLst>
                                      </p:cBhvr>
                                      <p:to>
                                        <p:strVal val="visible"/>
                                      </p:to>
                                    </p:set>
                                    <p:animEffect transition="in" filter="blinds(horizontal)">
                                      <p:cBhvr>
                                        <p:cTn id="60" dur="500"/>
                                        <p:tgtEl>
                                          <p:spTgt spid="3488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4874"/>
                                        </p:tgtEl>
                                        <p:attrNameLst>
                                          <p:attrName>style.visibility</p:attrName>
                                        </p:attrNameLst>
                                      </p:cBhvr>
                                      <p:to>
                                        <p:strVal val="visible"/>
                                      </p:to>
                                    </p:set>
                                    <p:anim calcmode="lin" valueType="num">
                                      <p:cBhvr additive="base">
                                        <p:cTn id="65" dur="500" fill="hold"/>
                                        <p:tgtEl>
                                          <p:spTgt spid="34874"/>
                                        </p:tgtEl>
                                        <p:attrNameLst>
                                          <p:attrName>ppt_x</p:attrName>
                                        </p:attrNameLst>
                                      </p:cBhvr>
                                      <p:tavLst>
                                        <p:tav tm="0">
                                          <p:val>
                                            <p:strVal val="0-#ppt_w/2"/>
                                          </p:val>
                                        </p:tav>
                                        <p:tav tm="100000">
                                          <p:val>
                                            <p:strVal val="#ppt_x"/>
                                          </p:val>
                                        </p:tav>
                                      </p:tavLst>
                                    </p:anim>
                                    <p:anim calcmode="lin" valueType="num">
                                      <p:cBhvr additive="base">
                                        <p:cTn id="66" dur="500" fill="hold"/>
                                        <p:tgtEl>
                                          <p:spTgt spid="34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87" grpId="0" animBg="1"/>
      <p:bldP spid="34888" grpId="0" animBg="1"/>
      <p:bldP spid="34893" grpId="0" animBg="1"/>
      <p:bldP spid="34894" grpId="0" animBg="1"/>
      <p:bldP spid="348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4"/>
          <p:cNvSpPr/>
          <p:nvPr>
            <p:custDataLst>
              <p:tags r:id="rId1"/>
            </p:custDataLst>
          </p:nvPr>
        </p:nvSpPr>
        <p:spPr>
          <a:xfrm>
            <a:off x="3286125" y="3071813"/>
            <a:ext cx="184150" cy="830262"/>
          </a:xfrm>
          <a:prstGeom prst="rect">
            <a:avLst/>
          </a:prstGeom>
          <a:noFill/>
          <a:ln w="9525">
            <a:noFill/>
          </a:ln>
        </p:spPr>
        <p:txBody>
          <a:bodyPr wrap="none">
            <a:spAutoFit/>
          </a:bodyPr>
          <a:p>
            <a:endParaRPr lang="zh-CN" altLang="en-US" sz="4800">
              <a:latin typeface="Times New Roman" panose="02020603050405020304" pitchFamily="18" charset="0"/>
              <a:ea typeface="Times New Roman" panose="02020603050405020304" pitchFamily="18" charset="0"/>
            </a:endParaRPr>
          </a:p>
        </p:txBody>
      </p:sp>
      <p:sp>
        <p:nvSpPr>
          <p:cNvPr id="35843" name="Text Box 6"/>
          <p:cNvSpPr/>
          <p:nvPr>
            <p:custDataLst>
              <p:tags r:id="rId2"/>
            </p:custDataLst>
          </p:nvPr>
        </p:nvSpPr>
        <p:spPr>
          <a:xfrm>
            <a:off x="611188" y="260350"/>
            <a:ext cx="3313112" cy="701675"/>
          </a:xfrm>
          <a:prstGeom prst="rect">
            <a:avLst/>
          </a:prstGeom>
          <a:solidFill>
            <a:srgbClr val="FF00FF"/>
          </a:solidFill>
          <a:ln w="9525">
            <a:noFill/>
          </a:ln>
        </p:spPr>
        <p:txBody>
          <a:bodyPr>
            <a:spAutoFit/>
          </a:bodyPr>
          <a:p>
            <a:pPr>
              <a:spcBef>
                <a:spcPct val="50000"/>
              </a:spcBef>
            </a:pPr>
            <a:r>
              <a:rPr lang="en-US" altLang="zh-CN" sz="4000">
                <a:solidFill>
                  <a:srgbClr val="00FF00"/>
                </a:solidFill>
                <a:ea typeface="黑体" panose="02010609060101010101" pitchFamily="49" charset="-122"/>
              </a:rPr>
              <a:t>〖</a:t>
            </a:r>
            <a:r>
              <a:rPr lang="zh-CN" altLang="en-US" sz="4000">
                <a:solidFill>
                  <a:srgbClr val="00FF00"/>
                </a:solidFill>
                <a:ea typeface="黑体" panose="02010609060101010101" pitchFamily="49" charset="-122"/>
              </a:rPr>
              <a:t>拓展视野</a:t>
            </a:r>
            <a:r>
              <a:rPr lang="en-US" altLang="zh-CN" sz="4000">
                <a:solidFill>
                  <a:srgbClr val="00FF00"/>
                </a:solidFill>
                <a:ea typeface="黑体" panose="02010609060101010101" pitchFamily="49" charset="-122"/>
              </a:rPr>
              <a:t>〗</a:t>
            </a:r>
            <a:endParaRPr lang="zh-CN" altLang="en-US" sz="4000">
              <a:solidFill>
                <a:srgbClr val="00FF00"/>
              </a:solidFill>
              <a:ea typeface="黑体" panose="02010609060101010101" pitchFamily="49" charset="-122"/>
            </a:endParaRPr>
          </a:p>
        </p:txBody>
      </p:sp>
      <p:pic>
        <p:nvPicPr>
          <p:cNvPr id="35844" name="Picture 2" descr="C:\Users\Administrator\Desktop\IMG_20131008_201903.jpg"/>
          <p:cNvPicPr>
            <a:picLocks noChangeAspect="1"/>
          </p:cNvPicPr>
          <p:nvPr>
            <p:custDataLst>
              <p:tags r:id="rId3"/>
            </p:custDataLst>
          </p:nvPr>
        </p:nvPicPr>
        <p:blipFill>
          <a:blip r:embed="rId4">
            <a:lum contrast="30000"/>
          </a:blip>
          <a:srcRect l="17696" t="8611" r="12090" b="6528"/>
          <a:stretch>
            <a:fillRect/>
          </a:stretch>
        </p:blipFill>
        <p:spPr>
          <a:xfrm>
            <a:off x="714375" y="1071563"/>
            <a:ext cx="7786688" cy="5572125"/>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6" name="Rectangle 10"/>
          <p:cNvSpPr/>
          <p:nvPr>
            <p:custDataLst>
              <p:tags r:id="rId1"/>
            </p:custDataLst>
          </p:nvPr>
        </p:nvSpPr>
        <p:spPr>
          <a:xfrm>
            <a:off x="395288" y="981075"/>
            <a:ext cx="8353425" cy="2528888"/>
          </a:xfrm>
          <a:prstGeom prst="rect">
            <a:avLst/>
          </a:prstGeom>
          <a:solidFill>
            <a:schemeClr val="bg1">
              <a:alpha val="54117"/>
            </a:schemeClr>
          </a:solidFill>
          <a:ln w="38100">
            <a:noFill/>
          </a:ln>
        </p:spPr>
        <p:txBody>
          <a:bodyPr>
            <a:spAutoFit/>
          </a:bodyPr>
          <a:p>
            <a:r>
              <a:rPr lang="en-US" altLang="zh-CN" sz="3200">
                <a:solidFill>
                  <a:srgbClr val="000000"/>
                </a:solidFill>
                <a:latin typeface="华文新魏" panose="02010800040101010101" pitchFamily="2" charset="-122"/>
                <a:ea typeface="华文新魏" panose="02010800040101010101" pitchFamily="2" charset="-122"/>
              </a:rPr>
              <a:t>1</a:t>
            </a:r>
            <a:r>
              <a:rPr lang="zh-CN" altLang="en-US" sz="3200">
                <a:solidFill>
                  <a:srgbClr val="000000"/>
                </a:solidFill>
                <a:latin typeface="华文新魏" panose="02010800040101010101" pitchFamily="2" charset="-122"/>
                <a:ea typeface="华文新魏" panose="02010800040101010101" pitchFamily="2" charset="-122"/>
              </a:rPr>
              <a:t>．</a:t>
            </a:r>
            <a:r>
              <a:rPr lang="zh-CN" altLang="en-US" sz="3200">
                <a:solidFill>
                  <a:srgbClr val="3333CC"/>
                </a:solidFill>
                <a:latin typeface="华文新魏" panose="02010800040101010101" pitchFamily="2" charset="-122"/>
                <a:ea typeface="华文新魏" panose="02010800040101010101" pitchFamily="2" charset="-122"/>
              </a:rPr>
              <a:t>反应的自发性只能用于判断反应的方向</a:t>
            </a:r>
            <a:r>
              <a:rPr lang="zh-CN" altLang="en-US" sz="3200">
                <a:solidFill>
                  <a:srgbClr val="000000"/>
                </a:solidFill>
                <a:latin typeface="华文新魏" panose="02010800040101010101" pitchFamily="2" charset="-122"/>
                <a:ea typeface="华文新魏" panose="02010800040101010101" pitchFamily="2" charset="-122"/>
              </a:rPr>
              <a:t>，不能确定反应是否一定会发生和过程发生的速率。例如金刚石有向石墨转化的倾向，但是能否发生，什么时候发生，多快才能完成，就不是能量判据和熵判据能解决的问题了。</a:t>
            </a:r>
            <a:endParaRPr lang="zh-CN" altLang="en-US" sz="3200">
              <a:solidFill>
                <a:srgbClr val="000000"/>
              </a:solidFill>
              <a:latin typeface="华文新魏" panose="02010800040101010101" pitchFamily="2" charset="-122"/>
              <a:ea typeface="华文新魏" panose="02010800040101010101" pitchFamily="2" charset="-122"/>
            </a:endParaRPr>
          </a:p>
        </p:txBody>
      </p:sp>
      <p:sp>
        <p:nvSpPr>
          <p:cNvPr id="36867" name="Text Box 11"/>
          <p:cNvSpPr/>
          <p:nvPr>
            <p:custDataLst>
              <p:tags r:id="rId2"/>
            </p:custDataLst>
          </p:nvPr>
        </p:nvSpPr>
        <p:spPr>
          <a:xfrm>
            <a:off x="395288" y="115888"/>
            <a:ext cx="1892300" cy="823912"/>
          </a:xfrm>
          <a:prstGeom prst="rect">
            <a:avLst/>
          </a:prstGeom>
          <a:noFill/>
          <a:ln w="38100">
            <a:noFill/>
          </a:ln>
        </p:spPr>
        <p:txBody>
          <a:bodyPr>
            <a:spAutoFit/>
          </a:bodyPr>
          <a:p>
            <a:r>
              <a:rPr lang="zh-CN" altLang="en-US" sz="4800">
                <a:solidFill>
                  <a:srgbClr val="FF0000"/>
                </a:solidFill>
                <a:latin typeface="华文新魏" panose="02010800040101010101" pitchFamily="2" charset="-122"/>
                <a:ea typeface="华文新魏" panose="02010800040101010101" pitchFamily="2" charset="-122"/>
              </a:rPr>
              <a:t>注意</a:t>
            </a:r>
            <a:endParaRPr lang="zh-CN" altLang="en-US" sz="4800">
              <a:solidFill>
                <a:srgbClr val="FF0000"/>
              </a:solidFill>
              <a:latin typeface="华文新魏" panose="02010800040101010101" pitchFamily="2" charset="-122"/>
              <a:ea typeface="华文新魏" panose="02010800040101010101" pitchFamily="2" charset="-122"/>
            </a:endParaRPr>
          </a:p>
        </p:txBody>
      </p:sp>
      <p:sp>
        <p:nvSpPr>
          <p:cNvPr id="36868" name="Text Box 13"/>
          <p:cNvSpPr/>
          <p:nvPr>
            <p:custDataLst>
              <p:tags r:id="rId3"/>
            </p:custDataLst>
          </p:nvPr>
        </p:nvSpPr>
        <p:spPr>
          <a:xfrm>
            <a:off x="428625" y="3643313"/>
            <a:ext cx="8353425" cy="2062162"/>
          </a:xfrm>
          <a:prstGeom prst="rect">
            <a:avLst/>
          </a:prstGeom>
          <a:solidFill>
            <a:schemeClr val="bg1"/>
          </a:solidFill>
          <a:ln w="9525">
            <a:noFill/>
          </a:ln>
        </p:spPr>
        <p:txBody>
          <a:bodyPr>
            <a:spAutoFit/>
          </a:bodyPr>
          <a:p>
            <a:pPr>
              <a:spcBef>
                <a:spcPct val="50000"/>
              </a:spcBef>
            </a:pPr>
            <a:r>
              <a:rPr lang="en-US" altLang="zh-CN" sz="3200">
                <a:solidFill>
                  <a:srgbClr val="FF0000"/>
                </a:solidFill>
                <a:latin typeface="华文新魏" panose="02010800040101010101" pitchFamily="2" charset="-122"/>
                <a:ea typeface="华文新魏" panose="02010800040101010101" pitchFamily="2" charset="-122"/>
              </a:rPr>
              <a:t>2</a:t>
            </a:r>
            <a:r>
              <a:rPr lang="zh-CN" altLang="en-US" sz="3200">
                <a:solidFill>
                  <a:srgbClr val="FF0000"/>
                </a:solidFill>
                <a:latin typeface="华文新魏" panose="02010800040101010101" pitchFamily="2" charset="-122"/>
                <a:ea typeface="华文新魏" panose="02010800040101010101" pitchFamily="2" charset="-122"/>
              </a:rPr>
              <a:t>、反应的自发性也受外界条件的影响。</a:t>
            </a:r>
            <a:r>
              <a:rPr lang="zh-CN" altLang="en-US" sz="3200">
                <a:latin typeface="华文新魏" panose="02010800040101010101" pitchFamily="2" charset="-122"/>
                <a:ea typeface="华文新魏" panose="02010800040101010101" pitchFamily="2" charset="-122"/>
              </a:rPr>
              <a:t>如常温下石灰石分解生成生石灰和二氧化碳是非自发性的，但在</a:t>
            </a:r>
            <a:r>
              <a:rPr lang="en-US" altLang="zh-CN" sz="3200">
                <a:latin typeface="华文新魏" panose="02010800040101010101" pitchFamily="2" charset="-122"/>
                <a:ea typeface="华文新魏" panose="02010800040101010101" pitchFamily="2" charset="-122"/>
              </a:rPr>
              <a:t>1273K</a:t>
            </a:r>
            <a:r>
              <a:rPr lang="zh-CN" altLang="en-US" sz="3200">
                <a:latin typeface="华文新魏" panose="02010800040101010101" pitchFamily="2" charset="-122"/>
                <a:ea typeface="华文新魏" panose="02010800040101010101" pitchFamily="2" charset="-122"/>
              </a:rPr>
              <a:t>时，这一反应就是自发的反应。</a:t>
            </a:r>
            <a:endParaRPr lang="zh-CN" altLang="en-US" sz="320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linds(horizontal)">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Text Box 5"/>
          <p:cNvSpPr/>
          <p:nvPr>
            <p:custDataLst>
              <p:tags r:id="rId1"/>
            </p:custDataLst>
          </p:nvPr>
        </p:nvSpPr>
        <p:spPr>
          <a:xfrm>
            <a:off x="395288" y="115888"/>
            <a:ext cx="1892300" cy="823912"/>
          </a:xfrm>
          <a:prstGeom prst="rect">
            <a:avLst/>
          </a:prstGeom>
          <a:noFill/>
          <a:ln w="38100">
            <a:noFill/>
          </a:ln>
        </p:spPr>
        <p:txBody>
          <a:bodyPr>
            <a:spAutoFit/>
          </a:bodyPr>
          <a:p>
            <a:r>
              <a:rPr lang="zh-CN" altLang="en-US" sz="4800">
                <a:solidFill>
                  <a:srgbClr val="FF0000"/>
                </a:solidFill>
                <a:latin typeface="华文新魏" panose="02010800040101010101" pitchFamily="2" charset="-122"/>
                <a:ea typeface="华文新魏" panose="02010800040101010101" pitchFamily="2" charset="-122"/>
              </a:rPr>
              <a:t>注意</a:t>
            </a:r>
            <a:endParaRPr lang="zh-CN" altLang="en-US" sz="4800">
              <a:solidFill>
                <a:srgbClr val="FF0000"/>
              </a:solidFill>
              <a:latin typeface="华文新魏" panose="02010800040101010101" pitchFamily="2" charset="-122"/>
              <a:ea typeface="华文新魏" panose="02010800040101010101" pitchFamily="2" charset="-122"/>
            </a:endParaRPr>
          </a:p>
        </p:txBody>
      </p:sp>
      <p:sp>
        <p:nvSpPr>
          <p:cNvPr id="37891" name="Rectangle 6"/>
          <p:cNvSpPr/>
          <p:nvPr>
            <p:custDataLst>
              <p:tags r:id="rId2"/>
            </p:custDataLst>
          </p:nvPr>
        </p:nvSpPr>
        <p:spPr>
          <a:xfrm>
            <a:off x="611188" y="1125538"/>
            <a:ext cx="8353425" cy="3046412"/>
          </a:xfrm>
          <a:prstGeom prst="rect">
            <a:avLst/>
          </a:prstGeom>
          <a:solidFill>
            <a:srgbClr val="FFFFFF">
              <a:alpha val="54117"/>
            </a:srgbClr>
          </a:solidFill>
          <a:ln w="38100">
            <a:noFill/>
          </a:ln>
        </p:spPr>
        <p:txBody>
          <a:bodyPr>
            <a:spAutoFit/>
          </a:bodyPr>
          <a:p>
            <a:r>
              <a:rPr lang="en-US" altLang="zh-CN" sz="3200">
                <a:solidFill>
                  <a:srgbClr val="000000"/>
                </a:solidFill>
                <a:latin typeface="华文新魏" panose="02010800040101010101" pitchFamily="2" charset="-122"/>
                <a:ea typeface="华文新魏" panose="02010800040101010101" pitchFamily="2" charset="-122"/>
              </a:rPr>
              <a:t>3</a:t>
            </a:r>
            <a:r>
              <a:rPr lang="zh-CN" altLang="en-US" sz="3200">
                <a:solidFill>
                  <a:srgbClr val="000000"/>
                </a:solidFill>
                <a:latin typeface="华文新魏" panose="02010800040101010101" pitchFamily="2" charset="-122"/>
                <a:ea typeface="华文新魏" panose="02010800040101010101" pitchFamily="2" charset="-122"/>
              </a:rPr>
              <a:t>．在讨论过程的方向时，</a:t>
            </a:r>
            <a:r>
              <a:rPr lang="zh-CN" altLang="en-US" sz="3200">
                <a:solidFill>
                  <a:srgbClr val="073DC5"/>
                </a:solidFill>
                <a:latin typeface="华文新魏" panose="02010800040101010101" pitchFamily="2" charset="-122"/>
                <a:ea typeface="华文新魏" panose="02010800040101010101" pitchFamily="2" charset="-122"/>
              </a:rPr>
              <a:t>指的是没有外界干扰时体系的性质</a:t>
            </a:r>
            <a:r>
              <a:rPr lang="zh-CN" altLang="en-US" sz="3200">
                <a:solidFill>
                  <a:srgbClr val="000000"/>
                </a:solidFill>
                <a:latin typeface="华文新魏" panose="02010800040101010101" pitchFamily="2" charset="-122"/>
                <a:ea typeface="华文新魏" panose="02010800040101010101" pitchFamily="2" charset="-122"/>
              </a:rPr>
              <a:t>。如果允许外界对体系施加某种作用，就可能出现相反的结果。例如石墨经高温高压还是可以变为金刚石的，</a:t>
            </a:r>
            <a:r>
              <a:rPr lang="zh-CN" altLang="en-US" sz="3200">
                <a:solidFill>
                  <a:srgbClr val="FF0000"/>
                </a:solidFill>
                <a:latin typeface="华文新魏" panose="02010800040101010101" pitchFamily="2" charset="-122"/>
                <a:ea typeface="华文新魏" panose="02010800040101010101" pitchFamily="2" charset="-122"/>
              </a:rPr>
              <a:t>实现的先决条件是要向体系中输入能量，该过程的本质仍然是非自发性的。</a:t>
            </a:r>
            <a:endParaRPr lang="zh-CN" altLang="en-US" sz="320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1">
                                            <p:txEl>
                                              <p:charRg st="0" end="109"/>
                                            </p:txEl>
                                          </p:spTgt>
                                        </p:tgtEl>
                                        <p:attrNameLst>
                                          <p:attrName>style.visibility</p:attrName>
                                        </p:attrNameLst>
                                      </p:cBhvr>
                                      <p:to>
                                        <p:strVal val="visible"/>
                                      </p:to>
                                    </p:set>
                                    <p:animEffect transition="in" filter="dissolve">
                                      <p:cBhvr>
                                        <p:cTn id="7" dur="1000"/>
                                        <p:tgtEl>
                                          <p:spTgt spid="37891">
                                            <p:txEl>
                                              <p:charRg st="0" end="1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4" name="Rectangle 2"/>
          <p:cNvSpPr>
            <a:spLocks noGrp="1"/>
          </p:cNvSpPr>
          <p:nvPr>
            <p:ph type="title"/>
            <p:custDataLst>
              <p:tags r:id="rId1"/>
            </p:custDataLst>
          </p:nvPr>
        </p:nvSpPr>
        <p:spPr>
          <a:xfrm>
            <a:off x="107950" y="0"/>
            <a:ext cx="7772400" cy="1143000"/>
          </a:xfrm>
        </p:spPr>
        <p:txBody>
          <a:bodyPr wrap="square" lIns="91440" tIns="45720" rIns="91440" bIns="45720" anchor="ctr"/>
          <a:p>
            <a:pPr eaLnBrk="1" hangingPunct="1"/>
            <a:r>
              <a:rPr lang="zh-CN" altLang="en-US" b="1">
                <a:solidFill>
                  <a:srgbClr val="D72507"/>
                </a:solidFill>
                <a:ea typeface="黑体" panose="02010609060101010101" pitchFamily="49" charset="-122"/>
              </a:rPr>
              <a:t>【课堂达标测试】</a:t>
            </a:r>
            <a:endParaRPr lang="zh-CN" altLang="en-US" b="1">
              <a:solidFill>
                <a:srgbClr val="D72507"/>
              </a:solidFill>
              <a:ea typeface="黑体" panose="02010609060101010101" pitchFamily="49" charset="-122"/>
            </a:endParaRPr>
          </a:p>
        </p:txBody>
      </p:sp>
      <p:sp>
        <p:nvSpPr>
          <p:cNvPr id="38915" name="Text Box 8"/>
          <p:cNvSpPr/>
          <p:nvPr>
            <p:custDataLst>
              <p:tags r:id="rId2"/>
            </p:custDataLst>
          </p:nvPr>
        </p:nvSpPr>
        <p:spPr>
          <a:xfrm>
            <a:off x="539750" y="1228725"/>
            <a:ext cx="8208963" cy="4792663"/>
          </a:xfrm>
          <a:prstGeom prst="rect">
            <a:avLst/>
          </a:prstGeom>
          <a:noFill/>
          <a:ln w="9525">
            <a:noFill/>
          </a:ln>
        </p:spPr>
        <p:txBody>
          <a:bodyPr>
            <a:spAutoFit/>
          </a:bodyPr>
          <a:p>
            <a:pPr>
              <a:spcBef>
                <a:spcPct val="50000"/>
              </a:spcBef>
            </a:pPr>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、下列说法不正确的是（      ）</a:t>
            </a:r>
            <a:endParaRPr lang="zh-CN" altLang="en-US" sz="2800">
              <a:latin typeface="黑体" panose="02010609060101010101" pitchFamily="49" charset="-122"/>
              <a:ea typeface="黑体" panose="02010609060101010101" pitchFamily="49" charset="-122"/>
            </a:endParaRPr>
          </a:p>
          <a:p>
            <a:pPr>
              <a:spcBef>
                <a:spcPct val="50000"/>
              </a:spcBef>
            </a:pPr>
            <a:r>
              <a:rPr lang="en-US" altLang="zh-CN" sz="2800">
                <a:latin typeface="黑体" panose="02010609060101010101" pitchFamily="49" charset="-122"/>
                <a:ea typeface="黑体" panose="02010609060101010101" pitchFamily="49" charset="-122"/>
              </a:rPr>
              <a:t>A. </a:t>
            </a:r>
            <a:r>
              <a:rPr lang="zh-CN" altLang="en-US" sz="2800">
                <a:latin typeface="黑体" panose="02010609060101010101" pitchFamily="49" charset="-122"/>
                <a:ea typeface="黑体" panose="02010609060101010101" pitchFamily="49" charset="-122"/>
              </a:rPr>
              <a:t>焓变是一个与反应能否自发进行有关的因素，多数能自发进行的反应都是放热反应。</a:t>
            </a:r>
            <a:endParaRPr lang="zh-CN" altLang="en-US" sz="2800">
              <a:latin typeface="黑体" panose="02010609060101010101" pitchFamily="49" charset="-122"/>
              <a:ea typeface="黑体" panose="02010609060101010101" pitchFamily="49" charset="-122"/>
            </a:endParaRPr>
          </a:p>
          <a:p>
            <a:pPr>
              <a:spcBef>
                <a:spcPct val="50000"/>
              </a:spcBef>
            </a:pPr>
            <a:r>
              <a:rPr lang="en-US" altLang="zh-CN" sz="2800">
                <a:latin typeface="黑体" panose="02010609060101010101" pitchFamily="49" charset="-122"/>
                <a:ea typeface="黑体" panose="02010609060101010101" pitchFamily="49" charset="-122"/>
              </a:rPr>
              <a:t>B. </a:t>
            </a:r>
            <a:r>
              <a:rPr lang="zh-CN" altLang="en-US" sz="2800">
                <a:latin typeface="黑体" panose="02010609060101010101" pitchFamily="49" charset="-122"/>
                <a:ea typeface="黑体" panose="02010609060101010101" pitchFamily="49" charset="-122"/>
              </a:rPr>
              <a:t>在同一条件下不同物质有不同的熵值，其体系的混乱程度越大，熵值越大。</a:t>
            </a:r>
            <a:endParaRPr lang="zh-CN" altLang="en-US" sz="2800">
              <a:latin typeface="黑体" panose="02010609060101010101" pitchFamily="49" charset="-122"/>
              <a:ea typeface="黑体" panose="02010609060101010101" pitchFamily="49" charset="-122"/>
            </a:endParaRPr>
          </a:p>
          <a:p>
            <a:pPr>
              <a:spcBef>
                <a:spcPct val="50000"/>
              </a:spcBef>
            </a:pPr>
            <a:r>
              <a:rPr lang="en-US" altLang="zh-CN" sz="2800">
                <a:latin typeface="黑体" panose="02010609060101010101" pitchFamily="49" charset="-122"/>
                <a:ea typeface="黑体" panose="02010609060101010101" pitchFamily="49" charset="-122"/>
              </a:rPr>
              <a:t>C. </a:t>
            </a:r>
            <a:r>
              <a:rPr lang="zh-CN" altLang="en-US" sz="2800">
                <a:latin typeface="黑体" panose="02010609060101010101" pitchFamily="49" charset="-122"/>
                <a:ea typeface="黑体" panose="02010609060101010101" pitchFamily="49" charset="-122"/>
              </a:rPr>
              <a:t>一个反应能否自发进行取决于该反应放热还是吸热</a:t>
            </a:r>
            <a:endParaRPr lang="zh-CN" altLang="en-US" sz="2800">
              <a:latin typeface="黑体" panose="02010609060101010101" pitchFamily="49" charset="-122"/>
              <a:ea typeface="黑体" panose="02010609060101010101" pitchFamily="49" charset="-122"/>
            </a:endParaRPr>
          </a:p>
          <a:p>
            <a:pPr>
              <a:spcBef>
                <a:spcPct val="50000"/>
              </a:spcBef>
            </a:pPr>
            <a:r>
              <a:rPr lang="en-US" altLang="zh-CN" sz="2800">
                <a:latin typeface="黑体" panose="02010609060101010101" pitchFamily="49" charset="-122"/>
                <a:ea typeface="黑体" panose="02010609060101010101" pitchFamily="49" charset="-122"/>
              </a:rPr>
              <a:t>D. </a:t>
            </a:r>
            <a:r>
              <a:rPr lang="zh-CN" altLang="en-US" sz="2800">
                <a:latin typeface="黑体" panose="02010609060101010101" pitchFamily="49" charset="-122"/>
                <a:ea typeface="黑体" panose="02010609060101010101" pitchFamily="49" charset="-122"/>
              </a:rPr>
              <a:t>一个反应能否自发进行，与焓变和熵变的共同影响有关</a:t>
            </a:r>
            <a:endParaRPr lang="zh-CN" altLang="en-US" sz="2800">
              <a:latin typeface="黑体" panose="02010609060101010101" pitchFamily="49" charset="-122"/>
              <a:ea typeface="黑体" panose="02010609060101010101" pitchFamily="49" charset="-122"/>
            </a:endParaRPr>
          </a:p>
        </p:txBody>
      </p:sp>
      <p:sp>
        <p:nvSpPr>
          <p:cNvPr id="38916" name="Text Box 9"/>
          <p:cNvSpPr/>
          <p:nvPr>
            <p:custDataLst>
              <p:tags r:id="rId3"/>
            </p:custDataLst>
          </p:nvPr>
        </p:nvSpPr>
        <p:spPr>
          <a:xfrm>
            <a:off x="4932363" y="1223963"/>
            <a:ext cx="1295400" cy="579437"/>
          </a:xfrm>
          <a:prstGeom prst="rect">
            <a:avLst/>
          </a:prstGeom>
          <a:noFill/>
          <a:ln w="9525">
            <a:noFill/>
          </a:ln>
        </p:spPr>
        <p:txBody>
          <a:bodyPr>
            <a:spAutoFit/>
          </a:bodyPr>
          <a:p>
            <a:pPr>
              <a:spcBef>
                <a:spcPct val="50000"/>
              </a:spcBef>
            </a:pPr>
            <a:r>
              <a:rPr lang="en-US" altLang="zh-CN" sz="3200">
                <a:solidFill>
                  <a:srgbClr val="D72507"/>
                </a:solidFill>
              </a:rPr>
              <a:t>C</a:t>
            </a:r>
            <a:endParaRPr lang="en-US" altLang="zh-CN" sz="3200">
              <a:solidFill>
                <a:srgbClr val="D72507"/>
              </a:solidFill>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8" name="Rectangle 2"/>
          <p:cNvSpPr>
            <a:spLocks noGrp="1"/>
          </p:cNvSpPr>
          <p:nvPr>
            <p:ph idx="1"/>
            <p:custDataLst>
              <p:tags r:id="rId1"/>
            </p:custDataLst>
          </p:nvPr>
        </p:nvSpPr>
        <p:spPr>
          <a:xfrm>
            <a:off x="395288" y="3071813"/>
            <a:ext cx="8353425" cy="3597275"/>
          </a:xfrm>
        </p:spPr>
        <p:txBody>
          <a:bodyPr wrap="square" lIns="91440" tIns="45720" rIns="91440" bIns="45720" anchor="t"/>
          <a:p>
            <a:pPr eaLnBrk="1" hangingPunct="1">
              <a:spcBef>
                <a:spcPct val="0"/>
              </a:spcBef>
              <a:buClr>
                <a:schemeClr val="bg2"/>
              </a:buClr>
              <a:buNone/>
            </a:pPr>
            <a:endParaRPr lang="zh-CN" altLang="en-US" sz="2800" b="1"/>
          </a:p>
          <a:p>
            <a:pPr eaLnBrk="1" hangingPunct="1">
              <a:spcBef>
                <a:spcPct val="0"/>
              </a:spcBef>
              <a:buClr>
                <a:schemeClr val="bg2"/>
              </a:buClr>
              <a:buNone/>
            </a:pPr>
            <a:r>
              <a:rPr lang="en-US" altLang="zh-CN" sz="2800" b="1"/>
              <a:t>3</a:t>
            </a:r>
            <a:r>
              <a:rPr lang="zh-CN" altLang="en-US" sz="2800" b="1"/>
              <a:t>、25</a:t>
            </a:r>
            <a:r>
              <a:rPr lang="zh-CN" altLang="en-US" sz="2800" b="1" baseline="30000"/>
              <a:t>0</a:t>
            </a:r>
            <a:r>
              <a:rPr lang="en-US" altLang="zh-CN" sz="2800" b="1"/>
              <a:t>C</a:t>
            </a:r>
            <a:r>
              <a:rPr lang="zh-CN" altLang="en-US" sz="2800" b="1"/>
              <a:t>和1.01×10</a:t>
            </a:r>
            <a:r>
              <a:rPr lang="zh-CN" altLang="en-US" sz="2800" b="1" baseline="30000"/>
              <a:t>5</a:t>
            </a:r>
            <a:r>
              <a:rPr lang="en-US" altLang="zh-CN" sz="2800" b="1"/>
              <a:t>Pa</a:t>
            </a:r>
            <a:r>
              <a:rPr lang="zh-CN" altLang="en-US" sz="2800" b="1"/>
              <a:t>时，反应</a:t>
            </a:r>
            <a:r>
              <a:rPr lang="en-US" altLang="zh-CN" sz="2800" b="1"/>
              <a:t>:</a:t>
            </a:r>
            <a:endParaRPr lang="en-US" altLang="zh-CN" sz="2800" b="1"/>
          </a:p>
          <a:p>
            <a:pPr eaLnBrk="1" hangingPunct="1">
              <a:spcBef>
                <a:spcPct val="0"/>
              </a:spcBef>
              <a:buClr>
                <a:schemeClr val="bg2"/>
              </a:buClr>
              <a:buNone/>
            </a:pPr>
            <a:r>
              <a:rPr lang="en-US" altLang="zh-CN" sz="2800" b="1"/>
              <a:t>   2N</a:t>
            </a:r>
            <a:r>
              <a:rPr lang="en-US" altLang="zh-CN" sz="2800" b="1" baseline="-25000"/>
              <a:t>2</a:t>
            </a:r>
            <a:r>
              <a:rPr lang="en-US" altLang="zh-CN" sz="2800" b="1"/>
              <a:t>O</a:t>
            </a:r>
            <a:r>
              <a:rPr lang="en-US" altLang="zh-CN" sz="2800" b="1" baseline="-25000"/>
              <a:t>5</a:t>
            </a:r>
            <a:r>
              <a:rPr lang="en-US" altLang="zh-CN" sz="2800" b="1"/>
              <a:t>(g)</a:t>
            </a:r>
            <a:r>
              <a:rPr lang="en-US" altLang="zh-CN" sz="2800" b="1">
                <a:latin typeface="Times New Roman" panose="02020603050405020304" pitchFamily="18" charset="0"/>
              </a:rPr>
              <a:t>=</a:t>
            </a:r>
            <a:r>
              <a:rPr lang="en-US" altLang="zh-CN" sz="2800" b="1"/>
              <a:t>4NO</a:t>
            </a:r>
            <a:r>
              <a:rPr lang="en-US" altLang="zh-CN" sz="2800" b="1" baseline="-25000"/>
              <a:t>2</a:t>
            </a:r>
            <a:r>
              <a:rPr lang="en-US" altLang="zh-CN" sz="2800" b="1"/>
              <a:t>(g)+O</a:t>
            </a:r>
            <a:r>
              <a:rPr lang="en-US" altLang="zh-CN" sz="2800" b="1" baseline="-25000"/>
              <a:t>2</a:t>
            </a:r>
            <a:r>
              <a:rPr lang="en-US" altLang="zh-CN" sz="2800" b="1"/>
              <a:t>(g) △H=+56.76kJ/mol，</a:t>
            </a:r>
            <a:endParaRPr lang="en-US" altLang="zh-CN" sz="2800" b="1"/>
          </a:p>
          <a:p>
            <a:pPr eaLnBrk="1" hangingPunct="1">
              <a:spcBef>
                <a:spcPct val="0"/>
              </a:spcBef>
              <a:buClr>
                <a:schemeClr val="bg2"/>
              </a:buClr>
              <a:buNone/>
            </a:pPr>
            <a:r>
              <a:rPr lang="zh-CN" altLang="en-US" sz="2800" b="1"/>
              <a:t>  自发进行的原因是（     ）</a:t>
            </a:r>
            <a:endParaRPr lang="zh-CN" altLang="en-US" sz="2800" b="1"/>
          </a:p>
          <a:p>
            <a:pPr eaLnBrk="1" hangingPunct="1">
              <a:spcBef>
                <a:spcPct val="0"/>
              </a:spcBef>
              <a:buClr>
                <a:schemeClr val="bg2"/>
              </a:buClr>
              <a:buNone/>
            </a:pPr>
            <a:r>
              <a:rPr lang="en-US" altLang="zh-CN" sz="2800" b="1"/>
              <a:t>   A、</a:t>
            </a:r>
            <a:r>
              <a:rPr lang="zh-CN" altLang="en-US" sz="2800" b="1"/>
              <a:t>是吸热反应；            </a:t>
            </a:r>
            <a:endParaRPr lang="zh-CN" altLang="en-US" sz="2800" b="1"/>
          </a:p>
          <a:p>
            <a:pPr eaLnBrk="1" hangingPunct="1">
              <a:spcBef>
                <a:spcPct val="0"/>
              </a:spcBef>
              <a:buClr>
                <a:schemeClr val="bg2"/>
              </a:buClr>
              <a:buNone/>
            </a:pPr>
            <a:r>
              <a:rPr lang="en-US" altLang="zh-CN" sz="2800" b="1"/>
              <a:t>   B、</a:t>
            </a:r>
            <a:r>
              <a:rPr lang="zh-CN" altLang="en-US" sz="2800" b="1"/>
              <a:t>是放热反应；</a:t>
            </a:r>
            <a:endParaRPr lang="zh-CN" altLang="en-US" sz="2800" b="1"/>
          </a:p>
          <a:p>
            <a:pPr eaLnBrk="1" hangingPunct="1">
              <a:spcBef>
                <a:spcPct val="0"/>
              </a:spcBef>
              <a:buClr>
                <a:schemeClr val="bg2"/>
              </a:buClr>
              <a:buNone/>
            </a:pPr>
            <a:r>
              <a:rPr lang="en-US" altLang="zh-CN" sz="2800" b="1"/>
              <a:t>   C、</a:t>
            </a:r>
            <a:r>
              <a:rPr lang="zh-CN" altLang="en-US" sz="2800" b="1"/>
              <a:t>是熵减少的反应；</a:t>
            </a:r>
            <a:endParaRPr lang="zh-CN" altLang="en-US" sz="2800" b="1"/>
          </a:p>
          <a:p>
            <a:pPr eaLnBrk="1" hangingPunct="1">
              <a:spcBef>
                <a:spcPct val="0"/>
              </a:spcBef>
              <a:buClr>
                <a:schemeClr val="bg2"/>
              </a:buClr>
              <a:buNone/>
            </a:pPr>
            <a:r>
              <a:rPr lang="en-US" altLang="zh-CN" sz="2800" b="1"/>
              <a:t>   D、</a:t>
            </a:r>
            <a:r>
              <a:rPr lang="zh-CN" altLang="en-US" sz="2800" b="1"/>
              <a:t>熵增大效应大于能量效应。</a:t>
            </a:r>
            <a:endParaRPr lang="en-US" altLang="zh-CN" sz="2800" b="1"/>
          </a:p>
        </p:txBody>
      </p:sp>
      <p:sp>
        <p:nvSpPr>
          <p:cNvPr id="39939" name="Text Box 4"/>
          <p:cNvSpPr/>
          <p:nvPr>
            <p:custDataLst>
              <p:tags r:id="rId2"/>
            </p:custDataLst>
          </p:nvPr>
        </p:nvSpPr>
        <p:spPr>
          <a:xfrm>
            <a:off x="3851275" y="4300538"/>
            <a:ext cx="838200" cy="641350"/>
          </a:xfrm>
          <a:prstGeom prst="rect">
            <a:avLst/>
          </a:prstGeom>
          <a:noFill/>
          <a:ln w="12700">
            <a:noFill/>
          </a:ln>
        </p:spPr>
        <p:txBody>
          <a:bodyPr>
            <a:spAutoFit/>
          </a:bodyPr>
          <a:p>
            <a:r>
              <a:rPr lang="en-US" altLang="zh-CN" sz="3600">
                <a:solidFill>
                  <a:srgbClr val="FF0066"/>
                </a:solidFill>
                <a:latin typeface="Times New Roman" panose="02020603050405020304" pitchFamily="18" charset="0"/>
                <a:ea typeface="华文新魏" panose="02010800040101010101" pitchFamily="2" charset="-122"/>
              </a:rPr>
              <a:t>D</a:t>
            </a:r>
            <a:endParaRPr lang="en-US" altLang="zh-CN" sz="3600">
              <a:solidFill>
                <a:srgbClr val="FF0066"/>
              </a:solidFill>
              <a:latin typeface="Times New Roman" panose="02020603050405020304" pitchFamily="18" charset="0"/>
              <a:ea typeface="华文新魏" panose="02010800040101010101" pitchFamily="2" charset="-122"/>
            </a:endParaRPr>
          </a:p>
        </p:txBody>
      </p:sp>
      <p:sp>
        <p:nvSpPr>
          <p:cNvPr id="39940" name="Rectangle 5"/>
          <p:cNvSpPr/>
          <p:nvPr>
            <p:custDataLst>
              <p:tags r:id="rId3"/>
            </p:custDataLst>
          </p:nvPr>
        </p:nvSpPr>
        <p:spPr>
          <a:xfrm>
            <a:off x="250825" y="260350"/>
            <a:ext cx="8893175" cy="3159125"/>
          </a:xfrm>
          <a:prstGeom prst="rect">
            <a:avLst/>
          </a:prstGeom>
          <a:noFill/>
          <a:ln w="9525">
            <a:noFill/>
          </a:ln>
        </p:spPr>
        <p:txBody>
          <a:bodyPr/>
          <a:p>
            <a:pPr marL="342900" indent="-342900">
              <a:buClr>
                <a:schemeClr val="bg2"/>
              </a:buClr>
              <a:buSzPct val="75000"/>
              <a:buFont typeface="Wingdings" panose="05000000000000000000" pitchFamily="2" charset="2"/>
            </a:pPr>
            <a:r>
              <a:rPr lang="zh-CN" altLang="en-US" sz="2800"/>
              <a:t>2、碳酸铵</a:t>
            </a:r>
            <a:r>
              <a:rPr lang="en-US" altLang="zh-CN" sz="2800"/>
              <a:t>(NH</a:t>
            </a:r>
            <a:r>
              <a:rPr lang="en-US" altLang="zh-CN" sz="2800" baseline="-25000"/>
              <a:t>4</a:t>
            </a:r>
            <a:r>
              <a:rPr lang="en-US" altLang="zh-CN" sz="2800"/>
              <a:t>)</a:t>
            </a:r>
            <a:r>
              <a:rPr lang="en-US" altLang="zh-CN" sz="2800" baseline="-25000"/>
              <a:t>2</a:t>
            </a:r>
            <a:r>
              <a:rPr lang="en-US" altLang="zh-CN" sz="2800"/>
              <a:t>CO</a:t>
            </a:r>
            <a:r>
              <a:rPr lang="en-US" altLang="zh-CN" sz="2800" baseline="-25000"/>
              <a:t>3</a:t>
            </a:r>
            <a:r>
              <a:rPr lang="zh-CN" altLang="en-US" sz="2800"/>
              <a:t>在室温下就能自发地分解产生氨气，对其说法中正确的是（     ）</a:t>
            </a:r>
            <a:endParaRPr lang="zh-CN" altLang="en-US" sz="2800"/>
          </a:p>
          <a:p>
            <a:pPr marL="342900" indent="-342900">
              <a:buClr>
                <a:schemeClr val="bg2"/>
              </a:buClr>
              <a:buSzPct val="75000"/>
              <a:buFont typeface="Wingdings" panose="05000000000000000000" pitchFamily="2" charset="2"/>
            </a:pPr>
            <a:r>
              <a:rPr lang="en-US" altLang="zh-CN" sz="2800"/>
              <a:t>   A、</a:t>
            </a:r>
            <a:r>
              <a:rPr lang="zh-CN" altLang="en-US" sz="2800"/>
              <a:t>其分解是因为生成了易挥发的气体，使体系的熵增大；</a:t>
            </a:r>
            <a:endParaRPr lang="zh-CN" altLang="en-US" sz="2800"/>
          </a:p>
          <a:p>
            <a:pPr marL="342900" indent="-342900">
              <a:buClr>
                <a:schemeClr val="bg2"/>
              </a:buClr>
              <a:buSzPct val="75000"/>
              <a:buFont typeface="Wingdings" panose="05000000000000000000" pitchFamily="2" charset="2"/>
            </a:pPr>
            <a:r>
              <a:rPr lang="en-US" altLang="zh-CN" sz="2800"/>
              <a:t>   B、</a:t>
            </a:r>
            <a:r>
              <a:rPr lang="zh-CN" altLang="en-US" sz="2800"/>
              <a:t>其分解是因为外界给予了能量；</a:t>
            </a:r>
            <a:endParaRPr lang="zh-CN" altLang="en-US" sz="2800"/>
          </a:p>
          <a:p>
            <a:pPr marL="342900" indent="-342900">
              <a:buClr>
                <a:schemeClr val="bg2"/>
              </a:buClr>
              <a:buSzPct val="75000"/>
              <a:buFont typeface="Wingdings" panose="05000000000000000000" pitchFamily="2" charset="2"/>
            </a:pPr>
            <a:r>
              <a:rPr lang="en-US" altLang="zh-CN" sz="2800"/>
              <a:t>   C、</a:t>
            </a:r>
            <a:r>
              <a:rPr lang="zh-CN" altLang="en-US" sz="2800"/>
              <a:t>其分解是吸热反应，据能量判据能自发分解；</a:t>
            </a:r>
            <a:endParaRPr lang="zh-CN" altLang="en-US" sz="2800"/>
          </a:p>
          <a:p>
            <a:pPr marL="342900" indent="-342900">
              <a:buClr>
                <a:schemeClr val="bg2"/>
              </a:buClr>
              <a:buSzPct val="75000"/>
              <a:buFont typeface="Wingdings" panose="05000000000000000000" pitchFamily="2" charset="2"/>
            </a:pPr>
            <a:r>
              <a:rPr lang="en-US" altLang="zh-CN" sz="2800"/>
              <a:t>   D、</a:t>
            </a:r>
            <a:r>
              <a:rPr lang="zh-CN" altLang="en-US" sz="2800"/>
              <a:t>碳酸盐都不稳定，都能自发分解。</a:t>
            </a:r>
            <a:endParaRPr lang="zh-CN" altLang="en-US" sz="2800"/>
          </a:p>
          <a:p>
            <a:pPr marL="342900" indent="-342900">
              <a:buClr>
                <a:schemeClr val="bg2"/>
              </a:buClr>
              <a:buSzPct val="75000"/>
              <a:buFont typeface="Wingdings" panose="05000000000000000000" pitchFamily="2" charset="2"/>
              <a:buChar char="n"/>
            </a:pPr>
            <a:endParaRPr lang="zh-CN" altLang="en-US" sz="2800"/>
          </a:p>
        </p:txBody>
      </p:sp>
      <p:sp>
        <p:nvSpPr>
          <p:cNvPr id="39941" name="Text Box 6"/>
          <p:cNvSpPr/>
          <p:nvPr>
            <p:custDataLst>
              <p:tags r:id="rId4"/>
            </p:custDataLst>
          </p:nvPr>
        </p:nvSpPr>
        <p:spPr>
          <a:xfrm>
            <a:off x="4143375" y="642938"/>
            <a:ext cx="762000" cy="641350"/>
          </a:xfrm>
          <a:prstGeom prst="rect">
            <a:avLst/>
          </a:prstGeom>
          <a:noFill/>
          <a:ln w="12700">
            <a:noFill/>
          </a:ln>
        </p:spPr>
        <p:txBody>
          <a:bodyPr>
            <a:spAutoFit/>
          </a:bodyPr>
          <a:p>
            <a:r>
              <a:rPr lang="en-US" altLang="zh-CN" sz="3600">
                <a:solidFill>
                  <a:srgbClr val="D60D08"/>
                </a:solidFill>
                <a:latin typeface="Times New Roman" panose="02020603050405020304" pitchFamily="18" charset="0"/>
                <a:ea typeface="华文新魏" panose="02010800040101010101" pitchFamily="2" charset="-122"/>
              </a:rPr>
              <a:t>A</a:t>
            </a:r>
            <a:endParaRPr lang="en-US" altLang="zh-CN" sz="3600">
              <a:solidFill>
                <a:srgbClr val="D60D08"/>
              </a:solidFill>
              <a:latin typeface="Times New Roman" panose="02020603050405020304" pitchFamily="18"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7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diamond(in)">
                                      <p:cBhvr>
                                        <p:cTn id="13" dur="2000"/>
                                        <p:tgtEl>
                                          <p:spTgt spid="399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charRg st="0" end="2"/>
                                            </p:txEl>
                                          </p:spTgt>
                                        </p:tgtEl>
                                        <p:attrNameLst>
                                          <p:attrName>style.visibility</p:attrName>
                                        </p:attrNameLst>
                                      </p:cBhvr>
                                      <p:to>
                                        <p:strVal val="visible"/>
                                      </p:to>
                                    </p:set>
                                    <p:anim calcmode="lin" valueType="num">
                                      <p:cBhvr additive="base">
                                        <p:cTn id="18" dur="500" fill="hold"/>
                                        <p:tgtEl>
                                          <p:spTgt spid="39939">
                                            <p:txEl>
                                              <p:charRg st="0"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charRg st="0"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build="p"/>
      <p:bldP spid="3994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62" name="Text Box 13"/>
          <p:cNvSpPr/>
          <p:nvPr>
            <p:custDataLst>
              <p:tags r:id="rId1"/>
            </p:custDataLst>
          </p:nvPr>
        </p:nvSpPr>
        <p:spPr>
          <a:xfrm>
            <a:off x="5867400" y="3590925"/>
            <a:ext cx="1081088" cy="701675"/>
          </a:xfrm>
          <a:prstGeom prst="rect">
            <a:avLst/>
          </a:prstGeom>
          <a:noFill/>
          <a:ln w="9525">
            <a:noFill/>
          </a:ln>
        </p:spPr>
        <p:txBody>
          <a:bodyPr>
            <a:spAutoFit/>
          </a:bodyPr>
          <a:p>
            <a:pPr>
              <a:spcBef>
                <a:spcPct val="50000"/>
              </a:spcBef>
            </a:pPr>
            <a:r>
              <a:rPr lang="en-US" altLang="zh-CN" sz="4000">
                <a:solidFill>
                  <a:srgbClr val="D72507"/>
                </a:solidFill>
              </a:rPr>
              <a:t>D</a:t>
            </a:r>
            <a:endParaRPr lang="en-US" altLang="zh-CN" sz="4000">
              <a:solidFill>
                <a:srgbClr val="D72507"/>
              </a:solidFill>
            </a:endParaRPr>
          </a:p>
        </p:txBody>
      </p:sp>
      <p:grpSp>
        <p:nvGrpSpPr>
          <p:cNvPr id="40963" name="Group 21"/>
          <p:cNvGrpSpPr/>
          <p:nvPr/>
        </p:nvGrpSpPr>
        <p:grpSpPr>
          <a:xfrm>
            <a:off x="260350" y="3652838"/>
            <a:ext cx="8488363" cy="2944812"/>
            <a:chOff x="164" y="2301"/>
            <a:chExt cx="5347" cy="1855"/>
          </a:xfrm>
        </p:grpSpPr>
        <p:sp>
          <p:nvSpPr>
            <p:cNvPr id="40964" name="Text Box 14"/>
            <p:cNvSpPr/>
            <p:nvPr>
              <p:custDataLst>
                <p:tags r:id="rId2"/>
              </p:custDataLst>
            </p:nvPr>
          </p:nvSpPr>
          <p:spPr>
            <a:xfrm>
              <a:off x="164" y="2301"/>
              <a:ext cx="4440" cy="365"/>
            </a:xfrm>
            <a:prstGeom prst="rect">
              <a:avLst/>
            </a:prstGeom>
            <a:noFill/>
            <a:ln w="9525">
              <a:noFill/>
            </a:ln>
          </p:spPr>
          <p:txBody>
            <a:bodyPr>
              <a:spAutoFit/>
            </a:bodyPr>
            <a:p>
              <a:pPr>
                <a:spcBef>
                  <a:spcPct val="50000"/>
                </a:spcBef>
              </a:pPr>
              <a:r>
                <a:rPr lang="en-US" altLang="zh-CN" sz="3200">
                  <a:solidFill>
                    <a:schemeClr val="tx2"/>
                  </a:solidFill>
                  <a:ea typeface="黑体" panose="02010609060101010101" pitchFamily="49" charset="-122"/>
                </a:rPr>
                <a:t>5</a:t>
              </a:r>
              <a:r>
                <a:rPr lang="zh-CN" altLang="en-US" sz="3200">
                  <a:solidFill>
                    <a:schemeClr val="tx2"/>
                  </a:solidFill>
                  <a:ea typeface="黑体" panose="02010609060101010101" pitchFamily="49" charset="-122"/>
                </a:rPr>
                <a:t>、下列反应中，熵减小的是（     ）</a:t>
              </a:r>
              <a:endParaRPr lang="zh-CN" altLang="en-US" sz="3200">
                <a:solidFill>
                  <a:schemeClr val="tx2"/>
                </a:solidFill>
                <a:ea typeface="黑体" panose="02010609060101010101" pitchFamily="49" charset="-122"/>
              </a:endParaRPr>
            </a:p>
          </p:txBody>
        </p:sp>
        <p:sp>
          <p:nvSpPr>
            <p:cNvPr id="40965" name="Text Box 15"/>
            <p:cNvSpPr/>
            <p:nvPr>
              <p:custDataLst>
                <p:tags r:id="rId3"/>
              </p:custDataLst>
            </p:nvPr>
          </p:nvSpPr>
          <p:spPr>
            <a:xfrm>
              <a:off x="308" y="2687"/>
              <a:ext cx="5203" cy="365"/>
            </a:xfrm>
            <a:prstGeom prst="rect">
              <a:avLst/>
            </a:prstGeom>
            <a:noFill/>
            <a:ln w="9525">
              <a:noFill/>
            </a:ln>
          </p:spPr>
          <p:txBody>
            <a:bodyPr>
              <a:spAutoFit/>
            </a:bodyPr>
            <a:p>
              <a:r>
                <a:rPr lang="en-US" altLang="zh-CN" sz="3200">
                  <a:solidFill>
                    <a:schemeClr val="tx2"/>
                  </a:solidFill>
                </a:rPr>
                <a:t>A. (NH</a:t>
              </a:r>
              <a:r>
                <a:rPr lang="en-US" altLang="zh-CN" sz="3200" baseline="-25000">
                  <a:solidFill>
                    <a:schemeClr val="tx2"/>
                  </a:solidFill>
                </a:rPr>
                <a:t>4</a:t>
              </a:r>
              <a:r>
                <a:rPr lang="en-US" altLang="zh-CN" sz="3200">
                  <a:solidFill>
                    <a:schemeClr val="tx2"/>
                  </a:solidFill>
                </a:rPr>
                <a:t> )</a:t>
              </a:r>
              <a:r>
                <a:rPr lang="en-US" altLang="zh-CN" sz="3200" baseline="-25000">
                  <a:solidFill>
                    <a:schemeClr val="tx2"/>
                  </a:solidFill>
                </a:rPr>
                <a:t>2</a:t>
              </a:r>
              <a:r>
                <a:rPr lang="en-US" altLang="zh-CN" sz="3200">
                  <a:solidFill>
                    <a:schemeClr val="tx2"/>
                  </a:solidFill>
                </a:rPr>
                <a:t>CO</a:t>
              </a:r>
              <a:r>
                <a:rPr lang="en-US" altLang="zh-CN" sz="3200" baseline="-25000">
                  <a:solidFill>
                    <a:schemeClr val="tx2"/>
                  </a:solidFill>
                </a:rPr>
                <a:t>3</a:t>
              </a:r>
              <a:r>
                <a:rPr lang="en-US" altLang="zh-CN" sz="3200">
                  <a:solidFill>
                    <a:schemeClr val="tx2"/>
                  </a:solidFill>
                </a:rPr>
                <a:t>(s)</a:t>
              </a:r>
              <a:r>
                <a:rPr lang="zh-CN" altLang="en-US" sz="3200">
                  <a:solidFill>
                    <a:schemeClr val="tx2"/>
                  </a:solidFill>
                </a:rPr>
                <a:t>＝</a:t>
              </a:r>
              <a:r>
                <a:rPr lang="en-US" altLang="zh-CN" sz="3200">
                  <a:solidFill>
                    <a:schemeClr val="tx2"/>
                  </a:solidFill>
                </a:rPr>
                <a:t>NH</a:t>
              </a:r>
              <a:r>
                <a:rPr lang="en-US" altLang="zh-CN" sz="3200" baseline="-25000">
                  <a:solidFill>
                    <a:schemeClr val="tx2"/>
                  </a:solidFill>
                </a:rPr>
                <a:t>4</a:t>
              </a:r>
              <a:r>
                <a:rPr lang="en-US" altLang="zh-CN" sz="3200">
                  <a:solidFill>
                    <a:schemeClr val="tx2"/>
                  </a:solidFill>
                </a:rPr>
                <a:t>HCO</a:t>
              </a:r>
              <a:r>
                <a:rPr lang="en-US" altLang="zh-CN" sz="3200" baseline="-25000">
                  <a:solidFill>
                    <a:schemeClr val="tx2"/>
                  </a:solidFill>
                </a:rPr>
                <a:t>3</a:t>
              </a:r>
              <a:r>
                <a:rPr lang="en-US" altLang="zh-CN" sz="3200">
                  <a:solidFill>
                    <a:schemeClr val="tx2"/>
                  </a:solidFill>
                </a:rPr>
                <a:t>(s)+NH</a:t>
              </a:r>
              <a:r>
                <a:rPr lang="en-US" altLang="zh-CN" sz="3200" baseline="-25000">
                  <a:solidFill>
                    <a:schemeClr val="tx2"/>
                  </a:solidFill>
                </a:rPr>
                <a:t>3</a:t>
              </a:r>
              <a:r>
                <a:rPr lang="en-US" altLang="zh-CN" sz="3200">
                  <a:solidFill>
                    <a:schemeClr val="tx2"/>
                  </a:solidFill>
                </a:rPr>
                <a:t>(g)</a:t>
              </a:r>
              <a:endParaRPr lang="zh-CN" altLang="en-US" sz="1600"/>
            </a:p>
          </p:txBody>
        </p:sp>
        <p:sp>
          <p:nvSpPr>
            <p:cNvPr id="40966" name="Text Box 16"/>
            <p:cNvSpPr/>
            <p:nvPr>
              <p:custDataLst>
                <p:tags r:id="rId4"/>
              </p:custDataLst>
            </p:nvPr>
          </p:nvSpPr>
          <p:spPr>
            <a:xfrm>
              <a:off x="296" y="3071"/>
              <a:ext cx="4848" cy="365"/>
            </a:xfrm>
            <a:prstGeom prst="rect">
              <a:avLst/>
            </a:prstGeom>
            <a:noFill/>
            <a:ln w="9525">
              <a:noFill/>
            </a:ln>
          </p:spPr>
          <p:txBody>
            <a:bodyPr>
              <a:spAutoFit/>
            </a:bodyPr>
            <a:p>
              <a:r>
                <a:rPr lang="en-US" altLang="zh-CN" sz="3200">
                  <a:solidFill>
                    <a:schemeClr val="tx2"/>
                  </a:solidFill>
                  <a:ea typeface="黑体" panose="02010609060101010101" pitchFamily="49" charset="-122"/>
                </a:rPr>
                <a:t>B. 2N</a:t>
              </a:r>
              <a:r>
                <a:rPr lang="en-US" altLang="zh-CN" sz="3200" baseline="-25000">
                  <a:solidFill>
                    <a:schemeClr val="tx2"/>
                  </a:solidFill>
                  <a:ea typeface="黑体" panose="02010609060101010101" pitchFamily="49" charset="-122"/>
                </a:rPr>
                <a:t>2</a:t>
              </a:r>
              <a:r>
                <a:rPr lang="en-US" altLang="zh-CN" sz="3200">
                  <a:solidFill>
                    <a:schemeClr val="tx2"/>
                  </a:solidFill>
                  <a:ea typeface="黑体" panose="02010609060101010101" pitchFamily="49" charset="-122"/>
                </a:rPr>
                <a:t>O</a:t>
              </a:r>
              <a:r>
                <a:rPr lang="en-US" altLang="zh-CN" sz="3200" baseline="-25000">
                  <a:solidFill>
                    <a:schemeClr val="tx2"/>
                  </a:solidFill>
                  <a:ea typeface="黑体" panose="02010609060101010101" pitchFamily="49" charset="-122"/>
                </a:rPr>
                <a:t>5</a:t>
              </a:r>
              <a:r>
                <a:rPr lang="en-US" altLang="zh-CN" sz="3200">
                  <a:solidFill>
                    <a:schemeClr val="tx2"/>
                  </a:solidFill>
                  <a:ea typeface="黑体" panose="02010609060101010101" pitchFamily="49" charset="-122"/>
                </a:rPr>
                <a:t>(g)</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4NO</a:t>
              </a:r>
              <a:r>
                <a:rPr lang="en-US" altLang="zh-CN" sz="3200" baseline="-25000">
                  <a:solidFill>
                    <a:schemeClr val="tx2"/>
                  </a:solidFill>
                  <a:ea typeface="黑体" panose="02010609060101010101" pitchFamily="49" charset="-122"/>
                </a:rPr>
                <a:t>2</a:t>
              </a:r>
              <a:r>
                <a:rPr lang="en-US" altLang="zh-CN" sz="3200">
                  <a:solidFill>
                    <a:schemeClr val="tx2"/>
                  </a:solidFill>
                  <a:ea typeface="黑体" panose="02010609060101010101" pitchFamily="49" charset="-122"/>
                </a:rPr>
                <a:t>(g)</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O</a:t>
              </a:r>
              <a:r>
                <a:rPr lang="en-US" altLang="zh-CN" sz="3200" baseline="-25000">
                  <a:solidFill>
                    <a:schemeClr val="tx2"/>
                  </a:solidFill>
                  <a:ea typeface="黑体" panose="02010609060101010101" pitchFamily="49" charset="-122"/>
                </a:rPr>
                <a:t>2</a:t>
              </a:r>
              <a:r>
                <a:rPr lang="en-US" altLang="zh-CN" sz="3200">
                  <a:solidFill>
                    <a:schemeClr val="tx2"/>
                  </a:solidFill>
                  <a:ea typeface="黑体" panose="02010609060101010101" pitchFamily="49" charset="-122"/>
                </a:rPr>
                <a:t>(g)</a:t>
              </a:r>
              <a:endParaRPr lang="zh-CN" altLang="en-US" sz="1600"/>
            </a:p>
          </p:txBody>
        </p:sp>
        <p:sp>
          <p:nvSpPr>
            <p:cNvPr id="40967" name="Text Box 17"/>
            <p:cNvSpPr/>
            <p:nvPr>
              <p:custDataLst>
                <p:tags r:id="rId5"/>
              </p:custDataLst>
            </p:nvPr>
          </p:nvSpPr>
          <p:spPr>
            <a:xfrm>
              <a:off x="296" y="3455"/>
              <a:ext cx="4608" cy="365"/>
            </a:xfrm>
            <a:prstGeom prst="rect">
              <a:avLst/>
            </a:prstGeom>
            <a:noFill/>
            <a:ln w="9525">
              <a:noFill/>
            </a:ln>
          </p:spPr>
          <p:txBody>
            <a:bodyPr>
              <a:spAutoFit/>
            </a:bodyPr>
            <a:p>
              <a:r>
                <a:rPr lang="en-US" altLang="zh-CN" sz="3200">
                  <a:solidFill>
                    <a:schemeClr val="tx2"/>
                  </a:solidFill>
                  <a:ea typeface="黑体" panose="02010609060101010101" pitchFamily="49" charset="-122"/>
                </a:rPr>
                <a:t>C. MgCO</a:t>
              </a:r>
              <a:r>
                <a:rPr lang="en-US" altLang="zh-CN" sz="3200" baseline="-25000">
                  <a:solidFill>
                    <a:schemeClr val="tx2"/>
                  </a:solidFill>
                  <a:ea typeface="黑体" panose="02010609060101010101" pitchFamily="49" charset="-122"/>
                </a:rPr>
                <a:t>3</a:t>
              </a:r>
              <a:r>
                <a:rPr lang="en-US" altLang="zh-CN" sz="3200">
                  <a:solidFill>
                    <a:schemeClr val="tx2"/>
                  </a:solidFill>
                  <a:ea typeface="黑体" panose="02010609060101010101" pitchFamily="49" charset="-122"/>
                </a:rPr>
                <a:t>(s)</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MgO(s)</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CO</a:t>
              </a:r>
              <a:r>
                <a:rPr lang="en-US" altLang="zh-CN" sz="3200" baseline="-25000">
                  <a:solidFill>
                    <a:schemeClr val="tx2"/>
                  </a:solidFill>
                  <a:ea typeface="黑体" panose="02010609060101010101" pitchFamily="49" charset="-122"/>
                </a:rPr>
                <a:t>2</a:t>
              </a:r>
              <a:r>
                <a:rPr lang="en-US" altLang="zh-CN" sz="3200">
                  <a:solidFill>
                    <a:schemeClr val="tx2"/>
                  </a:solidFill>
                  <a:ea typeface="黑体" panose="02010609060101010101" pitchFamily="49" charset="-122"/>
                </a:rPr>
                <a:t>(g)</a:t>
              </a:r>
              <a:endParaRPr lang="zh-CN" altLang="en-US" sz="1600"/>
            </a:p>
          </p:txBody>
        </p:sp>
        <p:sp>
          <p:nvSpPr>
            <p:cNvPr id="40968" name="Text Box 18"/>
            <p:cNvSpPr/>
            <p:nvPr>
              <p:custDataLst>
                <p:tags r:id="rId6"/>
              </p:custDataLst>
            </p:nvPr>
          </p:nvSpPr>
          <p:spPr>
            <a:xfrm>
              <a:off x="296" y="3791"/>
              <a:ext cx="4944" cy="365"/>
            </a:xfrm>
            <a:prstGeom prst="rect">
              <a:avLst/>
            </a:prstGeom>
            <a:noFill/>
            <a:ln w="9525">
              <a:noFill/>
            </a:ln>
          </p:spPr>
          <p:txBody>
            <a:bodyPr>
              <a:spAutoFit/>
            </a:bodyPr>
            <a:p>
              <a:r>
                <a:rPr lang="en-US" altLang="zh-CN" sz="3200">
                  <a:solidFill>
                    <a:schemeClr val="tx2"/>
                  </a:solidFill>
                  <a:ea typeface="黑体" panose="02010609060101010101" pitchFamily="49" charset="-122"/>
                </a:rPr>
                <a:t>D. 2CO(g)</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2C(s)</a:t>
              </a:r>
              <a:r>
                <a:rPr lang="zh-CN" altLang="en-US" sz="3200">
                  <a:solidFill>
                    <a:schemeClr val="tx2"/>
                  </a:solidFill>
                  <a:ea typeface="黑体" panose="02010609060101010101" pitchFamily="49" charset="-122"/>
                </a:rPr>
                <a:t>＋</a:t>
              </a:r>
              <a:r>
                <a:rPr lang="en-US" altLang="zh-CN" sz="3200">
                  <a:solidFill>
                    <a:schemeClr val="tx2"/>
                  </a:solidFill>
                  <a:ea typeface="黑体" panose="02010609060101010101" pitchFamily="49" charset="-122"/>
                </a:rPr>
                <a:t>O</a:t>
              </a:r>
              <a:r>
                <a:rPr lang="en-US" altLang="zh-CN" sz="3200" baseline="-25000">
                  <a:solidFill>
                    <a:schemeClr val="tx2"/>
                  </a:solidFill>
                  <a:ea typeface="黑体" panose="02010609060101010101" pitchFamily="49" charset="-122"/>
                </a:rPr>
                <a:t>2</a:t>
              </a:r>
              <a:r>
                <a:rPr lang="en-US" altLang="zh-CN" sz="3200">
                  <a:solidFill>
                    <a:schemeClr val="tx2"/>
                  </a:solidFill>
                  <a:ea typeface="黑体" panose="02010609060101010101" pitchFamily="49" charset="-122"/>
                </a:rPr>
                <a:t>(g)</a:t>
              </a:r>
              <a:endParaRPr lang="zh-CN" altLang="en-US" sz="1600"/>
            </a:p>
          </p:txBody>
        </p:sp>
      </p:grpSp>
      <p:sp>
        <p:nvSpPr>
          <p:cNvPr id="40969" name="Text Box 19"/>
          <p:cNvSpPr/>
          <p:nvPr>
            <p:custDataLst>
              <p:tags r:id="rId7"/>
            </p:custDataLst>
          </p:nvPr>
        </p:nvSpPr>
        <p:spPr>
          <a:xfrm>
            <a:off x="152400" y="296863"/>
            <a:ext cx="8763000" cy="3081337"/>
          </a:xfrm>
          <a:prstGeom prst="rect">
            <a:avLst/>
          </a:prstGeom>
          <a:noFill/>
          <a:ln w="9525">
            <a:noFill/>
          </a:ln>
        </p:spPr>
        <p:txBody>
          <a:bodyPr>
            <a:spAutoFit/>
          </a:bodyPr>
          <a:p>
            <a:r>
              <a:rPr lang="en-US" altLang="zh-CN" sz="2800">
                <a:latin typeface="Times New Roman" panose="02020603050405020304" pitchFamily="18" charset="0"/>
              </a:rPr>
              <a:t>4</a:t>
            </a:r>
            <a:r>
              <a:rPr lang="zh-CN" altLang="en-US" sz="2800">
                <a:latin typeface="Times New Roman" panose="02020603050405020304" pitchFamily="18" charset="0"/>
              </a:rPr>
              <a:t>、以下自发反应可用能量判据来解释的是(        )</a:t>
            </a:r>
            <a:endParaRPr lang="zh-CN" altLang="en-US" sz="2800">
              <a:latin typeface="Times New Roman" panose="02020603050405020304" pitchFamily="18" charset="0"/>
            </a:endParaRPr>
          </a:p>
          <a:p>
            <a:r>
              <a:rPr lang="en-US" altLang="zh-CN" sz="2800">
                <a:latin typeface="Times New Roman" panose="02020603050405020304" pitchFamily="18" charset="0"/>
              </a:rPr>
              <a:t>      A、</a:t>
            </a:r>
            <a:r>
              <a:rPr lang="zh-CN" altLang="en-US" sz="2800">
                <a:latin typeface="Times New Roman" panose="02020603050405020304" pitchFamily="18" charset="0"/>
              </a:rPr>
              <a:t>硝酸铵自发地溶于水</a:t>
            </a:r>
            <a:endParaRPr lang="zh-CN" altLang="en-US" sz="2800">
              <a:latin typeface="Times New Roman" panose="02020603050405020304" pitchFamily="18" charset="0"/>
            </a:endParaRPr>
          </a:p>
          <a:p>
            <a:r>
              <a:rPr lang="en-US" altLang="zh-CN" sz="2800">
                <a:latin typeface="Times New Roman" panose="02020603050405020304" pitchFamily="18" charset="0"/>
              </a:rPr>
              <a:t>      B、2N</a:t>
            </a:r>
            <a:r>
              <a:rPr lang="en-US" altLang="zh-CN" sz="2800" baseline="-25000">
                <a:latin typeface="Times New Roman" panose="02020603050405020304" pitchFamily="18" charset="0"/>
              </a:rPr>
              <a:t>2</a:t>
            </a:r>
            <a:r>
              <a:rPr lang="en-US" altLang="zh-CN" sz="2800">
                <a:latin typeface="Times New Roman" panose="02020603050405020304" pitchFamily="18" charset="0"/>
              </a:rPr>
              <a:t>O</a:t>
            </a:r>
            <a:r>
              <a:rPr lang="en-US" altLang="zh-CN" sz="2800" baseline="-25000">
                <a:latin typeface="Times New Roman" panose="02020603050405020304" pitchFamily="18" charset="0"/>
              </a:rPr>
              <a:t>5</a:t>
            </a:r>
            <a:r>
              <a:rPr lang="en-US" altLang="zh-CN" sz="2800">
                <a:latin typeface="Times New Roman" panose="02020603050405020304" pitchFamily="18" charset="0"/>
              </a:rPr>
              <a:t>(g)===4NO</a:t>
            </a:r>
            <a:r>
              <a:rPr lang="en-US" altLang="zh-CN" sz="2800" baseline="-25000">
                <a:latin typeface="Times New Roman" panose="02020603050405020304" pitchFamily="18" charset="0"/>
              </a:rPr>
              <a:t>2</a:t>
            </a:r>
            <a:r>
              <a:rPr lang="en-US" altLang="zh-CN" sz="2800">
                <a:latin typeface="Times New Roman" panose="02020603050405020304" pitchFamily="18" charset="0"/>
              </a:rPr>
              <a:t>(g)+O</a:t>
            </a:r>
            <a:r>
              <a:rPr lang="en-US" altLang="zh-CN" sz="2800" baseline="-25000">
                <a:latin typeface="Times New Roman" panose="02020603050405020304" pitchFamily="18" charset="0"/>
              </a:rPr>
              <a:t>2</a:t>
            </a:r>
            <a:r>
              <a:rPr lang="en-US" altLang="zh-CN" sz="2800">
                <a:latin typeface="Times New Roman" panose="02020603050405020304" pitchFamily="18" charset="0"/>
              </a:rPr>
              <a:t>(g)； </a:t>
            </a:r>
            <a:endParaRPr lang="en-US" altLang="zh-CN" sz="2800">
              <a:latin typeface="Times New Roman" panose="02020603050405020304" pitchFamily="18" charset="0"/>
            </a:endParaRPr>
          </a:p>
          <a:p>
            <a:r>
              <a:rPr lang="en-US" altLang="zh-CN" sz="2800">
                <a:latin typeface="Times New Roman" panose="02020603050405020304" pitchFamily="18" charset="0"/>
              </a:rPr>
              <a:t>                                                          </a:t>
            </a:r>
            <a:r>
              <a:rPr lang="en-US" altLang="zh-CN" sz="2800"/>
              <a:t>△H=+56.7kJ/mol</a:t>
            </a:r>
            <a:endParaRPr lang="en-US" altLang="zh-CN" sz="2800"/>
          </a:p>
          <a:p>
            <a:r>
              <a:rPr lang="en-US" altLang="zh-CN" sz="2800"/>
              <a:t>     C、(NH</a:t>
            </a:r>
            <a:r>
              <a:rPr lang="en-US" altLang="zh-CN" sz="2800" baseline="-25000"/>
              <a:t>4</a:t>
            </a:r>
            <a:r>
              <a:rPr lang="en-US" altLang="zh-CN" sz="2800">
                <a:latin typeface="Times New Roman" panose="02020603050405020304" pitchFamily="18" charset="0"/>
              </a:rPr>
              <a:t> )</a:t>
            </a:r>
            <a:r>
              <a:rPr lang="en-US" altLang="zh-CN" sz="2800" baseline="-25000">
                <a:latin typeface="Times New Roman" panose="02020603050405020304" pitchFamily="18" charset="0"/>
              </a:rPr>
              <a:t>2</a:t>
            </a:r>
            <a:r>
              <a:rPr lang="en-US" altLang="zh-CN" sz="2800">
                <a:latin typeface="Times New Roman" panose="02020603050405020304" pitchFamily="18" charset="0"/>
              </a:rPr>
              <a:t>CO</a:t>
            </a:r>
            <a:r>
              <a:rPr lang="en-US" altLang="zh-CN" sz="2800" baseline="-25000">
                <a:latin typeface="Times New Roman" panose="02020603050405020304" pitchFamily="18" charset="0"/>
              </a:rPr>
              <a:t>3</a:t>
            </a:r>
            <a:r>
              <a:rPr lang="en-US" altLang="zh-CN" sz="2800">
                <a:latin typeface="Times New Roman" panose="02020603050405020304" pitchFamily="18" charset="0"/>
              </a:rPr>
              <a:t>(s)=NH</a:t>
            </a:r>
            <a:r>
              <a:rPr lang="en-US" altLang="zh-CN" sz="2800" baseline="-25000">
                <a:latin typeface="Times New Roman" panose="02020603050405020304" pitchFamily="18" charset="0"/>
              </a:rPr>
              <a:t>4</a:t>
            </a:r>
            <a:r>
              <a:rPr lang="en-US" altLang="zh-CN" sz="2800">
                <a:latin typeface="Times New Roman" panose="02020603050405020304" pitchFamily="18" charset="0"/>
              </a:rPr>
              <a:t>HCO</a:t>
            </a:r>
            <a:r>
              <a:rPr lang="en-US" altLang="zh-CN" sz="2800" baseline="-25000">
                <a:latin typeface="Times New Roman" panose="02020603050405020304" pitchFamily="18" charset="0"/>
              </a:rPr>
              <a:t>3</a:t>
            </a:r>
            <a:r>
              <a:rPr lang="en-US" altLang="zh-CN" sz="2800">
                <a:latin typeface="Times New Roman" panose="02020603050405020304" pitchFamily="18" charset="0"/>
              </a:rPr>
              <a:t>(s)+NH</a:t>
            </a:r>
            <a:r>
              <a:rPr lang="en-US" altLang="zh-CN" sz="2800" baseline="-25000">
                <a:latin typeface="Times New Roman" panose="02020603050405020304" pitchFamily="18" charset="0"/>
              </a:rPr>
              <a:t>3</a:t>
            </a:r>
            <a:r>
              <a:rPr lang="en-US" altLang="zh-CN" sz="2800">
                <a:latin typeface="Times New Roman" panose="02020603050405020304" pitchFamily="18" charset="0"/>
              </a:rPr>
              <a:t>(g); </a:t>
            </a:r>
            <a:endParaRPr lang="en-US" altLang="zh-CN" sz="2800">
              <a:latin typeface="Times New Roman" panose="02020603050405020304" pitchFamily="18" charset="0"/>
            </a:endParaRPr>
          </a:p>
          <a:p>
            <a:r>
              <a:rPr lang="en-US" altLang="zh-CN" sz="2800">
                <a:latin typeface="Times New Roman" panose="02020603050405020304" pitchFamily="18" charset="0"/>
              </a:rPr>
              <a:t>                                                          </a:t>
            </a:r>
            <a:r>
              <a:rPr lang="en-US" altLang="zh-CN" sz="2800"/>
              <a:t>△H=+74.9 kJ/mol</a:t>
            </a:r>
            <a:endParaRPr lang="en-US" altLang="zh-CN" sz="2800"/>
          </a:p>
          <a:p>
            <a:r>
              <a:rPr lang="en-US" altLang="zh-CN" sz="2800"/>
              <a:t>     D、2H</a:t>
            </a:r>
            <a:r>
              <a:rPr lang="en-US" altLang="zh-CN" sz="2800" baseline="-25000"/>
              <a:t>2</a:t>
            </a:r>
            <a:r>
              <a:rPr lang="en-US" altLang="zh-CN" sz="2800"/>
              <a:t>(g)+O</a:t>
            </a:r>
            <a:r>
              <a:rPr lang="en-US" altLang="zh-CN" sz="2800" baseline="-25000"/>
              <a:t>2</a:t>
            </a:r>
            <a:r>
              <a:rPr lang="en-US" altLang="zh-CN" sz="2800"/>
              <a:t>(g)=2H</a:t>
            </a:r>
            <a:r>
              <a:rPr lang="en-US" altLang="zh-CN" sz="2800" baseline="-25000"/>
              <a:t>2</a:t>
            </a:r>
            <a:r>
              <a:rPr lang="en-US" altLang="zh-CN" sz="2800"/>
              <a:t>O(l)  △H=-571.6 kJ/mol</a:t>
            </a:r>
            <a:endParaRPr lang="zh-CN" altLang="en-US" sz="2800"/>
          </a:p>
        </p:txBody>
      </p:sp>
      <p:sp>
        <p:nvSpPr>
          <p:cNvPr id="40970" name="Text Box 20"/>
          <p:cNvSpPr/>
          <p:nvPr>
            <p:custDataLst>
              <p:tags r:id="rId8"/>
            </p:custDataLst>
          </p:nvPr>
        </p:nvSpPr>
        <p:spPr>
          <a:xfrm>
            <a:off x="7110413" y="266700"/>
            <a:ext cx="990600" cy="641350"/>
          </a:xfrm>
          <a:prstGeom prst="rect">
            <a:avLst/>
          </a:prstGeom>
          <a:noFill/>
          <a:ln w="9525">
            <a:noFill/>
          </a:ln>
        </p:spPr>
        <p:txBody>
          <a:bodyPr>
            <a:spAutoFit/>
          </a:bodyPr>
          <a:p>
            <a:pPr>
              <a:spcBef>
                <a:spcPct val="50000"/>
              </a:spcBef>
            </a:pPr>
            <a:r>
              <a:rPr lang="en-US" altLang="zh-CN" sz="3600">
                <a:solidFill>
                  <a:srgbClr val="FF0000"/>
                </a:solidFill>
                <a:latin typeface="Times New Roman" panose="02020603050405020304" pitchFamily="18" charset="0"/>
              </a:rPr>
              <a:t>D</a:t>
            </a:r>
            <a:endParaRPr lang="zh-CN" altLang="en-US" sz="3600">
              <a:solidFill>
                <a:srgbClr val="FF0000"/>
              </a:solidFill>
              <a:latin typeface="Times New Roman" panose="02020603050405020304"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 calcmode="lin" valueType="num">
                                      <p:cBhvr additive="base">
                                        <p:cTn id="7" dur="500" fill="hold"/>
                                        <p:tgtEl>
                                          <p:spTgt spid="40970"/>
                                        </p:tgtEl>
                                        <p:attrNameLst>
                                          <p:attrName>ppt_x</p:attrName>
                                        </p:attrNameLst>
                                      </p:cBhvr>
                                      <p:tavLst>
                                        <p:tav tm="0">
                                          <p:val>
                                            <p:strVal val="#ppt_x"/>
                                          </p:val>
                                        </p:tav>
                                        <p:tav tm="100000">
                                          <p:val>
                                            <p:strVal val="#ppt_x"/>
                                          </p:val>
                                        </p:tav>
                                      </p:tavLst>
                                    </p:anim>
                                    <p:anim calcmode="lin" valueType="num">
                                      <p:cBhvr additive="base">
                                        <p:cTn id="8"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diamond(in)">
                                      <p:cBhvr>
                                        <p:cTn id="13" dur="2000"/>
                                        <p:tgtEl>
                                          <p:spTgt spid="4096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62"/>
                                        </p:tgtEl>
                                        <p:attrNameLst>
                                          <p:attrName>style.visibility</p:attrName>
                                        </p:attrNameLst>
                                      </p:cBhvr>
                                      <p:to>
                                        <p:strVal val="visible"/>
                                      </p:to>
                                    </p:set>
                                    <p:animEffect transition="in" filter="blinds(horizontal)">
                                      <p:cBhvr>
                                        <p:cTn id="18"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Text Box 3"/>
          <p:cNvSpPr/>
          <p:nvPr>
            <p:custDataLst>
              <p:tags r:id="rId1"/>
            </p:custDataLst>
          </p:nvPr>
        </p:nvSpPr>
        <p:spPr>
          <a:xfrm>
            <a:off x="323850" y="908050"/>
            <a:ext cx="8496300" cy="3276600"/>
          </a:xfrm>
          <a:prstGeom prst="rect">
            <a:avLst/>
          </a:prstGeom>
          <a:solidFill>
            <a:schemeClr val="bg1">
              <a:alpha val="43921"/>
            </a:schemeClr>
          </a:solidFill>
          <a:ln w="38100">
            <a:noFill/>
          </a:ln>
        </p:spPr>
        <p:txBody>
          <a:bodyPr>
            <a:spAutoFit/>
          </a:bodyPr>
          <a:p>
            <a:pPr marL="342900" indent="-342900">
              <a:spcBef>
                <a:spcPct val="20000"/>
              </a:spcBef>
              <a:buSzPct val="100000"/>
            </a:pPr>
            <a:r>
              <a:rPr lang="en-US" altLang="zh-CN" sz="3600">
                <a:solidFill>
                  <a:schemeClr val="tx2"/>
                </a:solidFill>
                <a:ea typeface="黑体" panose="02010609060101010101" pitchFamily="49" charset="-122"/>
              </a:rPr>
              <a:t>6</a:t>
            </a:r>
            <a:r>
              <a:rPr lang="zh-CN" altLang="en-US" sz="3600">
                <a:solidFill>
                  <a:schemeClr val="tx2"/>
                </a:solidFill>
                <a:ea typeface="黑体" panose="02010609060101010101" pitchFamily="49" charset="-122"/>
              </a:rPr>
              <a:t>、知道了某过程有自发性之后（　）</a:t>
            </a:r>
            <a:endParaRPr lang="zh-CN" altLang="en-US" sz="3600">
              <a:solidFill>
                <a:schemeClr val="tx2"/>
              </a:solidFill>
              <a:ea typeface="黑体" panose="02010609060101010101" pitchFamily="49" charset="-122"/>
            </a:endParaRPr>
          </a:p>
          <a:p>
            <a:pPr marL="342900" indent="-342900">
              <a:spcBef>
                <a:spcPct val="20000"/>
              </a:spcBef>
              <a:buSzPct val="100000"/>
              <a:buChar char="•"/>
            </a:pPr>
            <a:r>
              <a:rPr lang="zh-CN" altLang="en-US" sz="3600">
                <a:solidFill>
                  <a:schemeClr val="tx2"/>
                </a:solidFill>
                <a:ea typeface="黑体" panose="02010609060101010101" pitchFamily="49" charset="-122"/>
              </a:rPr>
              <a:t>可判断出过程的方向</a:t>
            </a:r>
            <a:endParaRPr lang="zh-CN" altLang="en-US" sz="3600">
              <a:solidFill>
                <a:schemeClr val="tx2"/>
              </a:solidFill>
              <a:ea typeface="黑体" panose="02010609060101010101" pitchFamily="49" charset="-122"/>
            </a:endParaRPr>
          </a:p>
          <a:p>
            <a:pPr marL="342900" indent="-342900">
              <a:spcBef>
                <a:spcPct val="20000"/>
              </a:spcBef>
              <a:buSzPct val="100000"/>
              <a:buChar char="•"/>
            </a:pPr>
            <a:r>
              <a:rPr lang="zh-CN" altLang="en-US" sz="3600">
                <a:solidFill>
                  <a:schemeClr val="tx2"/>
                </a:solidFill>
                <a:ea typeface="黑体" panose="02010609060101010101" pitchFamily="49" charset="-122"/>
              </a:rPr>
              <a:t>可确定过程是否一定会发生</a:t>
            </a:r>
            <a:endParaRPr lang="zh-CN" altLang="en-US" sz="3600">
              <a:solidFill>
                <a:schemeClr val="tx2"/>
              </a:solidFill>
              <a:ea typeface="黑体" panose="02010609060101010101" pitchFamily="49" charset="-122"/>
            </a:endParaRPr>
          </a:p>
          <a:p>
            <a:pPr marL="342900" indent="-342900">
              <a:spcBef>
                <a:spcPct val="20000"/>
              </a:spcBef>
              <a:buSzPct val="100000"/>
              <a:buChar char="•"/>
            </a:pPr>
            <a:r>
              <a:rPr lang="zh-CN" altLang="en-US" sz="3600">
                <a:solidFill>
                  <a:schemeClr val="tx2"/>
                </a:solidFill>
                <a:ea typeface="黑体" panose="02010609060101010101" pitchFamily="49" charset="-122"/>
              </a:rPr>
              <a:t>可预测过程发生完成的快慢</a:t>
            </a:r>
            <a:endParaRPr lang="zh-CN" altLang="en-US" sz="3600">
              <a:solidFill>
                <a:schemeClr val="tx2"/>
              </a:solidFill>
              <a:ea typeface="黑体" panose="02010609060101010101" pitchFamily="49" charset="-122"/>
            </a:endParaRPr>
          </a:p>
          <a:p>
            <a:pPr marL="342900" indent="-342900">
              <a:spcBef>
                <a:spcPct val="20000"/>
              </a:spcBef>
              <a:buSzPct val="100000"/>
              <a:buAutoNum type="alphaUcPeriod"/>
            </a:pPr>
            <a:r>
              <a:rPr lang="zh-CN" altLang="en-US" sz="3600">
                <a:solidFill>
                  <a:schemeClr val="tx2"/>
                </a:solidFill>
                <a:ea typeface="黑体" panose="02010609060101010101" pitchFamily="49" charset="-122"/>
              </a:rPr>
              <a:t>可判断过程的热效应</a:t>
            </a:r>
            <a:endParaRPr lang="zh-CN" altLang="en-US" sz="3600">
              <a:solidFill>
                <a:schemeClr val="tx2"/>
              </a:solidFill>
              <a:ea typeface="黑体" panose="02010609060101010101" pitchFamily="49" charset="-122"/>
            </a:endParaRPr>
          </a:p>
        </p:txBody>
      </p:sp>
      <p:sp>
        <p:nvSpPr>
          <p:cNvPr id="41987" name="Text Box 4"/>
          <p:cNvSpPr/>
          <p:nvPr>
            <p:custDataLst>
              <p:tags r:id="rId2"/>
            </p:custDataLst>
          </p:nvPr>
        </p:nvSpPr>
        <p:spPr>
          <a:xfrm>
            <a:off x="7072313" y="857250"/>
            <a:ext cx="514350" cy="641350"/>
          </a:xfrm>
          <a:prstGeom prst="rect">
            <a:avLst/>
          </a:prstGeom>
          <a:noFill/>
          <a:ln w="38100">
            <a:noFill/>
          </a:ln>
        </p:spPr>
        <p:txBody>
          <a:bodyPr wrap="none">
            <a:spAutoFit/>
          </a:bodyPr>
          <a:p>
            <a:r>
              <a:rPr lang="en-US" altLang="zh-CN" sz="3600">
                <a:solidFill>
                  <a:srgbClr val="D60D08"/>
                </a:solidFill>
                <a:ea typeface="黑体" panose="02010609060101010101" pitchFamily="49" charset="-122"/>
              </a:rPr>
              <a:t>A</a:t>
            </a:r>
            <a:endParaRPr lang="en-US" altLang="zh-CN" sz="3600">
              <a:solidFill>
                <a:srgbClr val="D60D08"/>
              </a:solidFill>
              <a:ea typeface="黑体" panose="02010609060101010101" pitchFamily="49"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randombar(horizont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3010" name="Text Box 2"/>
          <p:cNvSpPr/>
          <p:nvPr>
            <p:custDataLst>
              <p:tags r:id="rId1"/>
            </p:custDataLst>
          </p:nvPr>
        </p:nvSpPr>
        <p:spPr>
          <a:xfrm>
            <a:off x="827088" y="692150"/>
            <a:ext cx="3168650" cy="641350"/>
          </a:xfrm>
          <a:prstGeom prst="rect">
            <a:avLst/>
          </a:prstGeom>
          <a:noFill/>
          <a:ln w="9525">
            <a:noFill/>
          </a:ln>
        </p:spPr>
        <p:txBody>
          <a:bodyPr>
            <a:spAutoFit/>
          </a:bodyPr>
          <a:p>
            <a:pPr>
              <a:spcBef>
                <a:spcPct val="50000"/>
              </a:spcBef>
            </a:pPr>
            <a:r>
              <a:rPr lang="zh-CN" altLang="en-US" sz="3600">
                <a:ea typeface="黑体" panose="02010609060101010101" pitchFamily="49" charset="-122"/>
              </a:rPr>
              <a:t>填写下表：</a:t>
            </a:r>
            <a:endParaRPr lang="zh-CN" altLang="en-US" sz="3600">
              <a:ea typeface="黑体" panose="02010609060101010101" pitchFamily="49" charset="-122"/>
            </a:endParaRPr>
          </a:p>
        </p:txBody>
      </p:sp>
      <p:sp>
        <p:nvSpPr>
          <p:cNvPr id="43011" name="Text Box 3"/>
          <p:cNvSpPr/>
          <p:nvPr>
            <p:custDataLst>
              <p:tags r:id="rId2"/>
            </p:custDataLst>
          </p:nvPr>
        </p:nvSpPr>
        <p:spPr>
          <a:xfrm>
            <a:off x="1331913" y="2133600"/>
            <a:ext cx="2665412" cy="457200"/>
          </a:xfrm>
          <a:prstGeom prst="rect">
            <a:avLst/>
          </a:prstGeom>
          <a:noFill/>
          <a:ln w="9525">
            <a:noFill/>
          </a:ln>
        </p:spPr>
        <p:txBody>
          <a:bodyPr>
            <a:spAutoFit/>
          </a:bodyPr>
          <a:p>
            <a:pPr>
              <a:spcBef>
                <a:spcPct val="50000"/>
              </a:spcBef>
            </a:pPr>
            <a:r>
              <a:rPr lang="zh-CN" altLang="en-US" sz="2400">
                <a:ea typeface="黑体" panose="02010609060101010101" pitchFamily="49" charset="-122"/>
              </a:rPr>
              <a:t>物质所具有的能量</a:t>
            </a:r>
            <a:endParaRPr lang="zh-CN" altLang="en-US" sz="2400">
              <a:ea typeface="黑体" panose="02010609060101010101" pitchFamily="49" charset="-122"/>
            </a:endParaRPr>
          </a:p>
        </p:txBody>
      </p:sp>
      <p:sp>
        <p:nvSpPr>
          <p:cNvPr id="43012" name="Text Box 4"/>
          <p:cNvSpPr/>
          <p:nvPr>
            <p:custDataLst>
              <p:tags r:id="rId3"/>
            </p:custDataLst>
          </p:nvPr>
        </p:nvSpPr>
        <p:spPr>
          <a:xfrm>
            <a:off x="4068763" y="2133600"/>
            <a:ext cx="647700" cy="457200"/>
          </a:xfrm>
          <a:prstGeom prst="rect">
            <a:avLst/>
          </a:prstGeom>
          <a:noFill/>
          <a:ln w="9525">
            <a:noFill/>
          </a:ln>
        </p:spPr>
        <p:txBody>
          <a:bodyPr>
            <a:spAutoFit/>
          </a:bodyPr>
          <a:p>
            <a:pPr>
              <a:spcBef>
                <a:spcPct val="50000"/>
              </a:spcBef>
            </a:pPr>
            <a:r>
              <a:rPr lang="en-US" altLang="zh-CN" sz="2400" b="0"/>
              <a:t>H</a:t>
            </a:r>
            <a:endParaRPr lang="en-US" altLang="zh-CN" sz="2400" b="0"/>
          </a:p>
        </p:txBody>
      </p:sp>
      <p:sp>
        <p:nvSpPr>
          <p:cNvPr id="43013" name="Rectangle 5"/>
          <p:cNvSpPr/>
          <p:nvPr>
            <p:custDataLst>
              <p:tags r:id="rId4"/>
            </p:custDataLst>
          </p:nvPr>
        </p:nvSpPr>
        <p:spPr>
          <a:xfrm>
            <a:off x="5722938" y="3789363"/>
            <a:ext cx="1400175" cy="576262"/>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14" name="Rectangle 6"/>
          <p:cNvSpPr/>
          <p:nvPr>
            <p:custDataLst>
              <p:tags r:id="rId5"/>
            </p:custDataLst>
          </p:nvPr>
        </p:nvSpPr>
        <p:spPr>
          <a:xfrm>
            <a:off x="4427538" y="3789363"/>
            <a:ext cx="1295400" cy="576262"/>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15" name="Rectangle 7"/>
          <p:cNvSpPr/>
          <p:nvPr>
            <p:custDataLst>
              <p:tags r:id="rId6"/>
            </p:custDataLst>
          </p:nvPr>
        </p:nvSpPr>
        <p:spPr>
          <a:xfrm>
            <a:off x="395288" y="3789363"/>
            <a:ext cx="1008062" cy="576262"/>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熵变</a:t>
            </a:r>
            <a:endParaRPr lang="zh-CN" altLang="en-US" sz="2800">
              <a:ea typeface="黑体" panose="02010609060101010101" pitchFamily="49" charset="-122"/>
            </a:endParaRPr>
          </a:p>
        </p:txBody>
      </p:sp>
      <p:sp>
        <p:nvSpPr>
          <p:cNvPr id="43016" name="Rectangle 8"/>
          <p:cNvSpPr/>
          <p:nvPr>
            <p:custDataLst>
              <p:tags r:id="rId7"/>
            </p:custDataLst>
          </p:nvPr>
        </p:nvSpPr>
        <p:spPr>
          <a:xfrm>
            <a:off x="7123113" y="3214688"/>
            <a:ext cx="1646237" cy="574675"/>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17" name="Rectangle 9"/>
          <p:cNvSpPr/>
          <p:nvPr>
            <p:custDataLst>
              <p:tags r:id="rId8"/>
            </p:custDataLst>
          </p:nvPr>
        </p:nvSpPr>
        <p:spPr>
          <a:xfrm>
            <a:off x="1547813" y="3214688"/>
            <a:ext cx="2879725" cy="574675"/>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18" name="Rectangle 10"/>
          <p:cNvSpPr/>
          <p:nvPr>
            <p:custDataLst>
              <p:tags r:id="rId9"/>
            </p:custDataLst>
          </p:nvPr>
        </p:nvSpPr>
        <p:spPr>
          <a:xfrm>
            <a:off x="395288" y="3214688"/>
            <a:ext cx="1008062" cy="57467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熵</a:t>
            </a:r>
            <a:endParaRPr lang="zh-CN" altLang="en-US" sz="2800">
              <a:ea typeface="黑体" panose="02010609060101010101" pitchFamily="49" charset="-122"/>
            </a:endParaRPr>
          </a:p>
        </p:txBody>
      </p:sp>
      <p:sp>
        <p:nvSpPr>
          <p:cNvPr id="43019" name="Rectangle 11"/>
          <p:cNvSpPr/>
          <p:nvPr>
            <p:custDataLst>
              <p:tags r:id="rId10"/>
            </p:custDataLst>
          </p:nvPr>
        </p:nvSpPr>
        <p:spPr>
          <a:xfrm>
            <a:off x="7123113" y="2592388"/>
            <a:ext cx="1646237" cy="622300"/>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20" name="Rectangle 12"/>
          <p:cNvSpPr/>
          <p:nvPr>
            <p:custDataLst>
              <p:tags r:id="rId11"/>
            </p:custDataLst>
          </p:nvPr>
        </p:nvSpPr>
        <p:spPr>
          <a:xfrm>
            <a:off x="5722938" y="2592388"/>
            <a:ext cx="1400175" cy="622300"/>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21" name="Rectangle 13"/>
          <p:cNvSpPr/>
          <p:nvPr>
            <p:custDataLst>
              <p:tags r:id="rId12"/>
            </p:custDataLst>
          </p:nvPr>
        </p:nvSpPr>
        <p:spPr>
          <a:xfrm>
            <a:off x="4427538" y="2592388"/>
            <a:ext cx="1295400" cy="622300"/>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22" name="Rectangle 14"/>
          <p:cNvSpPr/>
          <p:nvPr>
            <p:custDataLst>
              <p:tags r:id="rId13"/>
            </p:custDataLst>
          </p:nvPr>
        </p:nvSpPr>
        <p:spPr>
          <a:xfrm>
            <a:off x="1547813" y="2592388"/>
            <a:ext cx="2879725" cy="622300"/>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23" name="Rectangle 15"/>
          <p:cNvSpPr/>
          <p:nvPr>
            <p:custDataLst>
              <p:tags r:id="rId14"/>
            </p:custDataLst>
          </p:nvPr>
        </p:nvSpPr>
        <p:spPr>
          <a:xfrm>
            <a:off x="468313" y="2565400"/>
            <a:ext cx="1008062" cy="622300"/>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焓变</a:t>
            </a:r>
            <a:endParaRPr lang="zh-CN" altLang="en-US" sz="2800">
              <a:ea typeface="黑体" panose="02010609060101010101" pitchFamily="49" charset="-122"/>
            </a:endParaRPr>
          </a:p>
        </p:txBody>
      </p:sp>
      <p:sp>
        <p:nvSpPr>
          <p:cNvPr id="43024" name="Rectangle 16"/>
          <p:cNvSpPr/>
          <p:nvPr>
            <p:custDataLst>
              <p:tags r:id="rId15"/>
            </p:custDataLst>
          </p:nvPr>
        </p:nvSpPr>
        <p:spPr>
          <a:xfrm>
            <a:off x="7123113" y="2074863"/>
            <a:ext cx="1646237"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sp>
        <p:nvSpPr>
          <p:cNvPr id="43025" name="Rectangle 17"/>
          <p:cNvSpPr/>
          <p:nvPr>
            <p:custDataLst>
              <p:tags r:id="rId16"/>
            </p:custDataLst>
          </p:nvPr>
        </p:nvSpPr>
        <p:spPr>
          <a:xfrm>
            <a:off x="395288" y="2060575"/>
            <a:ext cx="1008062"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焓</a:t>
            </a:r>
            <a:endParaRPr lang="zh-CN" altLang="en-US" sz="2800">
              <a:ea typeface="黑体" panose="02010609060101010101" pitchFamily="49" charset="-122"/>
            </a:endParaRPr>
          </a:p>
        </p:txBody>
      </p:sp>
      <p:sp>
        <p:nvSpPr>
          <p:cNvPr id="43026" name="Rectangle 18"/>
          <p:cNvSpPr/>
          <p:nvPr>
            <p:custDataLst>
              <p:tags r:id="rId17"/>
            </p:custDataLst>
          </p:nvPr>
        </p:nvSpPr>
        <p:spPr>
          <a:xfrm>
            <a:off x="6659563" y="1557338"/>
            <a:ext cx="1646237"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计算公式</a:t>
            </a:r>
            <a:endParaRPr lang="zh-CN" altLang="en-US" sz="2800">
              <a:ea typeface="黑体" panose="02010609060101010101" pitchFamily="49" charset="-122"/>
            </a:endParaRPr>
          </a:p>
        </p:txBody>
      </p:sp>
      <p:sp>
        <p:nvSpPr>
          <p:cNvPr id="43027" name="Rectangle 19"/>
          <p:cNvSpPr/>
          <p:nvPr>
            <p:custDataLst>
              <p:tags r:id="rId18"/>
            </p:custDataLst>
          </p:nvPr>
        </p:nvSpPr>
        <p:spPr>
          <a:xfrm>
            <a:off x="4572000" y="1557338"/>
            <a:ext cx="1400175"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单位</a:t>
            </a:r>
            <a:endParaRPr lang="zh-CN" altLang="en-US" sz="2800">
              <a:ea typeface="黑体" panose="02010609060101010101" pitchFamily="49" charset="-122"/>
            </a:endParaRPr>
          </a:p>
        </p:txBody>
      </p:sp>
      <p:sp>
        <p:nvSpPr>
          <p:cNvPr id="43028" name="Rectangle 20"/>
          <p:cNvSpPr/>
          <p:nvPr>
            <p:custDataLst>
              <p:tags r:id="rId19"/>
            </p:custDataLst>
          </p:nvPr>
        </p:nvSpPr>
        <p:spPr>
          <a:xfrm>
            <a:off x="3708400" y="1557338"/>
            <a:ext cx="1295400"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符号</a:t>
            </a:r>
            <a:endParaRPr lang="zh-CN" altLang="en-US" sz="2800">
              <a:ea typeface="黑体" panose="02010609060101010101" pitchFamily="49" charset="-122"/>
            </a:endParaRPr>
          </a:p>
        </p:txBody>
      </p:sp>
      <p:sp>
        <p:nvSpPr>
          <p:cNvPr id="43029" name="Rectangle 21"/>
          <p:cNvSpPr/>
          <p:nvPr>
            <p:custDataLst>
              <p:tags r:id="rId20"/>
            </p:custDataLst>
          </p:nvPr>
        </p:nvSpPr>
        <p:spPr>
          <a:xfrm>
            <a:off x="1187450" y="1557338"/>
            <a:ext cx="2879725"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r>
              <a:rPr lang="zh-CN" altLang="en-US" sz="2800">
                <a:ea typeface="黑体" panose="02010609060101010101" pitchFamily="49" charset="-122"/>
              </a:rPr>
              <a:t>定义</a:t>
            </a:r>
            <a:endParaRPr lang="zh-CN" altLang="en-US" sz="2800">
              <a:ea typeface="黑体" panose="02010609060101010101" pitchFamily="49" charset="-122"/>
            </a:endParaRPr>
          </a:p>
        </p:txBody>
      </p:sp>
      <p:sp>
        <p:nvSpPr>
          <p:cNvPr id="43030" name="Rectangle 22"/>
          <p:cNvSpPr/>
          <p:nvPr>
            <p:custDataLst>
              <p:tags r:id="rId21"/>
            </p:custDataLst>
          </p:nvPr>
        </p:nvSpPr>
        <p:spPr>
          <a:xfrm>
            <a:off x="539750" y="1557338"/>
            <a:ext cx="1008063" cy="517525"/>
          </a:xfrm>
          <a:prstGeom prst="rect">
            <a:avLst/>
          </a:prstGeom>
          <a:noFill/>
          <a:ln w="9525">
            <a:noFill/>
          </a:ln>
        </p:spPr>
        <p:txBody>
          <a:bodyPr/>
          <a:p>
            <a:pPr algn="ctr">
              <a:spcBef>
                <a:spcPct val="20000"/>
              </a:spcBef>
              <a:buClr>
                <a:schemeClr val="bg2"/>
              </a:buClr>
              <a:buSzPct val="75000"/>
              <a:buFont typeface="Wingdings" panose="05000000000000000000" pitchFamily="2" charset="2"/>
            </a:pPr>
            <a:endParaRPr lang="zh-CN" altLang="en-US" sz="2800"/>
          </a:p>
        </p:txBody>
      </p:sp>
      <p:cxnSp>
        <p:nvCxnSpPr>
          <p:cNvPr id="43031" name="Line 23"/>
          <p:cNvCxnSpPr/>
          <p:nvPr>
            <p:custDataLst>
              <p:tags r:id="rId22"/>
            </p:custDataLst>
          </p:nvPr>
        </p:nvCxnSpPr>
        <p:spPr>
          <a:xfrm>
            <a:off x="539750" y="1557338"/>
            <a:ext cx="8229600" cy="0"/>
          </a:xfrm>
          <a:prstGeom prst="line">
            <a:avLst/>
          </a:prstGeom>
          <a:ln w="28575" cap="flat" cmpd="sng">
            <a:solidFill>
              <a:schemeClr val="tx1"/>
            </a:solidFill>
            <a:prstDash val="solid"/>
            <a:headEnd type="none" w="med" len="med"/>
            <a:tailEnd type="none" w="med" len="med"/>
          </a:ln>
        </p:spPr>
      </p:cxnSp>
      <p:cxnSp>
        <p:nvCxnSpPr>
          <p:cNvPr id="43032" name="Line 24"/>
          <p:cNvCxnSpPr/>
          <p:nvPr>
            <p:custDataLst>
              <p:tags r:id="rId23"/>
            </p:custDataLst>
          </p:nvPr>
        </p:nvCxnSpPr>
        <p:spPr>
          <a:xfrm>
            <a:off x="539750" y="2074863"/>
            <a:ext cx="8229600" cy="0"/>
          </a:xfrm>
          <a:prstGeom prst="line">
            <a:avLst/>
          </a:prstGeom>
          <a:ln w="12700" cap="flat" cmpd="sng">
            <a:solidFill>
              <a:schemeClr val="tx1"/>
            </a:solidFill>
            <a:prstDash val="solid"/>
            <a:headEnd type="none" w="med" len="med"/>
            <a:tailEnd type="none" w="med" len="med"/>
          </a:ln>
        </p:spPr>
      </p:cxnSp>
      <p:cxnSp>
        <p:nvCxnSpPr>
          <p:cNvPr id="43033" name="Line 25"/>
          <p:cNvCxnSpPr/>
          <p:nvPr>
            <p:custDataLst>
              <p:tags r:id="rId24"/>
            </p:custDataLst>
          </p:nvPr>
        </p:nvCxnSpPr>
        <p:spPr>
          <a:xfrm>
            <a:off x="539750" y="2592388"/>
            <a:ext cx="8229600" cy="0"/>
          </a:xfrm>
          <a:prstGeom prst="line">
            <a:avLst/>
          </a:prstGeom>
          <a:ln w="12700" cap="flat" cmpd="sng">
            <a:solidFill>
              <a:schemeClr val="tx1"/>
            </a:solidFill>
            <a:prstDash val="solid"/>
            <a:headEnd type="none" w="med" len="med"/>
            <a:tailEnd type="none" w="med" len="med"/>
          </a:ln>
        </p:spPr>
      </p:cxnSp>
      <p:cxnSp>
        <p:nvCxnSpPr>
          <p:cNvPr id="43034" name="Line 26"/>
          <p:cNvCxnSpPr/>
          <p:nvPr>
            <p:custDataLst>
              <p:tags r:id="rId25"/>
            </p:custDataLst>
          </p:nvPr>
        </p:nvCxnSpPr>
        <p:spPr>
          <a:xfrm>
            <a:off x="539750" y="3214688"/>
            <a:ext cx="8229600" cy="0"/>
          </a:xfrm>
          <a:prstGeom prst="line">
            <a:avLst/>
          </a:prstGeom>
          <a:ln w="12700" cap="flat" cmpd="sng">
            <a:solidFill>
              <a:schemeClr val="tx1"/>
            </a:solidFill>
            <a:prstDash val="solid"/>
            <a:headEnd type="none" w="med" len="med"/>
            <a:tailEnd type="none" w="med" len="med"/>
          </a:ln>
        </p:spPr>
      </p:cxnSp>
      <p:cxnSp>
        <p:nvCxnSpPr>
          <p:cNvPr id="43035" name="Line 27"/>
          <p:cNvCxnSpPr/>
          <p:nvPr>
            <p:custDataLst>
              <p:tags r:id="rId26"/>
            </p:custDataLst>
          </p:nvPr>
        </p:nvCxnSpPr>
        <p:spPr>
          <a:xfrm>
            <a:off x="539750" y="3789363"/>
            <a:ext cx="8229600" cy="0"/>
          </a:xfrm>
          <a:prstGeom prst="line">
            <a:avLst/>
          </a:prstGeom>
          <a:ln w="12700" cap="flat" cmpd="sng">
            <a:solidFill>
              <a:schemeClr val="tx1"/>
            </a:solidFill>
            <a:prstDash val="solid"/>
            <a:headEnd type="none" w="med" len="med"/>
            <a:tailEnd type="none" w="med" len="med"/>
          </a:ln>
        </p:spPr>
      </p:cxnSp>
      <p:cxnSp>
        <p:nvCxnSpPr>
          <p:cNvPr id="43036" name="Line 28"/>
          <p:cNvCxnSpPr/>
          <p:nvPr>
            <p:custDataLst>
              <p:tags r:id="rId27"/>
            </p:custDataLst>
          </p:nvPr>
        </p:nvCxnSpPr>
        <p:spPr>
          <a:xfrm>
            <a:off x="539750" y="4365625"/>
            <a:ext cx="8229600" cy="0"/>
          </a:xfrm>
          <a:prstGeom prst="line">
            <a:avLst/>
          </a:prstGeom>
          <a:ln w="28575" cap="flat" cmpd="sng">
            <a:solidFill>
              <a:schemeClr val="tx1"/>
            </a:solidFill>
            <a:prstDash val="solid"/>
            <a:headEnd type="none" w="med" len="med"/>
            <a:tailEnd type="none" w="med" len="med"/>
          </a:ln>
        </p:spPr>
      </p:cxnSp>
      <p:cxnSp>
        <p:nvCxnSpPr>
          <p:cNvPr id="43037" name="Line 29"/>
          <p:cNvCxnSpPr/>
          <p:nvPr>
            <p:custDataLst>
              <p:tags r:id="rId28"/>
            </p:custDataLst>
          </p:nvPr>
        </p:nvCxnSpPr>
        <p:spPr>
          <a:xfrm>
            <a:off x="539750" y="1557338"/>
            <a:ext cx="0" cy="2808287"/>
          </a:xfrm>
          <a:prstGeom prst="line">
            <a:avLst/>
          </a:prstGeom>
          <a:ln w="28575" cap="flat" cmpd="sng">
            <a:solidFill>
              <a:schemeClr val="tx1"/>
            </a:solidFill>
            <a:prstDash val="solid"/>
            <a:headEnd type="none" w="med" len="med"/>
            <a:tailEnd type="none" w="med" len="med"/>
          </a:ln>
        </p:spPr>
      </p:cxnSp>
      <p:cxnSp>
        <p:nvCxnSpPr>
          <p:cNvPr id="43038" name="Line 30"/>
          <p:cNvCxnSpPr/>
          <p:nvPr>
            <p:custDataLst>
              <p:tags r:id="rId29"/>
            </p:custDataLst>
          </p:nvPr>
        </p:nvCxnSpPr>
        <p:spPr>
          <a:xfrm>
            <a:off x="1331913" y="1557338"/>
            <a:ext cx="0" cy="2808287"/>
          </a:xfrm>
          <a:prstGeom prst="line">
            <a:avLst/>
          </a:prstGeom>
          <a:ln w="12700" cap="flat" cmpd="sng">
            <a:solidFill>
              <a:schemeClr val="tx1"/>
            </a:solidFill>
            <a:prstDash val="solid"/>
            <a:headEnd type="none" w="med" len="med"/>
            <a:tailEnd type="none" w="med" len="med"/>
          </a:ln>
        </p:spPr>
      </p:cxnSp>
      <p:cxnSp>
        <p:nvCxnSpPr>
          <p:cNvPr id="43039" name="Line 31"/>
          <p:cNvCxnSpPr/>
          <p:nvPr>
            <p:custDataLst>
              <p:tags r:id="rId30"/>
            </p:custDataLst>
          </p:nvPr>
        </p:nvCxnSpPr>
        <p:spPr>
          <a:xfrm>
            <a:off x="3924300" y="1557338"/>
            <a:ext cx="0" cy="2808287"/>
          </a:xfrm>
          <a:prstGeom prst="line">
            <a:avLst/>
          </a:prstGeom>
          <a:ln w="12700" cap="flat" cmpd="sng">
            <a:solidFill>
              <a:schemeClr val="tx1"/>
            </a:solidFill>
            <a:prstDash val="solid"/>
            <a:headEnd type="none" w="med" len="med"/>
            <a:tailEnd type="none" w="med" len="med"/>
          </a:ln>
        </p:spPr>
      </p:cxnSp>
      <p:cxnSp>
        <p:nvCxnSpPr>
          <p:cNvPr id="43040" name="Line 32"/>
          <p:cNvCxnSpPr/>
          <p:nvPr>
            <p:custDataLst>
              <p:tags r:id="rId31"/>
            </p:custDataLst>
          </p:nvPr>
        </p:nvCxnSpPr>
        <p:spPr>
          <a:xfrm>
            <a:off x="4787900" y="1557338"/>
            <a:ext cx="0" cy="2808287"/>
          </a:xfrm>
          <a:prstGeom prst="line">
            <a:avLst/>
          </a:prstGeom>
          <a:ln w="12700" cap="flat" cmpd="sng">
            <a:solidFill>
              <a:schemeClr val="tx1"/>
            </a:solidFill>
            <a:prstDash val="solid"/>
            <a:headEnd type="none" w="med" len="med"/>
            <a:tailEnd type="none" w="med" len="med"/>
          </a:ln>
        </p:spPr>
      </p:cxnSp>
      <p:cxnSp>
        <p:nvCxnSpPr>
          <p:cNvPr id="43041" name="Line 33"/>
          <p:cNvCxnSpPr/>
          <p:nvPr>
            <p:custDataLst>
              <p:tags r:id="rId32"/>
            </p:custDataLst>
          </p:nvPr>
        </p:nvCxnSpPr>
        <p:spPr>
          <a:xfrm>
            <a:off x="6372225" y="1557338"/>
            <a:ext cx="0" cy="2808287"/>
          </a:xfrm>
          <a:prstGeom prst="line">
            <a:avLst/>
          </a:prstGeom>
          <a:ln w="12700" cap="flat" cmpd="sng">
            <a:solidFill>
              <a:schemeClr val="tx1"/>
            </a:solidFill>
            <a:prstDash val="solid"/>
            <a:headEnd type="none" w="med" len="med"/>
            <a:tailEnd type="none" w="med" len="med"/>
          </a:ln>
        </p:spPr>
      </p:cxnSp>
      <p:cxnSp>
        <p:nvCxnSpPr>
          <p:cNvPr id="43042" name="Line 34"/>
          <p:cNvCxnSpPr/>
          <p:nvPr>
            <p:custDataLst>
              <p:tags r:id="rId33"/>
            </p:custDataLst>
          </p:nvPr>
        </p:nvCxnSpPr>
        <p:spPr>
          <a:xfrm>
            <a:off x="8769350" y="1557338"/>
            <a:ext cx="0" cy="2808287"/>
          </a:xfrm>
          <a:prstGeom prst="line">
            <a:avLst/>
          </a:prstGeom>
          <a:ln w="28575" cap="flat" cmpd="sng">
            <a:solidFill>
              <a:schemeClr val="tx1"/>
            </a:solidFill>
            <a:prstDash val="solid"/>
            <a:headEnd type="none" w="med" len="med"/>
            <a:tailEnd type="none" w="med" len="med"/>
          </a:ln>
        </p:spPr>
      </p:cxnSp>
      <p:sp>
        <p:nvSpPr>
          <p:cNvPr id="43043" name="Text Box 35"/>
          <p:cNvSpPr/>
          <p:nvPr>
            <p:custDataLst>
              <p:tags r:id="rId34"/>
            </p:custDataLst>
          </p:nvPr>
        </p:nvSpPr>
        <p:spPr>
          <a:xfrm>
            <a:off x="1331913" y="2565400"/>
            <a:ext cx="2592387" cy="701675"/>
          </a:xfrm>
          <a:prstGeom prst="rect">
            <a:avLst/>
          </a:prstGeom>
          <a:noFill/>
          <a:ln w="9525">
            <a:noFill/>
          </a:ln>
        </p:spPr>
        <p:txBody>
          <a:bodyPr>
            <a:spAutoFit/>
          </a:bodyPr>
          <a:p>
            <a:pPr>
              <a:spcBef>
                <a:spcPct val="50000"/>
              </a:spcBef>
            </a:pPr>
            <a:r>
              <a:rPr lang="zh-CN" altLang="en-US" sz="2000">
                <a:ea typeface="黑体" panose="02010609060101010101" pitchFamily="49" charset="-122"/>
              </a:rPr>
              <a:t>生成物总能量与反应物总能量之差</a:t>
            </a:r>
            <a:endParaRPr lang="zh-CN" altLang="en-US" sz="2000">
              <a:ea typeface="黑体" panose="02010609060101010101" pitchFamily="49" charset="-122"/>
            </a:endParaRPr>
          </a:p>
        </p:txBody>
      </p:sp>
      <p:sp>
        <p:nvSpPr>
          <p:cNvPr id="43044" name="Text Box 36"/>
          <p:cNvSpPr/>
          <p:nvPr>
            <p:custDataLst>
              <p:tags r:id="rId35"/>
            </p:custDataLst>
          </p:nvPr>
        </p:nvSpPr>
        <p:spPr>
          <a:xfrm>
            <a:off x="4787900" y="2708275"/>
            <a:ext cx="1512888" cy="457200"/>
          </a:xfrm>
          <a:prstGeom prst="rect">
            <a:avLst/>
          </a:prstGeom>
          <a:noFill/>
          <a:ln w="9525">
            <a:noFill/>
          </a:ln>
        </p:spPr>
        <p:txBody>
          <a:bodyPr>
            <a:spAutoFit/>
          </a:bodyPr>
          <a:p>
            <a:pPr>
              <a:spcBef>
                <a:spcPct val="50000"/>
              </a:spcBef>
            </a:pPr>
            <a:r>
              <a:rPr lang="en-US" altLang="zh-CN" sz="2400"/>
              <a:t>KJ</a:t>
            </a:r>
            <a:r>
              <a:rPr lang="en-US" altLang="zh-CN" sz="2400">
                <a:latin typeface="Arial" panose="020B0604020202020204" pitchFamily="34" charset="0"/>
                <a:ea typeface="Arial" panose="020B0604020202020204" pitchFamily="34" charset="0"/>
              </a:rPr>
              <a:t>·</a:t>
            </a:r>
            <a:r>
              <a:rPr lang="en-US" altLang="zh-CN" sz="2400"/>
              <a:t>mol</a:t>
            </a:r>
            <a:r>
              <a:rPr lang="en-US" altLang="zh-CN" sz="2400" baseline="30000"/>
              <a:t>-1</a:t>
            </a:r>
            <a:endParaRPr lang="en-US" altLang="zh-CN" sz="2400" baseline="30000"/>
          </a:p>
        </p:txBody>
      </p:sp>
      <p:sp>
        <p:nvSpPr>
          <p:cNvPr id="43045" name="Text Box 37"/>
          <p:cNvSpPr/>
          <p:nvPr>
            <p:custDataLst>
              <p:tags r:id="rId36"/>
            </p:custDataLst>
          </p:nvPr>
        </p:nvSpPr>
        <p:spPr>
          <a:xfrm>
            <a:off x="1619250" y="3357563"/>
            <a:ext cx="1223963" cy="396875"/>
          </a:xfrm>
          <a:prstGeom prst="rect">
            <a:avLst/>
          </a:prstGeom>
          <a:noFill/>
          <a:ln w="9525">
            <a:noFill/>
          </a:ln>
        </p:spPr>
        <p:txBody>
          <a:bodyPr>
            <a:spAutoFit/>
          </a:bodyPr>
          <a:p>
            <a:pPr>
              <a:spcBef>
                <a:spcPct val="50000"/>
              </a:spcBef>
            </a:pPr>
            <a:r>
              <a:rPr lang="zh-CN" altLang="en-US" sz="2000">
                <a:ea typeface="黑体" panose="02010609060101010101" pitchFamily="49" charset="-122"/>
              </a:rPr>
              <a:t>混乱度</a:t>
            </a:r>
            <a:endParaRPr lang="zh-CN" altLang="en-US" sz="2000">
              <a:ea typeface="黑体" panose="02010609060101010101" pitchFamily="49" charset="-122"/>
            </a:endParaRPr>
          </a:p>
        </p:txBody>
      </p:sp>
      <p:sp>
        <p:nvSpPr>
          <p:cNvPr id="43046" name="Text Box 38"/>
          <p:cNvSpPr/>
          <p:nvPr>
            <p:custDataLst>
              <p:tags r:id="rId37"/>
            </p:custDataLst>
          </p:nvPr>
        </p:nvSpPr>
        <p:spPr>
          <a:xfrm>
            <a:off x="4067175" y="3284538"/>
            <a:ext cx="649288" cy="457200"/>
          </a:xfrm>
          <a:prstGeom prst="rect">
            <a:avLst/>
          </a:prstGeom>
          <a:noFill/>
          <a:ln w="9525">
            <a:noFill/>
          </a:ln>
        </p:spPr>
        <p:txBody>
          <a:bodyPr>
            <a:spAutoFit/>
          </a:bodyPr>
          <a:p>
            <a:pPr>
              <a:spcBef>
                <a:spcPct val="50000"/>
              </a:spcBef>
            </a:pPr>
            <a:r>
              <a:rPr lang="en-US" altLang="zh-CN" sz="2400" b="0"/>
              <a:t>S</a:t>
            </a:r>
            <a:endParaRPr lang="en-US" altLang="zh-CN" sz="2400" b="0"/>
          </a:p>
        </p:txBody>
      </p:sp>
      <p:sp>
        <p:nvSpPr>
          <p:cNvPr id="43047" name="Text Box 39"/>
          <p:cNvSpPr/>
          <p:nvPr>
            <p:custDataLst>
              <p:tags r:id="rId38"/>
            </p:custDataLst>
          </p:nvPr>
        </p:nvSpPr>
        <p:spPr>
          <a:xfrm>
            <a:off x="4787900" y="3284538"/>
            <a:ext cx="1798638" cy="457200"/>
          </a:xfrm>
          <a:prstGeom prst="rect">
            <a:avLst/>
          </a:prstGeom>
          <a:noFill/>
          <a:ln w="9525">
            <a:noFill/>
          </a:ln>
        </p:spPr>
        <p:txBody>
          <a:bodyPr>
            <a:spAutoFit/>
          </a:bodyPr>
          <a:p>
            <a:pPr>
              <a:spcBef>
                <a:spcPct val="50000"/>
              </a:spcBef>
            </a:pPr>
            <a:r>
              <a:rPr lang="en-US" altLang="zh-CN" sz="2400"/>
              <a:t>J</a:t>
            </a:r>
            <a:r>
              <a:rPr lang="en-US" altLang="zh-CN" sz="2400">
                <a:latin typeface="Arial" panose="020B0604020202020204" pitchFamily="34" charset="0"/>
                <a:ea typeface="Arial" panose="020B0604020202020204" pitchFamily="34" charset="0"/>
              </a:rPr>
              <a:t>·</a:t>
            </a:r>
            <a:r>
              <a:rPr lang="en-US" altLang="zh-CN" sz="2400"/>
              <a:t>mol</a:t>
            </a:r>
            <a:r>
              <a:rPr lang="en-US" altLang="zh-CN" sz="2400" baseline="30000"/>
              <a:t>-1</a:t>
            </a:r>
            <a:r>
              <a:rPr lang="en-US" altLang="zh-CN" sz="2400">
                <a:latin typeface="Arial" panose="020B0604020202020204" pitchFamily="34" charset="0"/>
                <a:ea typeface="Arial" panose="020B0604020202020204" pitchFamily="34" charset="0"/>
              </a:rPr>
              <a:t>·</a:t>
            </a:r>
            <a:r>
              <a:rPr lang="en-US" altLang="zh-CN" sz="2400"/>
              <a:t>K</a:t>
            </a:r>
            <a:r>
              <a:rPr lang="en-US" altLang="zh-CN" sz="2400" baseline="30000"/>
              <a:t>-1</a:t>
            </a:r>
            <a:endParaRPr lang="en-US" altLang="zh-CN" sz="2400" baseline="30000"/>
          </a:p>
        </p:txBody>
      </p:sp>
      <p:sp>
        <p:nvSpPr>
          <p:cNvPr id="43048" name="Text Box 40"/>
          <p:cNvSpPr/>
          <p:nvPr>
            <p:custDataLst>
              <p:tags r:id="rId39"/>
            </p:custDataLst>
          </p:nvPr>
        </p:nvSpPr>
        <p:spPr>
          <a:xfrm>
            <a:off x="4787900" y="3860800"/>
            <a:ext cx="1798638" cy="457200"/>
          </a:xfrm>
          <a:prstGeom prst="rect">
            <a:avLst/>
          </a:prstGeom>
          <a:noFill/>
          <a:ln w="9525">
            <a:noFill/>
          </a:ln>
        </p:spPr>
        <p:txBody>
          <a:bodyPr>
            <a:spAutoFit/>
          </a:bodyPr>
          <a:p>
            <a:pPr>
              <a:spcBef>
                <a:spcPct val="50000"/>
              </a:spcBef>
            </a:pPr>
            <a:r>
              <a:rPr lang="en-US" altLang="zh-CN" sz="2400"/>
              <a:t>J</a:t>
            </a:r>
            <a:r>
              <a:rPr lang="en-US" altLang="zh-CN" sz="2400">
                <a:latin typeface="Arial" panose="020B0604020202020204" pitchFamily="34" charset="0"/>
                <a:ea typeface="Arial" panose="020B0604020202020204" pitchFamily="34" charset="0"/>
              </a:rPr>
              <a:t>·</a:t>
            </a:r>
            <a:r>
              <a:rPr lang="en-US" altLang="zh-CN" sz="2400"/>
              <a:t>mol</a:t>
            </a:r>
            <a:r>
              <a:rPr lang="en-US" altLang="zh-CN" sz="2400" baseline="30000"/>
              <a:t>-1</a:t>
            </a:r>
            <a:r>
              <a:rPr lang="en-US" altLang="zh-CN" sz="2400">
                <a:latin typeface="Arial" panose="020B0604020202020204" pitchFamily="34" charset="0"/>
                <a:ea typeface="Arial" panose="020B0604020202020204" pitchFamily="34" charset="0"/>
              </a:rPr>
              <a:t>·</a:t>
            </a:r>
            <a:r>
              <a:rPr lang="en-US" altLang="zh-CN" sz="2400"/>
              <a:t>K</a:t>
            </a:r>
            <a:r>
              <a:rPr lang="en-US" altLang="zh-CN" sz="2400" baseline="30000"/>
              <a:t>-1</a:t>
            </a:r>
            <a:endParaRPr lang="en-US" altLang="zh-CN" sz="2400" baseline="30000"/>
          </a:p>
        </p:txBody>
      </p:sp>
      <p:sp>
        <p:nvSpPr>
          <p:cNvPr id="43049" name="Text Box 41"/>
          <p:cNvSpPr/>
          <p:nvPr>
            <p:custDataLst>
              <p:tags r:id="rId40"/>
            </p:custDataLst>
          </p:nvPr>
        </p:nvSpPr>
        <p:spPr>
          <a:xfrm>
            <a:off x="4787900" y="2133600"/>
            <a:ext cx="1512888" cy="457200"/>
          </a:xfrm>
          <a:prstGeom prst="rect">
            <a:avLst/>
          </a:prstGeom>
          <a:noFill/>
          <a:ln w="9525">
            <a:noFill/>
          </a:ln>
        </p:spPr>
        <p:txBody>
          <a:bodyPr>
            <a:spAutoFit/>
          </a:bodyPr>
          <a:p>
            <a:pPr>
              <a:spcBef>
                <a:spcPct val="50000"/>
              </a:spcBef>
            </a:pPr>
            <a:r>
              <a:rPr lang="en-US" altLang="zh-CN" sz="2400"/>
              <a:t>KJ</a:t>
            </a:r>
            <a:r>
              <a:rPr lang="en-US" altLang="zh-CN" sz="2400">
                <a:latin typeface="Arial" panose="020B0604020202020204" pitchFamily="34" charset="0"/>
                <a:ea typeface="Arial" panose="020B0604020202020204" pitchFamily="34" charset="0"/>
              </a:rPr>
              <a:t>·</a:t>
            </a:r>
            <a:r>
              <a:rPr lang="en-US" altLang="zh-CN" sz="2400"/>
              <a:t>mol</a:t>
            </a:r>
            <a:r>
              <a:rPr lang="en-US" altLang="zh-CN" sz="2400" baseline="30000"/>
              <a:t>-1</a:t>
            </a:r>
            <a:endParaRPr lang="en-US" altLang="zh-CN" sz="2400" baseline="30000"/>
          </a:p>
        </p:txBody>
      </p:sp>
      <p:sp>
        <p:nvSpPr>
          <p:cNvPr id="43050" name="Text Box 42"/>
          <p:cNvSpPr/>
          <p:nvPr>
            <p:custDataLst>
              <p:tags r:id="rId41"/>
            </p:custDataLst>
          </p:nvPr>
        </p:nvSpPr>
        <p:spPr>
          <a:xfrm>
            <a:off x="3924300" y="2708275"/>
            <a:ext cx="719138" cy="457200"/>
          </a:xfrm>
          <a:prstGeom prst="rect">
            <a:avLst/>
          </a:prstGeom>
          <a:noFill/>
          <a:ln w="9525">
            <a:noFill/>
          </a:ln>
        </p:spPr>
        <p:txBody>
          <a:bodyPr>
            <a:spAutoFit/>
          </a:bodyPr>
          <a:p>
            <a:pPr>
              <a:spcBef>
                <a:spcPct val="50000"/>
              </a:spcBef>
            </a:pPr>
            <a:r>
              <a:rPr lang="zh-CN" altLang="en-US" sz="2400"/>
              <a:t>△</a:t>
            </a:r>
            <a:r>
              <a:rPr lang="en-US" altLang="zh-CN" sz="2400"/>
              <a:t>H</a:t>
            </a:r>
            <a:endParaRPr lang="en-US" altLang="zh-CN" sz="2400"/>
          </a:p>
        </p:txBody>
      </p:sp>
      <p:sp>
        <p:nvSpPr>
          <p:cNvPr id="43051" name="Text Box 43"/>
          <p:cNvSpPr/>
          <p:nvPr>
            <p:custDataLst>
              <p:tags r:id="rId42"/>
            </p:custDataLst>
          </p:nvPr>
        </p:nvSpPr>
        <p:spPr>
          <a:xfrm>
            <a:off x="3995738" y="3860800"/>
            <a:ext cx="719137" cy="457200"/>
          </a:xfrm>
          <a:prstGeom prst="rect">
            <a:avLst/>
          </a:prstGeom>
          <a:noFill/>
          <a:ln w="9525">
            <a:noFill/>
          </a:ln>
        </p:spPr>
        <p:txBody>
          <a:bodyPr>
            <a:spAutoFit/>
          </a:bodyPr>
          <a:p>
            <a:pPr>
              <a:spcBef>
                <a:spcPct val="50000"/>
              </a:spcBef>
            </a:pPr>
            <a:r>
              <a:rPr lang="zh-CN" altLang="en-US" sz="2400"/>
              <a:t>△</a:t>
            </a:r>
            <a:r>
              <a:rPr lang="en-US" altLang="zh-CN" sz="2400"/>
              <a:t>S</a:t>
            </a:r>
            <a:endParaRPr lang="en-US" altLang="zh-CN" sz="2400"/>
          </a:p>
        </p:txBody>
      </p:sp>
      <p:sp>
        <p:nvSpPr>
          <p:cNvPr id="43052" name="Text Box 44"/>
          <p:cNvSpPr/>
          <p:nvPr>
            <p:custDataLst>
              <p:tags r:id="rId43"/>
            </p:custDataLst>
          </p:nvPr>
        </p:nvSpPr>
        <p:spPr>
          <a:xfrm>
            <a:off x="6227763" y="2708275"/>
            <a:ext cx="3097212" cy="396875"/>
          </a:xfrm>
          <a:prstGeom prst="rect">
            <a:avLst/>
          </a:prstGeom>
          <a:noFill/>
          <a:ln w="9525">
            <a:noFill/>
          </a:ln>
        </p:spPr>
        <p:txBody>
          <a:bodyPr>
            <a:spAutoFit/>
          </a:bodyPr>
          <a:p>
            <a:pPr>
              <a:spcBef>
                <a:spcPct val="50000"/>
              </a:spcBef>
            </a:pPr>
            <a:r>
              <a:rPr lang="zh-CN" altLang="en-US" sz="2000"/>
              <a:t>△</a:t>
            </a:r>
            <a:r>
              <a:rPr lang="en-US" altLang="zh-CN" sz="2000"/>
              <a:t>H=H</a:t>
            </a:r>
            <a:r>
              <a:rPr lang="en-US" altLang="zh-CN" sz="2000" baseline="-25000"/>
              <a:t>(</a:t>
            </a:r>
            <a:r>
              <a:rPr lang="zh-CN" altLang="en-US" sz="2000" baseline="-25000"/>
              <a:t>生成物</a:t>
            </a:r>
            <a:r>
              <a:rPr lang="en-US" altLang="zh-CN" sz="2000" baseline="-25000"/>
              <a:t>)</a:t>
            </a:r>
            <a:r>
              <a:rPr lang="zh-CN" altLang="en-US" sz="2000"/>
              <a:t>－</a:t>
            </a:r>
            <a:r>
              <a:rPr lang="en-US" altLang="zh-CN" sz="2000"/>
              <a:t>H</a:t>
            </a:r>
            <a:r>
              <a:rPr lang="en-US" altLang="zh-CN" sz="2000" baseline="-25000"/>
              <a:t>(</a:t>
            </a:r>
            <a:r>
              <a:rPr lang="zh-CN" altLang="en-US" sz="2000" baseline="-25000"/>
              <a:t>反应物</a:t>
            </a:r>
            <a:r>
              <a:rPr lang="en-US" altLang="zh-CN" sz="2000" baseline="-25000"/>
              <a:t>)</a:t>
            </a:r>
            <a:endParaRPr lang="en-US" altLang="zh-CN" sz="2000" baseline="-25000"/>
          </a:p>
        </p:txBody>
      </p:sp>
      <p:cxnSp>
        <p:nvCxnSpPr>
          <p:cNvPr id="43053" name="Line 45"/>
          <p:cNvCxnSpPr/>
          <p:nvPr>
            <p:custDataLst>
              <p:tags r:id="rId44"/>
            </p:custDataLst>
          </p:nvPr>
        </p:nvCxnSpPr>
        <p:spPr>
          <a:xfrm>
            <a:off x="6372225" y="2060575"/>
            <a:ext cx="2376488" cy="504825"/>
          </a:xfrm>
          <a:prstGeom prst="line">
            <a:avLst/>
          </a:prstGeom>
          <a:ln w="9525" cap="flat" cmpd="sng">
            <a:solidFill>
              <a:schemeClr val="tx1"/>
            </a:solidFill>
            <a:prstDash val="solid"/>
            <a:headEnd type="none" w="med" len="med"/>
            <a:tailEnd type="none" w="med" len="med"/>
          </a:ln>
        </p:spPr>
      </p:cxnSp>
      <p:cxnSp>
        <p:nvCxnSpPr>
          <p:cNvPr id="43054" name="Line 46"/>
          <p:cNvCxnSpPr/>
          <p:nvPr>
            <p:custDataLst>
              <p:tags r:id="rId45"/>
            </p:custDataLst>
          </p:nvPr>
        </p:nvCxnSpPr>
        <p:spPr>
          <a:xfrm>
            <a:off x="6372225" y="3213100"/>
            <a:ext cx="2303463" cy="503238"/>
          </a:xfrm>
          <a:prstGeom prst="line">
            <a:avLst/>
          </a:prstGeom>
          <a:ln w="9525" cap="flat" cmpd="sng">
            <a:solidFill>
              <a:schemeClr val="tx1"/>
            </a:solidFill>
            <a:prstDash val="solid"/>
            <a:headEnd type="none" w="med" len="med"/>
            <a:tailEnd type="none" w="med" len="med"/>
          </a:ln>
        </p:spPr>
      </p:cxnSp>
      <p:sp>
        <p:nvSpPr>
          <p:cNvPr id="43055" name="Text Box 47"/>
          <p:cNvSpPr/>
          <p:nvPr>
            <p:custDataLst>
              <p:tags r:id="rId46"/>
            </p:custDataLst>
          </p:nvPr>
        </p:nvSpPr>
        <p:spPr>
          <a:xfrm>
            <a:off x="6300788" y="3933825"/>
            <a:ext cx="2592387" cy="396875"/>
          </a:xfrm>
          <a:prstGeom prst="rect">
            <a:avLst/>
          </a:prstGeom>
          <a:noFill/>
          <a:ln w="9525">
            <a:noFill/>
          </a:ln>
        </p:spPr>
        <p:txBody>
          <a:bodyPr>
            <a:spAutoFit/>
          </a:bodyPr>
          <a:p>
            <a:pPr>
              <a:spcBef>
                <a:spcPct val="50000"/>
              </a:spcBef>
            </a:pPr>
            <a:r>
              <a:rPr lang="zh-CN" altLang="en-US" sz="2000"/>
              <a:t>△</a:t>
            </a:r>
            <a:r>
              <a:rPr lang="en-US" altLang="zh-CN" sz="2000"/>
              <a:t>S=S</a:t>
            </a:r>
            <a:r>
              <a:rPr lang="en-US" altLang="zh-CN" sz="2000" baseline="-25000"/>
              <a:t>(</a:t>
            </a:r>
            <a:r>
              <a:rPr lang="zh-CN" altLang="en-US" sz="2000" baseline="-25000"/>
              <a:t>生成物</a:t>
            </a:r>
            <a:r>
              <a:rPr lang="en-US" altLang="zh-CN" sz="2000" baseline="-25000"/>
              <a:t>)</a:t>
            </a:r>
            <a:r>
              <a:rPr lang="zh-CN" altLang="en-US" sz="2000"/>
              <a:t>－</a:t>
            </a:r>
            <a:r>
              <a:rPr lang="en-US" altLang="zh-CN" sz="2000"/>
              <a:t>S</a:t>
            </a:r>
            <a:r>
              <a:rPr lang="en-US" altLang="zh-CN" sz="2000" baseline="-25000"/>
              <a:t>(</a:t>
            </a:r>
            <a:r>
              <a:rPr lang="zh-CN" altLang="en-US" sz="2000" baseline="-25000"/>
              <a:t>反应物</a:t>
            </a:r>
            <a:r>
              <a:rPr lang="en-US" altLang="zh-CN" sz="2000" baseline="-25000"/>
              <a:t>)</a:t>
            </a:r>
            <a:endParaRPr lang="en-US" altLang="zh-CN" sz="2000" baseline="-25000"/>
          </a:p>
        </p:txBody>
      </p:sp>
      <p:sp>
        <p:nvSpPr>
          <p:cNvPr id="43056" name="Text Box 48"/>
          <p:cNvSpPr/>
          <p:nvPr>
            <p:custDataLst>
              <p:tags r:id="rId47"/>
            </p:custDataLst>
          </p:nvPr>
        </p:nvSpPr>
        <p:spPr>
          <a:xfrm>
            <a:off x="1403350" y="3716338"/>
            <a:ext cx="2305050" cy="701675"/>
          </a:xfrm>
          <a:prstGeom prst="rect">
            <a:avLst/>
          </a:prstGeom>
          <a:noFill/>
          <a:ln w="9525">
            <a:noFill/>
          </a:ln>
        </p:spPr>
        <p:txBody>
          <a:bodyPr>
            <a:spAutoFit/>
          </a:bodyPr>
          <a:p>
            <a:pPr>
              <a:spcBef>
                <a:spcPct val="50000"/>
              </a:spcBef>
            </a:pPr>
            <a:r>
              <a:rPr lang="zh-CN" altLang="en-US" sz="2000">
                <a:ea typeface="黑体" panose="02010609060101010101" pitchFamily="49" charset="-122"/>
              </a:rPr>
              <a:t>生成物总熵与反应物总熵之差</a:t>
            </a:r>
            <a:endParaRPr lang="zh-CN" altLang="en-US" sz="2000">
              <a:ea typeface="黑体" panose="02010609060101010101" pitchFamily="49"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3043"/>
                                        </p:tgtEl>
                                        <p:attrNameLst>
                                          <p:attrName>style.visibility</p:attrName>
                                        </p:attrNameLst>
                                      </p:cBhvr>
                                      <p:to>
                                        <p:strVal val="visible"/>
                                      </p:to>
                                    </p:set>
                                    <p:animEffect transition="in" filter="blinds(horizontal)">
                                      <p:cBhvr>
                                        <p:cTn id="13" dur="500"/>
                                        <p:tgtEl>
                                          <p:spTgt spid="4304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045"/>
                                        </p:tgtEl>
                                        <p:attrNameLst>
                                          <p:attrName>style.visibility</p:attrName>
                                        </p:attrNameLst>
                                      </p:cBhvr>
                                      <p:to>
                                        <p:strVal val="visible"/>
                                      </p:to>
                                    </p:set>
                                    <p:anim calcmode="lin" valueType="num">
                                      <p:cBhvr additive="base">
                                        <p:cTn id="18" dur="500" fill="hold"/>
                                        <p:tgtEl>
                                          <p:spTgt spid="43045"/>
                                        </p:tgtEl>
                                        <p:attrNameLst>
                                          <p:attrName>ppt_x</p:attrName>
                                        </p:attrNameLst>
                                      </p:cBhvr>
                                      <p:tavLst>
                                        <p:tav tm="0">
                                          <p:val>
                                            <p:strVal val="#ppt_x"/>
                                          </p:val>
                                        </p:tav>
                                        <p:tav tm="100000">
                                          <p:val>
                                            <p:strVal val="#ppt_x"/>
                                          </p:val>
                                        </p:tav>
                                      </p:tavLst>
                                    </p:anim>
                                    <p:anim calcmode="lin" valueType="num">
                                      <p:cBhvr additive="base">
                                        <p:cTn id="19" dur="500" fill="hold"/>
                                        <p:tgtEl>
                                          <p:spTgt spid="4304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056"/>
                                        </p:tgtEl>
                                        <p:attrNameLst>
                                          <p:attrName>style.visibility</p:attrName>
                                        </p:attrNameLst>
                                      </p:cBhvr>
                                      <p:to>
                                        <p:strVal val="visible"/>
                                      </p:to>
                                    </p:set>
                                    <p:anim calcmode="lin" valueType="num">
                                      <p:cBhvr additive="base">
                                        <p:cTn id="24" dur="500" fill="hold"/>
                                        <p:tgtEl>
                                          <p:spTgt spid="43056"/>
                                        </p:tgtEl>
                                        <p:attrNameLst>
                                          <p:attrName>ppt_x</p:attrName>
                                        </p:attrNameLst>
                                      </p:cBhvr>
                                      <p:tavLst>
                                        <p:tav tm="0">
                                          <p:val>
                                            <p:strVal val="#ppt_x"/>
                                          </p:val>
                                        </p:tav>
                                        <p:tav tm="100000">
                                          <p:val>
                                            <p:strVal val="#ppt_x"/>
                                          </p:val>
                                        </p:tav>
                                      </p:tavLst>
                                    </p:anim>
                                    <p:anim calcmode="lin" valueType="num">
                                      <p:cBhvr additive="base">
                                        <p:cTn id="25" dur="500" fill="hold"/>
                                        <p:tgtEl>
                                          <p:spTgt spid="4305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3012"/>
                                        </p:tgtEl>
                                        <p:attrNameLst>
                                          <p:attrName>style.visibility</p:attrName>
                                        </p:attrNameLst>
                                      </p:cBhvr>
                                      <p:to>
                                        <p:strVal val="visible"/>
                                      </p:to>
                                    </p:set>
                                    <p:animEffect transition="in" filter="blinds(horizontal)">
                                      <p:cBhvr>
                                        <p:cTn id="30" dur="500"/>
                                        <p:tgtEl>
                                          <p:spTgt spid="430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3050"/>
                                        </p:tgtEl>
                                        <p:attrNameLst>
                                          <p:attrName>style.visibility</p:attrName>
                                        </p:attrNameLst>
                                      </p:cBhvr>
                                      <p:to>
                                        <p:strVal val="visible"/>
                                      </p:to>
                                    </p:set>
                                    <p:animEffect transition="in" filter="blinds(horizontal)">
                                      <p:cBhvr>
                                        <p:cTn id="35" dur="500"/>
                                        <p:tgtEl>
                                          <p:spTgt spid="4305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3046"/>
                                        </p:tgtEl>
                                        <p:attrNameLst>
                                          <p:attrName>style.visibility</p:attrName>
                                        </p:attrNameLst>
                                      </p:cBhvr>
                                      <p:to>
                                        <p:strVal val="visible"/>
                                      </p:to>
                                    </p:set>
                                    <p:anim calcmode="lin" valueType="num">
                                      <p:cBhvr additive="base">
                                        <p:cTn id="40" dur="500" fill="hold"/>
                                        <p:tgtEl>
                                          <p:spTgt spid="43046"/>
                                        </p:tgtEl>
                                        <p:attrNameLst>
                                          <p:attrName>ppt_x</p:attrName>
                                        </p:attrNameLst>
                                      </p:cBhvr>
                                      <p:tavLst>
                                        <p:tav tm="0">
                                          <p:val>
                                            <p:strVal val="#ppt_x"/>
                                          </p:val>
                                        </p:tav>
                                        <p:tav tm="100000">
                                          <p:val>
                                            <p:strVal val="#ppt_x"/>
                                          </p:val>
                                        </p:tav>
                                      </p:tavLst>
                                    </p:anim>
                                    <p:anim calcmode="lin" valueType="num">
                                      <p:cBhvr additive="base">
                                        <p:cTn id="41" dur="500" fill="hold"/>
                                        <p:tgtEl>
                                          <p:spTgt spid="4304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3051"/>
                                        </p:tgtEl>
                                        <p:attrNameLst>
                                          <p:attrName>style.visibility</p:attrName>
                                        </p:attrNameLst>
                                      </p:cBhvr>
                                      <p:to>
                                        <p:strVal val="visible"/>
                                      </p:to>
                                    </p:set>
                                    <p:animEffect transition="in" filter="blinds(horizontal)">
                                      <p:cBhvr>
                                        <p:cTn id="46" dur="500"/>
                                        <p:tgtEl>
                                          <p:spTgt spid="4305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3049"/>
                                        </p:tgtEl>
                                        <p:attrNameLst>
                                          <p:attrName>style.visibility</p:attrName>
                                        </p:attrNameLst>
                                      </p:cBhvr>
                                      <p:to>
                                        <p:strVal val="visible"/>
                                      </p:to>
                                    </p:set>
                                    <p:animEffect transition="in" filter="blinds(horizontal)">
                                      <p:cBhvr>
                                        <p:cTn id="51" dur="500"/>
                                        <p:tgtEl>
                                          <p:spTgt spid="4304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3044"/>
                                        </p:tgtEl>
                                        <p:attrNameLst>
                                          <p:attrName>style.visibility</p:attrName>
                                        </p:attrNameLst>
                                      </p:cBhvr>
                                      <p:to>
                                        <p:strVal val="visible"/>
                                      </p:to>
                                    </p:set>
                                    <p:anim calcmode="lin" valueType="num">
                                      <p:cBhvr additive="base">
                                        <p:cTn id="56" dur="500" fill="hold"/>
                                        <p:tgtEl>
                                          <p:spTgt spid="43044"/>
                                        </p:tgtEl>
                                        <p:attrNameLst>
                                          <p:attrName>ppt_x</p:attrName>
                                        </p:attrNameLst>
                                      </p:cBhvr>
                                      <p:tavLst>
                                        <p:tav tm="0">
                                          <p:val>
                                            <p:strVal val="#ppt_x"/>
                                          </p:val>
                                        </p:tav>
                                        <p:tav tm="100000">
                                          <p:val>
                                            <p:strVal val="#ppt_x"/>
                                          </p:val>
                                        </p:tav>
                                      </p:tavLst>
                                    </p:anim>
                                    <p:anim calcmode="lin" valueType="num">
                                      <p:cBhvr additive="base">
                                        <p:cTn id="57" dur="500" fill="hold"/>
                                        <p:tgtEl>
                                          <p:spTgt spid="4304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3047"/>
                                        </p:tgtEl>
                                        <p:attrNameLst>
                                          <p:attrName>style.visibility</p:attrName>
                                        </p:attrNameLst>
                                      </p:cBhvr>
                                      <p:to>
                                        <p:strVal val="visible"/>
                                      </p:to>
                                    </p:set>
                                    <p:anim calcmode="lin" valueType="num">
                                      <p:cBhvr additive="base">
                                        <p:cTn id="62" dur="500" fill="hold"/>
                                        <p:tgtEl>
                                          <p:spTgt spid="43047"/>
                                        </p:tgtEl>
                                        <p:attrNameLst>
                                          <p:attrName>ppt_x</p:attrName>
                                        </p:attrNameLst>
                                      </p:cBhvr>
                                      <p:tavLst>
                                        <p:tav tm="0">
                                          <p:val>
                                            <p:strVal val="#ppt_x"/>
                                          </p:val>
                                        </p:tav>
                                        <p:tav tm="100000">
                                          <p:val>
                                            <p:strVal val="#ppt_x"/>
                                          </p:val>
                                        </p:tav>
                                      </p:tavLst>
                                    </p:anim>
                                    <p:anim calcmode="lin" valueType="num">
                                      <p:cBhvr additive="base">
                                        <p:cTn id="63" dur="500" fill="hold"/>
                                        <p:tgtEl>
                                          <p:spTgt spid="4304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3048"/>
                                        </p:tgtEl>
                                        <p:attrNameLst>
                                          <p:attrName>style.visibility</p:attrName>
                                        </p:attrNameLst>
                                      </p:cBhvr>
                                      <p:to>
                                        <p:strVal val="visible"/>
                                      </p:to>
                                    </p:set>
                                    <p:anim calcmode="lin" valueType="num">
                                      <p:cBhvr additive="base">
                                        <p:cTn id="68" dur="500" fill="hold"/>
                                        <p:tgtEl>
                                          <p:spTgt spid="43048"/>
                                        </p:tgtEl>
                                        <p:attrNameLst>
                                          <p:attrName>ppt_x</p:attrName>
                                        </p:attrNameLst>
                                      </p:cBhvr>
                                      <p:tavLst>
                                        <p:tav tm="0">
                                          <p:val>
                                            <p:strVal val="#ppt_x"/>
                                          </p:val>
                                        </p:tav>
                                        <p:tav tm="100000">
                                          <p:val>
                                            <p:strVal val="#ppt_x"/>
                                          </p:val>
                                        </p:tav>
                                      </p:tavLst>
                                    </p:anim>
                                    <p:anim calcmode="lin" valueType="num">
                                      <p:cBhvr additive="base">
                                        <p:cTn id="69" dur="500" fill="hold"/>
                                        <p:tgtEl>
                                          <p:spTgt spid="4304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3052"/>
                                        </p:tgtEl>
                                        <p:attrNameLst>
                                          <p:attrName>style.visibility</p:attrName>
                                        </p:attrNameLst>
                                      </p:cBhvr>
                                      <p:to>
                                        <p:strVal val="visible"/>
                                      </p:to>
                                    </p:set>
                                    <p:animEffect transition="in" filter="blinds(horizontal)">
                                      <p:cBhvr>
                                        <p:cTn id="74" dur="500"/>
                                        <p:tgtEl>
                                          <p:spTgt spid="4305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3055"/>
                                        </p:tgtEl>
                                        <p:attrNameLst>
                                          <p:attrName>style.visibility</p:attrName>
                                        </p:attrNameLst>
                                      </p:cBhvr>
                                      <p:to>
                                        <p:strVal val="visible"/>
                                      </p:to>
                                    </p:set>
                                    <p:anim calcmode="lin" valueType="num">
                                      <p:cBhvr additive="base">
                                        <p:cTn id="79" dur="500" fill="hold"/>
                                        <p:tgtEl>
                                          <p:spTgt spid="43055"/>
                                        </p:tgtEl>
                                        <p:attrNameLst>
                                          <p:attrName>ppt_x</p:attrName>
                                        </p:attrNameLst>
                                      </p:cBhvr>
                                      <p:tavLst>
                                        <p:tav tm="0">
                                          <p:val>
                                            <p:strVal val="#ppt_x"/>
                                          </p:val>
                                        </p:tav>
                                        <p:tav tm="100000">
                                          <p:val>
                                            <p:strVal val="#ppt_x"/>
                                          </p:val>
                                        </p:tav>
                                      </p:tavLst>
                                    </p:anim>
                                    <p:anim calcmode="lin" valueType="num">
                                      <p:cBhvr additive="base">
                                        <p:cTn id="80" dur="500" fill="hold"/>
                                        <p:tgtEl>
                                          <p:spTgt spid="43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43" grpId="0" animBg="1"/>
      <p:bldP spid="43044" grpId="0" animBg="1"/>
      <p:bldP spid="43045" grpId="0" animBg="1"/>
      <p:bldP spid="43046" grpId="0" animBg="1"/>
      <p:bldP spid="43047" grpId="0" animBg="1"/>
      <p:bldP spid="43048" grpId="0" animBg="1"/>
      <p:bldP spid="43049" grpId="0" animBg="1"/>
      <p:bldP spid="43050" grpId="0" animBg="1"/>
      <p:bldP spid="43051" grpId="0" animBg="1"/>
      <p:bldP spid="43052" grpId="0" animBg="1"/>
      <p:bldP spid="43055" grpId="0" animBg="1"/>
      <p:bldP spid="4305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6386" name="Picture 2" descr="200510120551849720"/>
          <p:cNvPicPr>
            <a:picLocks noChangeAspect="1"/>
          </p:cNvPicPr>
          <p:nvPr>
            <p:custDataLst>
              <p:tags r:id="rId1"/>
            </p:custDataLst>
          </p:nvPr>
        </p:nvPicPr>
        <p:blipFill>
          <a:blip r:embed="rId2"/>
          <a:stretch>
            <a:fillRect/>
          </a:stretch>
        </p:blipFill>
        <p:spPr>
          <a:xfrm>
            <a:off x="0" y="0"/>
            <a:ext cx="9144000" cy="6684963"/>
          </a:xfrm>
          <a:prstGeom prst="rect">
            <a:avLst/>
          </a:prstGeom>
          <a:noFill/>
          <a:ln w="9525">
            <a:noFill/>
          </a:ln>
        </p:spPr>
      </p:pic>
      <p:sp>
        <p:nvSpPr>
          <p:cNvPr id="16387" name="Text Box 3"/>
          <p:cNvSpPr/>
          <p:nvPr>
            <p:custDataLst>
              <p:tags r:id="rId3"/>
            </p:custDataLst>
          </p:nvPr>
        </p:nvSpPr>
        <p:spPr>
          <a:xfrm>
            <a:off x="823913" y="4430713"/>
            <a:ext cx="6248400" cy="641350"/>
          </a:xfrm>
          <a:prstGeom prst="rect">
            <a:avLst/>
          </a:prstGeom>
          <a:noFill/>
          <a:ln w="9525">
            <a:noFill/>
          </a:ln>
        </p:spPr>
        <p:txBody>
          <a:bodyPr>
            <a:spAutoFit/>
          </a:bodyPr>
          <a:p>
            <a:pPr>
              <a:spcBef>
                <a:spcPct val="50000"/>
              </a:spcBef>
            </a:pPr>
            <a:r>
              <a:rPr lang="zh-CN" altLang="en-US" sz="3600">
                <a:solidFill>
                  <a:srgbClr val="FFFF00"/>
                </a:solidFill>
                <a:ea typeface="隶书" panose="02010509060101010101" pitchFamily="1" charset="-122"/>
              </a:rPr>
              <a:t>水总是自发地由高处往低处流</a:t>
            </a:r>
            <a:endParaRPr lang="zh-CN" altLang="en-US" sz="3600">
              <a:solidFill>
                <a:srgbClr val="FFFF00"/>
              </a:solidFill>
              <a:ea typeface="隶书" panose="02010509060101010101" pitchFamily="1" charset="-122"/>
            </a:endParaRPr>
          </a:p>
        </p:txBody>
      </p:sp>
      <p:sp>
        <p:nvSpPr>
          <p:cNvPr id="16388" name="Text Box 4"/>
          <p:cNvSpPr/>
          <p:nvPr>
            <p:custDataLst>
              <p:tags r:id="rId4"/>
            </p:custDataLst>
          </p:nvPr>
        </p:nvSpPr>
        <p:spPr>
          <a:xfrm>
            <a:off x="5435600" y="914400"/>
            <a:ext cx="3581400" cy="2227263"/>
          </a:xfrm>
          <a:prstGeom prst="rect">
            <a:avLst/>
          </a:prstGeom>
          <a:noFill/>
          <a:ln w="9525">
            <a:noFill/>
          </a:ln>
        </p:spPr>
        <p:txBody>
          <a:bodyPr>
            <a:spAutoFit/>
          </a:bodyPr>
          <a:p>
            <a:pPr algn="just">
              <a:spcBef>
                <a:spcPct val="50000"/>
              </a:spcBef>
            </a:pPr>
            <a:r>
              <a:rPr lang="zh-CN" altLang="en-US" sz="2800">
                <a:solidFill>
                  <a:schemeClr val="bg1"/>
                </a:solidFill>
                <a:ea typeface="隶书" panose="02010509060101010101" pitchFamily="1" charset="-122"/>
              </a:rPr>
              <a:t>自然界中有许多自然而然发生的现象，请同学们联系生活知识，列举一些能自动发生的例子？</a:t>
            </a:r>
            <a:endParaRPr lang="zh-CN" altLang="en-US" sz="2800">
              <a:solidFill>
                <a:schemeClr val="bg1"/>
              </a:solidFill>
              <a:ea typeface="隶书" panose="02010509060101010101" pitchFamily="1"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Text Box 2"/>
          <p:cNvSpPr/>
          <p:nvPr>
            <p:custDataLst>
              <p:tags r:id="rId1"/>
            </p:custDataLst>
          </p:nvPr>
        </p:nvSpPr>
        <p:spPr>
          <a:xfrm>
            <a:off x="1835150" y="404813"/>
            <a:ext cx="6934200" cy="701675"/>
          </a:xfrm>
          <a:prstGeom prst="rect">
            <a:avLst/>
          </a:prstGeom>
          <a:noFill/>
          <a:ln w="9525">
            <a:noFill/>
          </a:ln>
        </p:spPr>
        <p:txBody>
          <a:bodyPr>
            <a:spAutoFit/>
          </a:bodyPr>
          <a:p>
            <a:r>
              <a:rPr lang="zh-CN" altLang="en-US" sz="4000">
                <a:latin typeface="黑体" panose="02010609060101010101" pitchFamily="49" charset="-122"/>
                <a:ea typeface="黑体" panose="02010609060101010101" pitchFamily="49" charset="-122"/>
              </a:rPr>
              <a:t>化学反应进行方向的判据 </a:t>
            </a:r>
            <a:endParaRPr lang="zh-CN" altLang="en-US" sz="4000">
              <a:latin typeface="黑体" panose="02010609060101010101" pitchFamily="49" charset="-122"/>
              <a:ea typeface="黑体" panose="02010609060101010101" pitchFamily="49" charset="-122"/>
            </a:endParaRPr>
          </a:p>
        </p:txBody>
      </p:sp>
      <p:sp>
        <p:nvSpPr>
          <p:cNvPr id="44035" name="Rectangle 3"/>
          <p:cNvSpPr/>
          <p:nvPr>
            <p:custDataLst>
              <p:tags r:id="rId2"/>
            </p:custDataLst>
          </p:nvPr>
        </p:nvSpPr>
        <p:spPr>
          <a:xfrm>
            <a:off x="0" y="1239838"/>
            <a:ext cx="4214813" cy="519112"/>
          </a:xfrm>
          <a:prstGeom prst="rect">
            <a:avLst/>
          </a:prstGeom>
          <a:noFill/>
          <a:ln w="9525">
            <a:noFill/>
          </a:ln>
        </p:spPr>
        <p:txBody>
          <a:bodyPr wrap="none">
            <a:spAutoFit/>
          </a:bodyPr>
          <a:p>
            <a:r>
              <a:rPr lang="zh-CN" altLang="en-US" sz="2800">
                <a:ea typeface="黑体" panose="02010609060101010101" pitchFamily="49" charset="-122"/>
              </a:rPr>
              <a:t>１、能量判据</a:t>
            </a:r>
            <a:r>
              <a:rPr lang="en-US" altLang="zh-CN" sz="2800">
                <a:ea typeface="黑体" panose="02010609060101010101" pitchFamily="49" charset="-122"/>
              </a:rPr>
              <a:t>(</a:t>
            </a:r>
            <a:r>
              <a:rPr lang="zh-CN" altLang="en-US" sz="2800">
                <a:ea typeface="黑体" panose="02010609060101010101" pitchFamily="49" charset="-122"/>
              </a:rPr>
              <a:t>焓判据）：</a:t>
            </a:r>
            <a:endParaRPr lang="zh-CN" altLang="en-US" sz="2800">
              <a:ea typeface="黑体" panose="02010609060101010101" pitchFamily="49" charset="-122"/>
            </a:endParaRPr>
          </a:p>
        </p:txBody>
      </p:sp>
      <p:sp>
        <p:nvSpPr>
          <p:cNvPr id="44036" name="Text Box 4"/>
          <p:cNvSpPr/>
          <p:nvPr>
            <p:custDataLst>
              <p:tags r:id="rId3"/>
            </p:custDataLst>
          </p:nvPr>
        </p:nvSpPr>
        <p:spPr>
          <a:xfrm>
            <a:off x="1676400" y="1766888"/>
            <a:ext cx="6400800" cy="519112"/>
          </a:xfrm>
          <a:prstGeom prst="rect">
            <a:avLst/>
          </a:prstGeom>
          <a:noFill/>
          <a:ln w="9525">
            <a:noFill/>
          </a:ln>
        </p:spPr>
        <p:txBody>
          <a:bodyPr>
            <a:spAutoFit/>
          </a:bodyPr>
          <a:p>
            <a:r>
              <a:rPr lang="zh-CN" altLang="en-US" sz="2800">
                <a:solidFill>
                  <a:srgbClr val="FF0000"/>
                </a:solidFill>
                <a:latin typeface="黑体" panose="02010609060101010101" pitchFamily="49" charset="-122"/>
                <a:ea typeface="黑体" panose="02010609060101010101" pitchFamily="49" charset="-122"/>
              </a:rPr>
              <a:t>是判断化学反应进行方向的判据之一。</a:t>
            </a:r>
            <a:endParaRPr lang="zh-CN" altLang="en-US" sz="2800">
              <a:solidFill>
                <a:srgbClr val="FF0000"/>
              </a:solidFill>
              <a:latin typeface="黑体" panose="02010609060101010101" pitchFamily="49" charset="-122"/>
              <a:ea typeface="黑体" panose="02010609060101010101" pitchFamily="49" charset="-122"/>
            </a:endParaRPr>
          </a:p>
        </p:txBody>
      </p:sp>
      <p:sp>
        <p:nvSpPr>
          <p:cNvPr id="44037" name="Text Box 5"/>
          <p:cNvSpPr/>
          <p:nvPr>
            <p:custDataLst>
              <p:tags r:id="rId4"/>
            </p:custDataLst>
          </p:nvPr>
        </p:nvSpPr>
        <p:spPr>
          <a:xfrm>
            <a:off x="0" y="2438400"/>
            <a:ext cx="2514600" cy="519113"/>
          </a:xfrm>
          <a:prstGeom prst="rect">
            <a:avLst/>
          </a:prstGeom>
          <a:noFill/>
          <a:ln w="9525">
            <a:noFill/>
          </a:ln>
        </p:spPr>
        <p:txBody>
          <a:bodyPr>
            <a:spAutoFit/>
          </a:bodyPr>
          <a:p>
            <a:r>
              <a:rPr lang="zh-CN" altLang="en-US" sz="2800">
                <a:latin typeface="黑体" panose="02010609060101010101" pitchFamily="49" charset="-122"/>
                <a:ea typeface="黑体" panose="02010609060101010101" pitchFamily="49" charset="-122"/>
              </a:rPr>
              <a:t>２、熵判据：</a:t>
            </a:r>
            <a:endParaRPr lang="zh-CN" altLang="en-US" sz="2800">
              <a:latin typeface="黑体" panose="02010609060101010101" pitchFamily="49" charset="-122"/>
              <a:ea typeface="黑体" panose="02010609060101010101" pitchFamily="49" charset="-122"/>
            </a:endParaRPr>
          </a:p>
        </p:txBody>
      </p:sp>
      <p:sp>
        <p:nvSpPr>
          <p:cNvPr id="44038" name="Rectangle 6">
            <a:hlinkClick r:id="rId5" action="ppaction://hlinksldjump"/>
          </p:cNvPr>
          <p:cNvSpPr/>
          <p:nvPr>
            <p:custDataLst>
              <p:tags r:id="rId6"/>
            </p:custDataLst>
          </p:nvPr>
        </p:nvSpPr>
        <p:spPr>
          <a:xfrm>
            <a:off x="4114800" y="1219200"/>
            <a:ext cx="2684463" cy="519113"/>
          </a:xfrm>
          <a:prstGeom prst="rect">
            <a:avLst/>
          </a:prstGeom>
          <a:noFill/>
          <a:ln w="9525">
            <a:noFill/>
          </a:ln>
        </p:spPr>
        <p:txBody>
          <a:bodyPr wrap="none">
            <a:spAutoFit/>
          </a:bodyPr>
          <a:p>
            <a:r>
              <a:rPr lang="zh-CN" altLang="en-US" sz="2800">
                <a:solidFill>
                  <a:srgbClr val="073DC5"/>
                </a:solidFill>
                <a:ea typeface="黑体" panose="02010609060101010101" pitchFamily="49" charset="-122"/>
              </a:rPr>
              <a:t>能量最低原理。</a:t>
            </a:r>
            <a:endParaRPr lang="zh-CN" altLang="en-US" sz="2800">
              <a:solidFill>
                <a:srgbClr val="073DC5"/>
              </a:solidFill>
              <a:ea typeface="黑体" panose="02010609060101010101" pitchFamily="49" charset="-122"/>
            </a:endParaRPr>
          </a:p>
        </p:txBody>
      </p:sp>
      <p:sp>
        <p:nvSpPr>
          <p:cNvPr id="44039" name="Rectangle 7"/>
          <p:cNvSpPr/>
          <p:nvPr>
            <p:custDataLst>
              <p:tags r:id="rId7"/>
            </p:custDataLst>
          </p:nvPr>
        </p:nvSpPr>
        <p:spPr>
          <a:xfrm>
            <a:off x="2209800" y="2438400"/>
            <a:ext cx="1970088" cy="519113"/>
          </a:xfrm>
          <a:prstGeom prst="rect">
            <a:avLst/>
          </a:prstGeom>
          <a:noFill/>
          <a:ln w="9525">
            <a:noFill/>
          </a:ln>
        </p:spPr>
        <p:txBody>
          <a:bodyPr wrap="none">
            <a:spAutoFit/>
          </a:bodyPr>
          <a:p>
            <a:r>
              <a:rPr lang="zh-CN" altLang="en-US" sz="2800">
                <a:solidFill>
                  <a:srgbClr val="073DC5"/>
                </a:solidFill>
                <a:ea typeface="黑体" panose="02010609060101010101" pitchFamily="49" charset="-122"/>
              </a:rPr>
              <a:t>熵增原理。</a:t>
            </a:r>
            <a:endParaRPr lang="zh-CN" altLang="en-US" sz="2800">
              <a:solidFill>
                <a:srgbClr val="073DC5"/>
              </a:solidFill>
              <a:ea typeface="黑体" panose="02010609060101010101" pitchFamily="49" charset="-122"/>
            </a:endParaRPr>
          </a:p>
        </p:txBody>
      </p:sp>
      <p:sp>
        <p:nvSpPr>
          <p:cNvPr id="44040" name="Text Box 8"/>
          <p:cNvSpPr/>
          <p:nvPr>
            <p:custDataLst>
              <p:tags r:id="rId8"/>
            </p:custDataLst>
          </p:nvPr>
        </p:nvSpPr>
        <p:spPr>
          <a:xfrm>
            <a:off x="1676400" y="2971800"/>
            <a:ext cx="6400800" cy="519113"/>
          </a:xfrm>
          <a:prstGeom prst="rect">
            <a:avLst/>
          </a:prstGeom>
          <a:noFill/>
          <a:ln w="9525">
            <a:noFill/>
          </a:ln>
        </p:spPr>
        <p:txBody>
          <a:bodyPr>
            <a:spAutoFit/>
          </a:bodyPr>
          <a:p>
            <a:r>
              <a:rPr lang="zh-CN" altLang="en-US" sz="2800">
                <a:solidFill>
                  <a:srgbClr val="FF0000"/>
                </a:solidFill>
                <a:latin typeface="黑体" panose="02010609060101010101" pitchFamily="49" charset="-122"/>
                <a:ea typeface="黑体" panose="02010609060101010101" pitchFamily="49" charset="-122"/>
              </a:rPr>
              <a:t>是判断化学反应进行方向的另一判据。</a:t>
            </a:r>
            <a:endParaRPr lang="zh-CN" altLang="en-US" sz="2800">
              <a:solidFill>
                <a:srgbClr val="FF0000"/>
              </a:solidFill>
              <a:latin typeface="黑体" panose="02010609060101010101" pitchFamily="49" charset="-122"/>
              <a:ea typeface="黑体" panose="02010609060101010101" pitchFamily="49" charset="-122"/>
            </a:endParaRPr>
          </a:p>
        </p:txBody>
      </p:sp>
      <p:sp>
        <p:nvSpPr>
          <p:cNvPr id="44041" name="Text Box 9"/>
          <p:cNvSpPr/>
          <p:nvPr>
            <p:custDataLst>
              <p:tags r:id="rId9"/>
            </p:custDataLst>
          </p:nvPr>
        </p:nvSpPr>
        <p:spPr>
          <a:xfrm>
            <a:off x="0" y="3733800"/>
            <a:ext cx="2819400" cy="519113"/>
          </a:xfrm>
          <a:prstGeom prst="rect">
            <a:avLst/>
          </a:prstGeom>
          <a:noFill/>
          <a:ln w="9525">
            <a:noFill/>
          </a:ln>
        </p:spPr>
        <p:txBody>
          <a:bodyPr>
            <a:spAutoFit/>
          </a:bodyPr>
          <a:p>
            <a:r>
              <a:rPr lang="zh-CN" altLang="en-US" sz="2800">
                <a:latin typeface="黑体" panose="02010609060101010101" pitchFamily="49" charset="-122"/>
                <a:ea typeface="黑体" panose="02010609060101010101" pitchFamily="49" charset="-122"/>
              </a:rPr>
              <a:t>３、复合判据：</a:t>
            </a:r>
            <a:endParaRPr lang="zh-CN" altLang="en-US" sz="2800">
              <a:latin typeface="黑体" panose="02010609060101010101" pitchFamily="49" charset="-122"/>
              <a:ea typeface="黑体" panose="02010609060101010101" pitchFamily="49" charset="-122"/>
            </a:endParaRPr>
          </a:p>
        </p:txBody>
      </p:sp>
      <p:sp>
        <p:nvSpPr>
          <p:cNvPr id="44042" name="Rectangle 10"/>
          <p:cNvSpPr/>
          <p:nvPr>
            <p:custDataLst>
              <p:tags r:id="rId10"/>
            </p:custDataLst>
          </p:nvPr>
        </p:nvSpPr>
        <p:spPr>
          <a:xfrm>
            <a:off x="2438400" y="3733800"/>
            <a:ext cx="3657600" cy="519113"/>
          </a:xfrm>
          <a:prstGeom prst="rect">
            <a:avLst/>
          </a:prstGeom>
          <a:noFill/>
          <a:ln w="9525">
            <a:noFill/>
          </a:ln>
        </p:spPr>
        <p:txBody>
          <a:bodyPr>
            <a:spAutoFit/>
          </a:bodyPr>
          <a:p>
            <a:r>
              <a:rPr lang="zh-CN" altLang="en-US" sz="2800">
                <a:ea typeface="黑体" panose="02010609060101010101" pitchFamily="49" charset="-122"/>
              </a:rPr>
              <a:t>能量判据结合</a:t>
            </a:r>
            <a:r>
              <a:rPr lang="zh-CN" altLang="en-US" sz="2800">
                <a:latin typeface="黑体" panose="02010609060101010101" pitchFamily="49" charset="-122"/>
                <a:ea typeface="黑体" panose="02010609060101010101" pitchFamily="49" charset="-122"/>
              </a:rPr>
              <a:t>熵判据</a:t>
            </a:r>
            <a:endParaRPr lang="zh-CN" altLang="en-US" sz="2800">
              <a:latin typeface="黑体" panose="02010609060101010101" pitchFamily="49" charset="-122"/>
              <a:ea typeface="黑体" panose="02010609060101010101" pitchFamily="49" charset="-122"/>
            </a:endParaRPr>
          </a:p>
        </p:txBody>
      </p:sp>
      <p:grpSp>
        <p:nvGrpSpPr>
          <p:cNvPr id="44043" name="Group 11"/>
          <p:cNvGrpSpPr/>
          <p:nvPr/>
        </p:nvGrpSpPr>
        <p:grpSpPr>
          <a:xfrm>
            <a:off x="3090863" y="4495800"/>
            <a:ext cx="2600325" cy="579438"/>
            <a:chOff x="1536" y="2832"/>
            <a:chExt cx="1340" cy="365"/>
          </a:xfrm>
        </p:grpSpPr>
        <p:sp>
          <p:nvSpPr>
            <p:cNvPr id="44044" name="Rectangle 13"/>
            <p:cNvSpPr/>
            <p:nvPr>
              <p:custDataLst>
                <p:tags r:id="rId11"/>
              </p:custDataLst>
            </p:nvPr>
          </p:nvSpPr>
          <p:spPr>
            <a:xfrm>
              <a:off x="1536" y="2832"/>
              <a:ext cx="667" cy="365"/>
            </a:xfrm>
            <a:prstGeom prst="rect">
              <a:avLst/>
            </a:prstGeom>
            <a:noFill/>
            <a:ln w="9525">
              <a:noFill/>
            </a:ln>
          </p:spPr>
          <p:txBody>
            <a:bodyPr wrap="none">
              <a:spAutoFit/>
            </a:bodyPr>
            <a:p>
              <a:r>
                <a:rPr lang="zh-CN" altLang="en-US" sz="3200">
                  <a:ea typeface="黑体" panose="02010609060101010101" pitchFamily="49" charset="-122"/>
                </a:rPr>
                <a:t>△</a:t>
              </a:r>
              <a:r>
                <a:rPr lang="en-US" altLang="zh-CN" sz="3200">
                  <a:ea typeface="黑体" panose="02010609060101010101" pitchFamily="49" charset="-122"/>
                </a:rPr>
                <a:t>H</a:t>
              </a:r>
              <a:r>
                <a:rPr lang="zh-CN" altLang="en-US" sz="3200">
                  <a:ea typeface="黑体" panose="02010609060101010101" pitchFamily="49" charset="-122"/>
                </a:rPr>
                <a:t>－</a:t>
              </a:r>
              <a:endParaRPr lang="zh-CN" altLang="en-US" sz="3200">
                <a:ea typeface="黑体" panose="02010609060101010101" pitchFamily="49" charset="-122"/>
              </a:endParaRPr>
            </a:p>
          </p:txBody>
        </p:sp>
        <p:sp>
          <p:nvSpPr>
            <p:cNvPr id="44045" name="Rectangle 14"/>
            <p:cNvSpPr/>
            <p:nvPr>
              <p:custDataLst>
                <p:tags r:id="rId12"/>
              </p:custDataLst>
            </p:nvPr>
          </p:nvSpPr>
          <p:spPr>
            <a:xfrm>
              <a:off x="2304" y="2832"/>
              <a:ext cx="572" cy="365"/>
            </a:xfrm>
            <a:prstGeom prst="rect">
              <a:avLst/>
            </a:prstGeom>
            <a:noFill/>
            <a:ln w="9525">
              <a:noFill/>
            </a:ln>
          </p:spPr>
          <p:txBody>
            <a:bodyPr wrap="none">
              <a:spAutoFit/>
            </a:bodyPr>
            <a:p>
              <a:r>
                <a:rPr lang="en-US" altLang="zh-CN" sz="3200">
                  <a:ea typeface="黑体" panose="02010609060101010101" pitchFamily="49" charset="-122"/>
                </a:rPr>
                <a:t>T△S</a:t>
              </a:r>
              <a:endParaRPr lang="en-US" altLang="zh-CN" sz="3200">
                <a:ea typeface="黑体" panose="02010609060101010101" pitchFamily="49" charset="-122"/>
              </a:endParaRPr>
            </a:p>
          </p:txBody>
        </p:sp>
      </p:grpSp>
      <p:sp>
        <p:nvSpPr>
          <p:cNvPr id="44046" name="Text Box 16"/>
          <p:cNvSpPr/>
          <p:nvPr>
            <p:custDataLst>
              <p:tags r:id="rId13"/>
            </p:custDataLst>
          </p:nvPr>
        </p:nvSpPr>
        <p:spPr>
          <a:xfrm>
            <a:off x="71438" y="260350"/>
            <a:ext cx="1928812" cy="823913"/>
          </a:xfrm>
          <a:prstGeom prst="rect">
            <a:avLst/>
          </a:prstGeom>
          <a:noFill/>
          <a:ln w="9525">
            <a:noFill/>
          </a:ln>
        </p:spPr>
        <p:txBody>
          <a:bodyPr>
            <a:spAutoFit/>
          </a:bodyPr>
          <a:p>
            <a:pPr>
              <a:spcBef>
                <a:spcPct val="50000"/>
              </a:spcBef>
            </a:pPr>
            <a:r>
              <a:rPr lang="zh-CN" altLang="en-US" sz="4800">
                <a:solidFill>
                  <a:srgbClr val="FF0000"/>
                </a:solidFill>
                <a:latin typeface="华文琥珀" panose="02010800040101010101" pitchFamily="2" charset="-122"/>
                <a:ea typeface="华文琥珀" panose="02010800040101010101" pitchFamily="2" charset="-122"/>
              </a:rPr>
              <a:t>小结：</a:t>
            </a:r>
            <a:endParaRPr lang="zh-CN" altLang="en-US" sz="4800">
              <a:solidFill>
                <a:srgbClr val="FF0000"/>
              </a:solidFill>
              <a:latin typeface="华文琥珀" panose="02010800040101010101" pitchFamily="2" charset="-122"/>
              <a:ea typeface="华文琥珀" panose="02010800040101010101" pitchFamily="2" charset="-122"/>
            </a:endParaRPr>
          </a:p>
        </p:txBody>
      </p:sp>
      <p:sp>
        <p:nvSpPr>
          <p:cNvPr id="44047" name="TextBox 16"/>
          <p:cNvSpPr/>
          <p:nvPr>
            <p:custDataLst>
              <p:tags r:id="rId14"/>
            </p:custDataLst>
          </p:nvPr>
        </p:nvSpPr>
        <p:spPr>
          <a:xfrm>
            <a:off x="214313" y="5357813"/>
            <a:ext cx="8501062" cy="954087"/>
          </a:xfrm>
          <a:prstGeom prst="rect">
            <a:avLst/>
          </a:prstGeom>
          <a:noFill/>
          <a:ln w="9525">
            <a:noFill/>
          </a:ln>
        </p:spPr>
        <p:txBody>
          <a:bodyPr>
            <a:spAutoFit/>
          </a:bodyPr>
          <a:p>
            <a:r>
              <a:rPr lang="en-US" altLang="zh-CN" sz="2800">
                <a:latin typeface="黑体" panose="02010609060101010101" pitchFamily="49" charset="-122"/>
                <a:ea typeface="黑体" panose="02010609060101010101" pitchFamily="49" charset="-122"/>
              </a:rPr>
              <a:t>4</a:t>
            </a:r>
            <a:r>
              <a:rPr lang="zh-CN" altLang="en-US" sz="2800">
                <a:latin typeface="黑体" panose="02010609060101010101" pitchFamily="49" charset="-122"/>
                <a:ea typeface="黑体" panose="02010609060101010101" pitchFamily="49" charset="-122"/>
              </a:rPr>
              <a:t>、过程的自发性只能用于判断过程的方向，不能确定过程一定会发生和过程发生的速率</a:t>
            </a:r>
            <a:endParaRPr lang="zh-CN" altLang="en-US" sz="2800">
              <a:latin typeface="黑体" panose="02010609060101010101" pitchFamily="49" charset="-122"/>
              <a:ea typeface="黑体" panose="02010609060101010101" pitchFamily="49" charset="-122"/>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5058" name="Text Box 16"/>
          <p:cNvSpPr/>
          <p:nvPr>
            <p:custDataLst>
              <p:tags r:id="rId1"/>
            </p:custDataLst>
          </p:nvPr>
        </p:nvSpPr>
        <p:spPr>
          <a:xfrm>
            <a:off x="0" y="2997200"/>
            <a:ext cx="2484438" cy="579438"/>
          </a:xfrm>
          <a:prstGeom prst="rect">
            <a:avLst/>
          </a:prstGeom>
          <a:noFill/>
          <a:ln w="9525">
            <a:noFill/>
          </a:ln>
        </p:spPr>
        <p:txBody>
          <a:bodyPr>
            <a:spAutoFit/>
          </a:bodyPr>
          <a:p>
            <a:pPr>
              <a:spcBef>
                <a:spcPct val="50000"/>
              </a:spcBef>
            </a:pPr>
            <a:r>
              <a:rPr lang="zh-CN" altLang="en-US" sz="3200">
                <a:solidFill>
                  <a:srgbClr val="D72507"/>
                </a:solidFill>
                <a:ea typeface="黑体" panose="02010609060101010101" pitchFamily="49" charset="-122"/>
              </a:rPr>
              <a:t>影响因素：</a:t>
            </a:r>
            <a:endParaRPr lang="zh-CN" altLang="en-US" sz="3200">
              <a:solidFill>
                <a:srgbClr val="D72507"/>
              </a:solidFill>
              <a:ea typeface="黑体" panose="02010609060101010101" pitchFamily="49" charset="-122"/>
            </a:endParaRPr>
          </a:p>
        </p:txBody>
      </p:sp>
      <p:grpSp>
        <p:nvGrpSpPr>
          <p:cNvPr id="45059" name="Group 33"/>
          <p:cNvGrpSpPr/>
          <p:nvPr/>
        </p:nvGrpSpPr>
        <p:grpSpPr>
          <a:xfrm>
            <a:off x="1187450" y="1412875"/>
            <a:ext cx="6840538" cy="3913188"/>
            <a:chOff x="1202" y="890"/>
            <a:chExt cx="4309" cy="2465"/>
          </a:xfrm>
        </p:grpSpPr>
        <p:sp>
          <p:nvSpPr>
            <p:cNvPr id="45060" name="Text Box 4"/>
            <p:cNvSpPr/>
            <p:nvPr>
              <p:custDataLst>
                <p:tags r:id="rId2"/>
              </p:custDataLst>
            </p:nvPr>
          </p:nvSpPr>
          <p:spPr>
            <a:xfrm>
              <a:off x="2426" y="890"/>
              <a:ext cx="1724"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化学反应的方向</a:t>
              </a:r>
              <a:endParaRPr lang="zh-CN" altLang="en-US" sz="2800">
                <a:latin typeface="黑体" panose="02010609060101010101" pitchFamily="49" charset="-122"/>
                <a:ea typeface="黑体" panose="02010609060101010101" pitchFamily="49" charset="-122"/>
              </a:endParaRPr>
            </a:p>
          </p:txBody>
        </p:sp>
        <p:cxnSp>
          <p:nvCxnSpPr>
            <p:cNvPr id="45061" name="Line 5"/>
            <p:cNvCxnSpPr/>
            <p:nvPr>
              <p:custDataLst>
                <p:tags r:id="rId3"/>
              </p:custDataLst>
            </p:nvPr>
          </p:nvCxnSpPr>
          <p:spPr>
            <a:xfrm flipV="1">
              <a:off x="3334" y="1207"/>
              <a:ext cx="0" cy="318"/>
            </a:xfrm>
            <a:prstGeom prst="line">
              <a:avLst/>
            </a:prstGeom>
            <a:ln w="9525" cap="flat" cmpd="sng">
              <a:solidFill>
                <a:schemeClr val="tx1"/>
              </a:solidFill>
              <a:prstDash val="solid"/>
              <a:headEnd type="none" w="med" len="med"/>
              <a:tailEnd type="triangle" w="med" len="med"/>
            </a:ln>
          </p:spPr>
        </p:cxnSp>
        <p:sp>
          <p:nvSpPr>
            <p:cNvPr id="45062" name="Text Box 13"/>
            <p:cNvSpPr/>
            <p:nvPr>
              <p:custDataLst>
                <p:tags r:id="rId4"/>
              </p:custDataLst>
            </p:nvPr>
          </p:nvSpPr>
          <p:spPr>
            <a:xfrm>
              <a:off x="1746" y="1979"/>
              <a:ext cx="1224"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 反应焓变</a:t>
              </a:r>
              <a:endParaRPr lang="zh-CN" altLang="en-US" sz="2800">
                <a:latin typeface="黑体" panose="02010609060101010101" pitchFamily="49" charset="-122"/>
                <a:ea typeface="黑体" panose="02010609060101010101" pitchFamily="49" charset="-122"/>
              </a:endParaRPr>
            </a:p>
          </p:txBody>
        </p:sp>
        <p:sp>
          <p:nvSpPr>
            <p:cNvPr id="45063" name="Text Box 14"/>
            <p:cNvSpPr/>
            <p:nvPr>
              <p:custDataLst>
                <p:tags r:id="rId5"/>
              </p:custDataLst>
            </p:nvPr>
          </p:nvSpPr>
          <p:spPr>
            <a:xfrm>
              <a:off x="3923" y="1933"/>
              <a:ext cx="1316"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  反应熵变</a:t>
              </a:r>
              <a:endParaRPr lang="zh-CN" altLang="en-US" sz="2800">
                <a:latin typeface="黑体" panose="02010609060101010101" pitchFamily="49" charset="-122"/>
                <a:ea typeface="黑体" panose="02010609060101010101" pitchFamily="49" charset="-122"/>
              </a:endParaRPr>
            </a:p>
          </p:txBody>
        </p:sp>
        <p:sp>
          <p:nvSpPr>
            <p:cNvPr id="45064" name="Text Box 15"/>
            <p:cNvSpPr/>
            <p:nvPr>
              <p:custDataLst>
                <p:tags r:id="rId6"/>
              </p:custDataLst>
            </p:nvPr>
          </p:nvSpPr>
          <p:spPr>
            <a:xfrm>
              <a:off x="2880" y="1253"/>
              <a:ext cx="998" cy="288"/>
            </a:xfrm>
            <a:prstGeom prst="rect">
              <a:avLst/>
            </a:prstGeom>
            <a:noFill/>
            <a:ln w="9525">
              <a:noFill/>
            </a:ln>
          </p:spPr>
          <p:txBody>
            <a:bodyPr>
              <a:spAutoFit/>
            </a:bodyPr>
            <a:p>
              <a:pPr>
                <a:spcBef>
                  <a:spcPct val="50000"/>
                </a:spcBef>
              </a:pPr>
              <a:r>
                <a:rPr lang="zh-CN" altLang="en-US" sz="2400">
                  <a:latin typeface="黑体" panose="02010609060101010101" pitchFamily="49" charset="-122"/>
                  <a:ea typeface="黑体" panose="02010609060101010101" pitchFamily="49" charset="-122"/>
                </a:rPr>
                <a:t>共同影响</a:t>
              </a:r>
              <a:endParaRPr lang="zh-CN" altLang="en-US" sz="2400">
                <a:latin typeface="黑体" panose="02010609060101010101" pitchFamily="49" charset="-122"/>
                <a:ea typeface="黑体" panose="02010609060101010101" pitchFamily="49" charset="-122"/>
              </a:endParaRPr>
            </a:p>
          </p:txBody>
        </p:sp>
        <p:cxnSp>
          <p:nvCxnSpPr>
            <p:cNvPr id="45065" name="Line 17"/>
            <p:cNvCxnSpPr/>
            <p:nvPr>
              <p:custDataLst>
                <p:tags r:id="rId7"/>
              </p:custDataLst>
            </p:nvPr>
          </p:nvCxnSpPr>
          <p:spPr>
            <a:xfrm>
              <a:off x="2200" y="2296"/>
              <a:ext cx="0" cy="409"/>
            </a:xfrm>
            <a:prstGeom prst="line">
              <a:avLst/>
            </a:prstGeom>
            <a:ln w="9525" cap="flat" cmpd="sng">
              <a:solidFill>
                <a:schemeClr val="tx1"/>
              </a:solidFill>
              <a:prstDash val="solid"/>
              <a:headEnd type="none" w="med" len="med"/>
              <a:tailEnd type="none" w="med" len="med"/>
            </a:ln>
          </p:spPr>
        </p:cxnSp>
        <p:cxnSp>
          <p:nvCxnSpPr>
            <p:cNvPr id="45066" name="Line 19"/>
            <p:cNvCxnSpPr/>
            <p:nvPr>
              <p:custDataLst>
                <p:tags r:id="rId8"/>
              </p:custDataLst>
            </p:nvPr>
          </p:nvCxnSpPr>
          <p:spPr>
            <a:xfrm>
              <a:off x="2200" y="2704"/>
              <a:ext cx="453" cy="317"/>
            </a:xfrm>
            <a:prstGeom prst="line">
              <a:avLst/>
            </a:prstGeom>
            <a:ln w="9525" cap="flat" cmpd="sng">
              <a:solidFill>
                <a:schemeClr val="tx1"/>
              </a:solidFill>
              <a:prstDash val="solid"/>
              <a:headEnd type="none" w="med" len="med"/>
              <a:tailEnd type="none" w="med" len="med"/>
            </a:ln>
          </p:spPr>
        </p:cxnSp>
        <p:cxnSp>
          <p:nvCxnSpPr>
            <p:cNvPr id="45067" name="Line 20"/>
            <p:cNvCxnSpPr/>
            <p:nvPr>
              <p:custDataLst>
                <p:tags r:id="rId9"/>
              </p:custDataLst>
            </p:nvPr>
          </p:nvCxnSpPr>
          <p:spPr>
            <a:xfrm flipH="1">
              <a:off x="1791" y="2704"/>
              <a:ext cx="408" cy="317"/>
            </a:xfrm>
            <a:prstGeom prst="line">
              <a:avLst/>
            </a:prstGeom>
            <a:ln w="9525" cap="flat" cmpd="sng">
              <a:solidFill>
                <a:schemeClr val="tx1"/>
              </a:solidFill>
              <a:prstDash val="solid"/>
              <a:headEnd type="none" w="med" len="med"/>
              <a:tailEnd type="none" w="med" len="med"/>
            </a:ln>
          </p:spPr>
        </p:cxnSp>
        <p:sp>
          <p:nvSpPr>
            <p:cNvPr id="45068" name="Text Box 21"/>
            <p:cNvSpPr/>
            <p:nvPr>
              <p:custDataLst>
                <p:tags r:id="rId10"/>
              </p:custDataLst>
            </p:nvPr>
          </p:nvSpPr>
          <p:spPr>
            <a:xfrm>
              <a:off x="1202" y="3022"/>
              <a:ext cx="590"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吸热</a:t>
              </a:r>
              <a:endParaRPr lang="zh-CN" altLang="en-US" sz="2800">
                <a:latin typeface="黑体" panose="02010609060101010101" pitchFamily="49" charset="-122"/>
                <a:ea typeface="黑体" panose="02010609060101010101" pitchFamily="49" charset="-122"/>
              </a:endParaRPr>
            </a:p>
          </p:txBody>
        </p:sp>
        <p:sp>
          <p:nvSpPr>
            <p:cNvPr id="45069" name="Text Box 23"/>
            <p:cNvSpPr/>
            <p:nvPr>
              <p:custDataLst>
                <p:tags r:id="rId11"/>
              </p:custDataLst>
            </p:nvPr>
          </p:nvSpPr>
          <p:spPr>
            <a:xfrm>
              <a:off x="2608" y="3022"/>
              <a:ext cx="590"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放热</a:t>
              </a:r>
              <a:endParaRPr lang="zh-CN" altLang="en-US" sz="2800">
                <a:latin typeface="黑体" panose="02010609060101010101" pitchFamily="49" charset="-122"/>
                <a:ea typeface="黑体" panose="02010609060101010101" pitchFamily="49" charset="-122"/>
              </a:endParaRPr>
            </a:p>
          </p:txBody>
        </p:sp>
        <p:cxnSp>
          <p:nvCxnSpPr>
            <p:cNvPr id="45070" name="Line 24"/>
            <p:cNvCxnSpPr/>
            <p:nvPr>
              <p:custDataLst>
                <p:tags r:id="rId12"/>
              </p:custDataLst>
            </p:nvPr>
          </p:nvCxnSpPr>
          <p:spPr>
            <a:xfrm>
              <a:off x="4558" y="2296"/>
              <a:ext cx="0" cy="363"/>
            </a:xfrm>
            <a:prstGeom prst="line">
              <a:avLst/>
            </a:prstGeom>
            <a:ln w="9525" cap="flat" cmpd="sng">
              <a:solidFill>
                <a:schemeClr val="tx1"/>
              </a:solidFill>
              <a:prstDash val="solid"/>
              <a:headEnd type="none" w="med" len="med"/>
              <a:tailEnd type="none" w="med" len="med"/>
            </a:ln>
          </p:spPr>
        </p:cxnSp>
        <p:sp>
          <p:nvSpPr>
            <p:cNvPr id="45071" name="Text Box 27"/>
            <p:cNvSpPr/>
            <p:nvPr>
              <p:custDataLst>
                <p:tags r:id="rId13"/>
              </p:custDataLst>
            </p:nvPr>
          </p:nvSpPr>
          <p:spPr>
            <a:xfrm>
              <a:off x="3651" y="3022"/>
              <a:ext cx="635"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熵增</a:t>
              </a:r>
              <a:endParaRPr lang="zh-CN" altLang="en-US" sz="2800">
                <a:latin typeface="黑体" panose="02010609060101010101" pitchFamily="49" charset="-122"/>
                <a:ea typeface="黑体" panose="02010609060101010101" pitchFamily="49" charset="-122"/>
              </a:endParaRPr>
            </a:p>
          </p:txBody>
        </p:sp>
        <p:sp>
          <p:nvSpPr>
            <p:cNvPr id="45072" name="Text Box 28"/>
            <p:cNvSpPr/>
            <p:nvPr>
              <p:custDataLst>
                <p:tags r:id="rId14"/>
              </p:custDataLst>
            </p:nvPr>
          </p:nvSpPr>
          <p:spPr>
            <a:xfrm>
              <a:off x="4876" y="3022"/>
              <a:ext cx="635" cy="33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a:spcBef>
                  <a:spcPct val="50000"/>
                </a:spcBef>
              </a:pPr>
              <a:r>
                <a:rPr lang="zh-CN" altLang="en-US" sz="2800">
                  <a:latin typeface="黑体" panose="02010609060101010101" pitchFamily="49" charset="-122"/>
                  <a:ea typeface="黑体" panose="02010609060101010101" pitchFamily="49" charset="-122"/>
                </a:rPr>
                <a:t>熵减</a:t>
              </a:r>
              <a:endParaRPr lang="zh-CN" altLang="en-US" sz="2800">
                <a:latin typeface="黑体" panose="02010609060101010101" pitchFamily="49" charset="-122"/>
                <a:ea typeface="黑体" panose="02010609060101010101" pitchFamily="49" charset="-122"/>
              </a:endParaRPr>
            </a:p>
          </p:txBody>
        </p:sp>
        <p:cxnSp>
          <p:nvCxnSpPr>
            <p:cNvPr id="45073" name="Line 29"/>
            <p:cNvCxnSpPr/>
            <p:nvPr>
              <p:custDataLst>
                <p:tags r:id="rId15"/>
              </p:custDataLst>
            </p:nvPr>
          </p:nvCxnSpPr>
          <p:spPr>
            <a:xfrm flipH="1">
              <a:off x="4286" y="2659"/>
              <a:ext cx="272" cy="363"/>
            </a:xfrm>
            <a:prstGeom prst="line">
              <a:avLst/>
            </a:prstGeom>
            <a:ln w="9525" cap="flat" cmpd="sng">
              <a:solidFill>
                <a:schemeClr val="tx1"/>
              </a:solidFill>
              <a:prstDash val="solid"/>
              <a:headEnd type="none" w="med" len="med"/>
              <a:tailEnd type="none" w="med" len="med"/>
            </a:ln>
          </p:spPr>
        </p:cxnSp>
        <p:cxnSp>
          <p:nvCxnSpPr>
            <p:cNvPr id="45074" name="Line 30"/>
            <p:cNvCxnSpPr/>
            <p:nvPr>
              <p:custDataLst>
                <p:tags r:id="rId16"/>
              </p:custDataLst>
            </p:nvPr>
          </p:nvCxnSpPr>
          <p:spPr>
            <a:xfrm>
              <a:off x="4558" y="2659"/>
              <a:ext cx="318" cy="363"/>
            </a:xfrm>
            <a:prstGeom prst="line">
              <a:avLst/>
            </a:prstGeom>
            <a:ln w="9525" cap="flat" cmpd="sng">
              <a:solidFill>
                <a:schemeClr val="tx1"/>
              </a:solidFill>
              <a:prstDash val="solid"/>
              <a:headEnd type="none" w="med" len="med"/>
              <a:tailEnd type="none" w="med" len="med"/>
            </a:ln>
          </p:spPr>
        </p:cxnSp>
        <p:cxnSp>
          <p:nvCxnSpPr>
            <p:cNvPr id="45075" name="Line 31"/>
            <p:cNvCxnSpPr/>
            <p:nvPr>
              <p:custDataLst>
                <p:tags r:id="rId17"/>
              </p:custDataLst>
            </p:nvPr>
          </p:nvCxnSpPr>
          <p:spPr>
            <a:xfrm flipV="1">
              <a:off x="2290" y="1525"/>
              <a:ext cx="1044" cy="454"/>
            </a:xfrm>
            <a:prstGeom prst="line">
              <a:avLst/>
            </a:prstGeom>
            <a:ln w="9525" cap="flat" cmpd="sng">
              <a:solidFill>
                <a:schemeClr val="tx1"/>
              </a:solidFill>
              <a:prstDash val="solid"/>
              <a:headEnd type="none" w="med" len="med"/>
              <a:tailEnd type="triangle" w="med" len="med"/>
            </a:ln>
          </p:spPr>
        </p:cxnSp>
        <p:cxnSp>
          <p:nvCxnSpPr>
            <p:cNvPr id="45076" name="Line 32"/>
            <p:cNvCxnSpPr/>
            <p:nvPr>
              <p:custDataLst>
                <p:tags r:id="rId18"/>
              </p:custDataLst>
            </p:nvPr>
          </p:nvCxnSpPr>
          <p:spPr>
            <a:xfrm flipH="1" flipV="1">
              <a:off x="3379" y="1525"/>
              <a:ext cx="1225" cy="408"/>
            </a:xfrm>
            <a:prstGeom prst="line">
              <a:avLst/>
            </a:prstGeom>
            <a:ln w="9525" cap="flat" cmpd="sng">
              <a:solidFill>
                <a:schemeClr val="tx1"/>
              </a:solidFill>
              <a:prstDash val="solid"/>
              <a:headEnd type="none" w="med" len="med"/>
              <a:tailEnd type="triangle" w="med" len="med"/>
            </a:ln>
          </p:spPr>
        </p:cxnSp>
      </p:grpSp>
      <p:sp>
        <p:nvSpPr>
          <p:cNvPr id="45077" name="Text Box 34"/>
          <p:cNvSpPr/>
          <p:nvPr>
            <p:custDataLst>
              <p:tags r:id="rId19"/>
            </p:custDataLst>
          </p:nvPr>
        </p:nvSpPr>
        <p:spPr>
          <a:xfrm>
            <a:off x="539750" y="476250"/>
            <a:ext cx="1889125" cy="823913"/>
          </a:xfrm>
          <a:prstGeom prst="rect">
            <a:avLst/>
          </a:prstGeom>
          <a:noFill/>
          <a:ln w="9525">
            <a:noFill/>
          </a:ln>
        </p:spPr>
        <p:txBody>
          <a:bodyPr>
            <a:spAutoFit/>
          </a:bodyPr>
          <a:p>
            <a:pPr>
              <a:spcBef>
                <a:spcPct val="50000"/>
              </a:spcBef>
            </a:pPr>
            <a:r>
              <a:rPr lang="zh-CN" altLang="en-US" sz="4800">
                <a:solidFill>
                  <a:srgbClr val="FF0000"/>
                </a:solidFill>
                <a:latin typeface="华文琥珀" panose="02010800040101010101" pitchFamily="2" charset="-122"/>
                <a:ea typeface="华文琥珀" panose="02010800040101010101" pitchFamily="2" charset="-122"/>
              </a:rPr>
              <a:t>小结：</a:t>
            </a:r>
            <a:endParaRPr lang="zh-CN" altLang="en-US" sz="4800">
              <a:solidFill>
                <a:srgbClr val="FF0000"/>
              </a:solidFill>
              <a:latin typeface="华文琥珀" panose="02010800040101010101" pitchFamily="2" charset="-122"/>
              <a:ea typeface="华文琥珀" panose="02010800040101010101" pitchFamily="2" charset="-122"/>
            </a:endParaRPr>
          </a:p>
        </p:txBody>
      </p:sp>
      <p:sp>
        <p:nvSpPr>
          <p:cNvPr id="45078" name="Text Box 35"/>
          <p:cNvSpPr/>
          <p:nvPr>
            <p:custDataLst>
              <p:tags r:id="rId20"/>
            </p:custDataLst>
          </p:nvPr>
        </p:nvSpPr>
        <p:spPr>
          <a:xfrm>
            <a:off x="179388" y="5589588"/>
            <a:ext cx="8893175" cy="579437"/>
          </a:xfrm>
          <a:prstGeom prst="rect">
            <a:avLst/>
          </a:prstGeom>
          <a:noFill/>
          <a:ln w="9525">
            <a:noFill/>
          </a:ln>
        </p:spPr>
        <p:txBody>
          <a:bodyPr>
            <a:spAutoFit/>
          </a:bodyPr>
          <a:p>
            <a:pPr>
              <a:spcBef>
                <a:spcPct val="50000"/>
              </a:spcBef>
            </a:pPr>
            <a:r>
              <a:rPr lang="zh-CN" altLang="en-US" sz="3200">
                <a:solidFill>
                  <a:srgbClr val="D72507"/>
                </a:solidFill>
                <a:ea typeface="黑体" panose="02010609060101010101" pitchFamily="49" charset="-122"/>
              </a:rPr>
              <a:t>焓减小有利于反应自发，熵增大有利于反应自发</a:t>
            </a:r>
            <a:endParaRPr lang="zh-CN" altLang="en-US" sz="3200">
              <a:solidFill>
                <a:srgbClr val="D72507"/>
              </a:solidFill>
              <a:ea typeface="黑体" panose="02010609060101010101" pitchFamily="49" charset="-122"/>
            </a:endParaRPr>
          </a:p>
        </p:txBody>
      </p:sp>
      <p:pic>
        <p:nvPicPr>
          <p:cNvPr id="45079" name="New picture" hidden="1"/>
          <p:cNvPicPr>
            <a:picLocks noChangeAspect="1"/>
          </p:cNvPicPr>
          <p:nvPr>
            <p:custDataLst>
              <p:tags r:id="rId21"/>
            </p:custDataLst>
          </p:nvPr>
        </p:nvPicPr>
        <p:blipFill>
          <a:blip r:embed="rId22"/>
          <a:stretch>
            <a:fillRect/>
          </a:stretch>
        </p:blipFill>
        <p:spPr>
          <a:xfrm>
            <a:off x="12573000" y="11226800"/>
            <a:ext cx="495300" cy="355600"/>
          </a:xfrm>
          <a:prstGeom prst="rect">
            <a:avLst/>
          </a:prstGeom>
          <a:noFill/>
          <a:ln w="9525">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2"/>
          <p:cNvSpPr/>
          <p:nvPr>
            <p:custDataLst>
              <p:tags r:id="rId1"/>
            </p:custDataLst>
          </p:nvPr>
        </p:nvSpPr>
        <p:spPr>
          <a:xfrm>
            <a:off x="250825" y="476250"/>
            <a:ext cx="8583613" cy="5310188"/>
          </a:xfrm>
          <a:prstGeom prst="rect">
            <a:avLst/>
          </a:prstGeom>
          <a:noFill/>
          <a:ln w="9525">
            <a:noFill/>
          </a:ln>
        </p:spPr>
        <p:txBody>
          <a:bodyPr>
            <a:spAutoFit/>
          </a:bodyPr>
          <a:p>
            <a:pPr>
              <a:spcBef>
                <a:spcPct val="50000"/>
              </a:spcBef>
            </a:pPr>
            <a:r>
              <a:rPr lang="zh-CN" altLang="en-US" sz="3600">
                <a:ea typeface="华文中宋" panose="02010600040101010101" pitchFamily="2" charset="-122"/>
              </a:rPr>
              <a:t>①自然界中水总是从高处往低处流；</a:t>
            </a:r>
            <a:endParaRPr lang="zh-CN" altLang="en-US" sz="3600">
              <a:ea typeface="华文中宋" panose="02010600040101010101" pitchFamily="2" charset="-122"/>
            </a:endParaRPr>
          </a:p>
          <a:p>
            <a:pPr>
              <a:spcBef>
                <a:spcPct val="50000"/>
              </a:spcBef>
            </a:pPr>
            <a:r>
              <a:rPr lang="zh-CN" altLang="en-US" sz="3600">
                <a:ea typeface="华文中宋" panose="02010600040101010101" pitchFamily="2" charset="-122"/>
              </a:rPr>
              <a:t>②电流总是从电位高的地方向电位低的地方流动；</a:t>
            </a:r>
            <a:endParaRPr lang="zh-CN" altLang="en-US" sz="3600">
              <a:ea typeface="华文中宋" panose="02010600040101010101" pitchFamily="2" charset="-122"/>
            </a:endParaRPr>
          </a:p>
          <a:p>
            <a:pPr>
              <a:spcBef>
                <a:spcPct val="50000"/>
              </a:spcBef>
            </a:pPr>
            <a:r>
              <a:rPr lang="zh-CN" altLang="en-US" sz="3600">
                <a:ea typeface="华文中宋" panose="02010600040101010101" pitchFamily="2" charset="-122"/>
              </a:rPr>
              <a:t>③室温下冰块自动融化；</a:t>
            </a:r>
            <a:endParaRPr lang="zh-CN" altLang="en-US" sz="3600">
              <a:ea typeface="华文中宋" panose="02010600040101010101" pitchFamily="2" charset="-122"/>
            </a:endParaRPr>
          </a:p>
          <a:p>
            <a:pPr>
              <a:spcBef>
                <a:spcPct val="50000"/>
              </a:spcBef>
            </a:pPr>
            <a:r>
              <a:rPr lang="zh-CN" altLang="en-US" sz="3600">
                <a:ea typeface="华文中宋" panose="02010600040101010101" pitchFamily="2" charset="-122"/>
              </a:rPr>
              <a:t>④墨水扩散；</a:t>
            </a:r>
            <a:endParaRPr lang="zh-CN" altLang="en-US" sz="3600">
              <a:ea typeface="华文中宋" panose="02010600040101010101" pitchFamily="2" charset="-122"/>
            </a:endParaRPr>
          </a:p>
          <a:p>
            <a:pPr>
              <a:spcBef>
                <a:spcPct val="50000"/>
              </a:spcBef>
            </a:pPr>
            <a:r>
              <a:rPr lang="zh-CN" altLang="en-US" sz="3600">
                <a:ea typeface="华文中宋" panose="02010600040101010101" pitchFamily="2" charset="-122"/>
              </a:rPr>
              <a:t>⑤食盐溶解于水；</a:t>
            </a:r>
            <a:endParaRPr lang="zh-CN" altLang="en-US" sz="3600">
              <a:ea typeface="华文中宋" panose="02010600040101010101" pitchFamily="2" charset="-122"/>
            </a:endParaRPr>
          </a:p>
          <a:p>
            <a:pPr>
              <a:spcBef>
                <a:spcPct val="50000"/>
              </a:spcBef>
            </a:pPr>
            <a:r>
              <a:rPr lang="zh-CN" altLang="en-US" sz="3600">
                <a:ea typeface="华文中宋" panose="02010600040101010101" pitchFamily="2" charset="-122"/>
              </a:rPr>
              <a:t>⑥</a:t>
            </a:r>
            <a:r>
              <a:rPr lang="zh-CN" altLang="en-US" sz="3600">
                <a:ea typeface="华文宋体" panose="02010600040101010101" pitchFamily="2" charset="-122"/>
              </a:rPr>
              <a:t>火柴棒散落</a:t>
            </a:r>
            <a:r>
              <a:rPr lang="zh-CN" altLang="en-US" sz="3600">
                <a:ea typeface="华文中宋" panose="02010600040101010101" pitchFamily="2" charset="-122"/>
              </a:rPr>
              <a:t>等</a:t>
            </a:r>
            <a:r>
              <a:rPr lang="zh-CN" altLang="en-US" sz="3200">
                <a:ea typeface="华文中宋" panose="02010600040101010101" pitchFamily="2" charset="-122"/>
              </a:rPr>
              <a:t>。</a:t>
            </a:r>
            <a:endParaRPr lang="zh-CN" altLang="en-US" sz="3200">
              <a:ea typeface="华文中宋" panose="02010600040101010101" pitchFamily="2" charset="-122"/>
            </a:endParaRPr>
          </a:p>
        </p:txBody>
      </p:sp>
      <p:sp>
        <p:nvSpPr>
          <p:cNvPr id="17411" name="Rectangle 3"/>
          <p:cNvSpPr>
            <a:spLocks noRot="1"/>
          </p:cNvSpPr>
          <p:nvPr>
            <p:custDataLst>
              <p:tags r:id="rId2"/>
            </p:custDataLst>
          </p:nvPr>
        </p:nvSpPr>
        <p:spPr>
          <a:xfrm>
            <a:off x="4067175" y="3500438"/>
            <a:ext cx="4932363" cy="3040062"/>
          </a:xfrm>
          <a:prstGeom prst="rect">
            <a:avLst/>
          </a:prstGeom>
          <a:noFill/>
          <a:ln w="28575" cap="flat" cmpd="sng">
            <a:solidFill>
              <a:srgbClr val="FF6600"/>
            </a:solidFill>
            <a:prstDash val="solid"/>
            <a:miter/>
            <a:headEnd type="none" w="med" len="med"/>
            <a:tailEnd type="none" w="med" len="med"/>
          </a:ln>
        </p:spPr>
        <p:txBody>
          <a:bodyPr anchor="ctr"/>
          <a:p>
            <a:pPr eaLnBrk="0" hangingPunct="0"/>
            <a:r>
              <a:rPr lang="zh-CN" altLang="en-US" sz="3600">
                <a:latin typeface="Arial Black" panose="020B0A04020102020204" pitchFamily="34" charset="0"/>
                <a:ea typeface="华文新魏" panose="02010800040101010101" pitchFamily="2" charset="-122"/>
              </a:rPr>
              <a:t>这些生活中的现象将向何方发展，我们非常清楚，因为它们有明显的</a:t>
            </a:r>
            <a:r>
              <a:rPr lang="zh-CN" altLang="en-US" sz="3600">
                <a:solidFill>
                  <a:srgbClr val="FF0000"/>
                </a:solidFill>
                <a:latin typeface="Arial Black" panose="020B0A04020102020204" pitchFamily="34" charset="0"/>
                <a:ea typeface="华文新魏" panose="02010800040101010101" pitchFamily="2" charset="-122"/>
              </a:rPr>
              <a:t>自发性</a:t>
            </a:r>
            <a:r>
              <a:rPr lang="en-US" altLang="zh-CN" sz="3600">
                <a:latin typeface="Arial Black" panose="020B0A04020102020204" pitchFamily="34" charset="0"/>
                <a:ea typeface="华文新魏" panose="02010800040101010101" pitchFamily="2" charset="-122"/>
              </a:rPr>
              <a:t>——</a:t>
            </a:r>
            <a:r>
              <a:rPr lang="zh-CN" altLang="en-US" sz="3600">
                <a:latin typeface="Arial Black" panose="020B0A04020102020204" pitchFamily="34" charset="0"/>
                <a:ea typeface="华文新魏" panose="02010800040101010101" pitchFamily="2" charset="-122"/>
              </a:rPr>
              <a:t>其中是否蕴藏了一定的科学原理？</a:t>
            </a:r>
            <a:endParaRPr lang="zh-CN" altLang="en-US" sz="3600">
              <a:latin typeface="Arial Black" panose="020B0A04020102020204" pitchFamily="34" charset="0"/>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0">
                                            <p:txEl>
                                              <p:charRg st="0" end="17"/>
                                            </p:txEl>
                                          </p:spTgt>
                                        </p:tgtEl>
                                        <p:attrNameLst>
                                          <p:attrName>style.visibility</p:attrName>
                                        </p:attrNameLst>
                                      </p:cBhvr>
                                      <p:to>
                                        <p:strVal val="visible"/>
                                      </p:to>
                                    </p:set>
                                    <p:anim calcmode="lin" valueType="num">
                                      <p:cBhvr additive="base">
                                        <p:cTn id="7" dur="1000" fill="hold"/>
                                        <p:tgtEl>
                                          <p:spTgt spid="17410">
                                            <p:txEl>
                                              <p:charRg st="0" end="17"/>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7410">
                                            <p:txEl>
                                              <p:charRg st="0" end="17"/>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7410">
                                            <p:txEl>
                                              <p:charRg st="17" end="40"/>
                                            </p:txEl>
                                          </p:spTgt>
                                        </p:tgtEl>
                                        <p:attrNameLst>
                                          <p:attrName>style.visibility</p:attrName>
                                        </p:attrNameLst>
                                      </p:cBhvr>
                                      <p:to>
                                        <p:strVal val="visible"/>
                                      </p:to>
                                    </p:set>
                                    <p:anim calcmode="lin" valueType="num">
                                      <p:cBhvr additive="base">
                                        <p:cTn id="12" dur="1000" fill="hold"/>
                                        <p:tgtEl>
                                          <p:spTgt spid="17410">
                                            <p:txEl>
                                              <p:charRg st="17" end="4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7410">
                                            <p:txEl>
                                              <p:charRg st="17" end="4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7410">
                                            <p:txEl>
                                              <p:charRg st="40" end="52"/>
                                            </p:txEl>
                                          </p:spTgt>
                                        </p:tgtEl>
                                        <p:attrNameLst>
                                          <p:attrName>style.visibility</p:attrName>
                                        </p:attrNameLst>
                                      </p:cBhvr>
                                      <p:to>
                                        <p:strVal val="visible"/>
                                      </p:to>
                                    </p:set>
                                    <p:anim calcmode="lin" valueType="num">
                                      <p:cBhvr additive="base">
                                        <p:cTn id="17" dur="1000" fill="hold"/>
                                        <p:tgtEl>
                                          <p:spTgt spid="17410">
                                            <p:txEl>
                                              <p:charRg st="40" end="5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7410">
                                            <p:txEl>
                                              <p:charRg st="40" end="5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7410">
                                            <p:txEl>
                                              <p:charRg st="52" end="59"/>
                                            </p:txEl>
                                          </p:spTgt>
                                        </p:tgtEl>
                                        <p:attrNameLst>
                                          <p:attrName>style.visibility</p:attrName>
                                        </p:attrNameLst>
                                      </p:cBhvr>
                                      <p:to>
                                        <p:strVal val="visible"/>
                                      </p:to>
                                    </p:set>
                                    <p:anim calcmode="lin" valueType="num">
                                      <p:cBhvr additive="base">
                                        <p:cTn id="22" dur="1000" fill="hold"/>
                                        <p:tgtEl>
                                          <p:spTgt spid="17410">
                                            <p:txEl>
                                              <p:charRg st="52" end="59"/>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7410">
                                            <p:txEl>
                                              <p:charRg st="52" end="59"/>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7410">
                                            <p:txEl>
                                              <p:charRg st="59" end="68"/>
                                            </p:txEl>
                                          </p:spTgt>
                                        </p:tgtEl>
                                        <p:attrNameLst>
                                          <p:attrName>style.visibility</p:attrName>
                                        </p:attrNameLst>
                                      </p:cBhvr>
                                      <p:to>
                                        <p:strVal val="visible"/>
                                      </p:to>
                                    </p:set>
                                    <p:anim calcmode="lin" valueType="num">
                                      <p:cBhvr additive="base">
                                        <p:cTn id="27" dur="1000" fill="hold"/>
                                        <p:tgtEl>
                                          <p:spTgt spid="17410">
                                            <p:txEl>
                                              <p:charRg st="59" end="6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7410">
                                            <p:txEl>
                                              <p:charRg st="59" end="6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7410">
                                            <p:txEl>
                                              <p:charRg st="68" end="77"/>
                                            </p:txEl>
                                          </p:spTgt>
                                        </p:tgtEl>
                                        <p:attrNameLst>
                                          <p:attrName>style.visibility</p:attrName>
                                        </p:attrNameLst>
                                      </p:cBhvr>
                                      <p:to>
                                        <p:strVal val="visible"/>
                                      </p:to>
                                    </p:set>
                                    <p:anim calcmode="lin" valueType="num">
                                      <p:cBhvr additive="base">
                                        <p:cTn id="32" dur="1000" fill="hold"/>
                                        <p:tgtEl>
                                          <p:spTgt spid="17410">
                                            <p:txEl>
                                              <p:charRg st="68" end="7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7410">
                                            <p:txEl>
                                              <p:charRg st="68" end="7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7411"/>
                                        </p:tgtEl>
                                        <p:attrNameLst>
                                          <p:attrName>style.visibility</p:attrName>
                                        </p:attrNameLst>
                                      </p:cBhvr>
                                      <p:to>
                                        <p:strVal val="visible"/>
                                      </p:to>
                                    </p:set>
                                    <p:animEffect transition="in" filter="dissolve">
                                      <p:cBhvr>
                                        <p:cTn id="38"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uiExpand="1" build="allAtOnce"/>
      <p:bldP spid="174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2"/>
          <p:cNvSpPr/>
          <p:nvPr>
            <p:custDataLst>
              <p:tags r:id="rId1"/>
            </p:custDataLst>
          </p:nvPr>
        </p:nvSpPr>
        <p:spPr>
          <a:xfrm>
            <a:off x="179388" y="1125538"/>
            <a:ext cx="5462587" cy="2289175"/>
          </a:xfrm>
          <a:prstGeom prst="rect">
            <a:avLst/>
          </a:prstGeom>
          <a:noFill/>
          <a:ln w="9525">
            <a:noFill/>
          </a:ln>
        </p:spPr>
        <p:txBody>
          <a:bodyPr>
            <a:spAutoFit/>
          </a:bodyPr>
          <a:p>
            <a:r>
              <a:rPr lang="en-US" altLang="zh-CN" sz="3600">
                <a:latin typeface="Times New Roman" panose="02020603050405020304" pitchFamily="18" charset="0"/>
              </a:rPr>
              <a:t>1</a:t>
            </a:r>
            <a:r>
              <a:rPr lang="zh-CN" altLang="en-US" sz="3600">
                <a:latin typeface="Times New Roman" panose="02020603050405020304" pitchFamily="18" charset="0"/>
              </a:rPr>
              <a:t>、打开右图装置中间的阀门，会观察到什么现象？这个过程需要外界持续提供能量或做功吗？</a:t>
            </a:r>
            <a:endParaRPr lang="en-US" altLang="zh-CN" sz="4000">
              <a:latin typeface="Times New Roman" panose="02020603050405020304" pitchFamily="18" charset="0"/>
            </a:endParaRPr>
          </a:p>
        </p:txBody>
      </p:sp>
      <p:sp>
        <p:nvSpPr>
          <p:cNvPr id="18435" name="Text Box 6"/>
          <p:cNvSpPr/>
          <p:nvPr>
            <p:custDataLst>
              <p:tags r:id="rId2"/>
            </p:custDataLst>
          </p:nvPr>
        </p:nvSpPr>
        <p:spPr>
          <a:xfrm>
            <a:off x="177800" y="3590925"/>
            <a:ext cx="7323138" cy="646113"/>
          </a:xfrm>
          <a:prstGeom prst="rect">
            <a:avLst/>
          </a:prstGeom>
          <a:noFill/>
          <a:ln w="9525">
            <a:noFill/>
          </a:ln>
        </p:spPr>
        <p:txBody>
          <a:bodyPr>
            <a:spAutoFit/>
          </a:bodyPr>
          <a:p>
            <a:r>
              <a:rPr lang="en-US" altLang="zh-CN" sz="3600">
                <a:latin typeface="Times New Roman" panose="02020603050405020304" pitchFamily="18" charset="0"/>
              </a:rPr>
              <a:t>2</a:t>
            </a:r>
            <a:r>
              <a:rPr lang="zh-CN" altLang="en-US" sz="3600">
                <a:latin typeface="Times New Roman" panose="02020603050405020304" pitchFamily="18" charset="0"/>
              </a:rPr>
              <a:t>、右边容器的水能流入左边容器吗？</a:t>
            </a:r>
            <a:endParaRPr lang="zh-CN" altLang="en-US" sz="3600">
              <a:latin typeface="Times New Roman" panose="02020603050405020304" pitchFamily="18" charset="0"/>
            </a:endParaRPr>
          </a:p>
        </p:txBody>
      </p:sp>
      <p:sp>
        <p:nvSpPr>
          <p:cNvPr id="18436" name="Text Box 7"/>
          <p:cNvSpPr/>
          <p:nvPr>
            <p:custDataLst>
              <p:tags r:id="rId3"/>
            </p:custDataLst>
          </p:nvPr>
        </p:nvSpPr>
        <p:spPr>
          <a:xfrm>
            <a:off x="179388" y="4929188"/>
            <a:ext cx="8964612" cy="1200150"/>
          </a:xfrm>
          <a:prstGeom prst="rect">
            <a:avLst/>
          </a:prstGeom>
          <a:noFill/>
          <a:ln w="9525">
            <a:noFill/>
          </a:ln>
        </p:spPr>
        <p:txBody>
          <a:bodyPr>
            <a:spAutoFit/>
          </a:bodyPr>
          <a:p>
            <a:r>
              <a:rPr lang="en-US" altLang="zh-CN" sz="3600">
                <a:latin typeface="Times New Roman" panose="02020603050405020304" pitchFamily="18" charset="0"/>
              </a:rPr>
              <a:t>3</a:t>
            </a:r>
            <a:r>
              <a:rPr lang="zh-CN" altLang="en-US" sz="3600">
                <a:latin typeface="Times New Roman" panose="02020603050405020304" pitchFamily="18" charset="0"/>
              </a:rPr>
              <a:t>、在“低水高流”的过程中一旦外界停止做功，该过程还能继续进行下去吗？</a:t>
            </a:r>
            <a:endParaRPr lang="zh-CN" altLang="en-US" sz="3600">
              <a:latin typeface="Times New Roman" panose="02020603050405020304" pitchFamily="18" charset="0"/>
            </a:endParaRPr>
          </a:p>
        </p:txBody>
      </p:sp>
      <p:sp>
        <p:nvSpPr>
          <p:cNvPr id="18437" name="Text Box 8"/>
          <p:cNvSpPr/>
          <p:nvPr>
            <p:custDataLst>
              <p:tags r:id="rId4"/>
            </p:custDataLst>
          </p:nvPr>
        </p:nvSpPr>
        <p:spPr>
          <a:xfrm>
            <a:off x="1114425" y="4149725"/>
            <a:ext cx="8029575" cy="641350"/>
          </a:xfrm>
          <a:prstGeom prst="rect">
            <a:avLst/>
          </a:prstGeom>
          <a:noFill/>
          <a:ln w="9525">
            <a:noFill/>
          </a:ln>
        </p:spPr>
        <p:txBody>
          <a:bodyPr>
            <a:spAutoFit/>
          </a:bodyPr>
          <a:p>
            <a:pPr>
              <a:spcBef>
                <a:spcPct val="50000"/>
              </a:spcBef>
            </a:pPr>
            <a:r>
              <a:rPr lang="zh-CN" altLang="en-US" sz="3600">
                <a:latin typeface="Times New Roman" panose="02020603050405020304" pitchFamily="18" charset="0"/>
              </a:rPr>
              <a:t>若可以应该采取什么措施？</a:t>
            </a:r>
            <a:endParaRPr lang="zh-CN" altLang="en-US" sz="3600">
              <a:latin typeface="Times New Roman" panose="02020603050405020304" pitchFamily="18" charset="0"/>
            </a:endParaRPr>
          </a:p>
        </p:txBody>
      </p:sp>
      <p:sp>
        <p:nvSpPr>
          <p:cNvPr id="18438" name="Text Box 10"/>
          <p:cNvSpPr/>
          <p:nvPr>
            <p:custDataLst>
              <p:tags r:id="rId5"/>
            </p:custDataLst>
          </p:nvPr>
        </p:nvSpPr>
        <p:spPr>
          <a:xfrm>
            <a:off x="1619250" y="0"/>
            <a:ext cx="5113338" cy="1098550"/>
          </a:xfrm>
          <a:prstGeom prst="rect">
            <a:avLst/>
          </a:prstGeom>
          <a:noFill/>
          <a:ln w="9525">
            <a:noFill/>
          </a:ln>
        </p:spPr>
        <p:txBody>
          <a:bodyPr>
            <a:spAutoFit/>
          </a:bodyPr>
          <a:p>
            <a:pPr>
              <a:spcBef>
                <a:spcPct val="50000"/>
              </a:spcBef>
            </a:pPr>
            <a:r>
              <a:rPr lang="zh-CN" altLang="en-US" sz="6600">
                <a:ea typeface="华文彩云" panose="02010800040101010101" pitchFamily="2" charset="-122"/>
              </a:rPr>
              <a:t>思考与交流</a:t>
            </a:r>
            <a:endParaRPr lang="zh-CN" altLang="en-US" sz="6600">
              <a:ea typeface="华文彩云" panose="02010800040101010101" pitchFamily="2" charset="-122"/>
            </a:endParaRPr>
          </a:p>
        </p:txBody>
      </p:sp>
      <p:pic>
        <p:nvPicPr>
          <p:cNvPr id="18439" name="Picture 8"/>
          <p:cNvPicPr>
            <a:picLocks noChangeAspect="1"/>
          </p:cNvPicPr>
          <p:nvPr>
            <p:custDataLst>
              <p:tags r:id="rId6"/>
            </p:custDataLst>
          </p:nvPr>
        </p:nvPicPr>
        <p:blipFill>
          <a:blip r:embed="rId7"/>
          <a:stretch>
            <a:fillRect/>
          </a:stretch>
        </p:blipFill>
        <p:spPr>
          <a:xfrm>
            <a:off x="5940425" y="1412875"/>
            <a:ext cx="2895600" cy="20716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checkerboard(across)">
                                      <p:cBhvr>
                                        <p:cTn id="12" dur="500"/>
                                        <p:tgtEl>
                                          <p:spTgt spid="1843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diamond(in)">
                                      <p:cBhvr>
                                        <p:cTn id="1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8"/>
          <p:cNvSpPr/>
          <p:nvPr>
            <p:custDataLst>
              <p:tags r:id="rId1"/>
            </p:custDataLst>
          </p:nvPr>
        </p:nvSpPr>
        <p:spPr>
          <a:xfrm>
            <a:off x="179388" y="692150"/>
            <a:ext cx="8318500" cy="1190625"/>
          </a:xfrm>
          <a:prstGeom prst="rect">
            <a:avLst/>
          </a:prstGeom>
          <a:noFill/>
          <a:ln w="9525">
            <a:noFill/>
          </a:ln>
        </p:spPr>
        <p:txBody>
          <a:bodyPr>
            <a:spAutoFit/>
          </a:bodyPr>
          <a:p>
            <a:r>
              <a:rPr lang="zh-CN" altLang="en-US" sz="3600">
                <a:solidFill>
                  <a:srgbClr val="FF0000"/>
                </a:solidFill>
                <a:latin typeface="Times New Roman" panose="02020603050405020304" pitchFamily="18" charset="0"/>
                <a:ea typeface="黑体" panose="02010609060101010101" pitchFamily="49" charset="-122"/>
              </a:rPr>
              <a:t>自发过程：</a:t>
            </a:r>
            <a:r>
              <a:rPr lang="zh-CN" altLang="en-US" sz="3600">
                <a:latin typeface="Times New Roman" panose="02020603050405020304" pitchFamily="18" charset="0"/>
                <a:ea typeface="黑体" panose="02010609060101010101" pitchFamily="49" charset="-122"/>
              </a:rPr>
              <a:t>在一定条件下，不需要外力作用就能自动进行的过程；</a:t>
            </a:r>
            <a:endParaRPr lang="zh-CN" altLang="en-US" sz="3600">
              <a:latin typeface="Times New Roman" panose="02020603050405020304" pitchFamily="18" charset="0"/>
              <a:ea typeface="黑体" panose="02010609060101010101" pitchFamily="49" charset="-122"/>
            </a:endParaRPr>
          </a:p>
        </p:txBody>
      </p:sp>
      <p:sp>
        <p:nvSpPr>
          <p:cNvPr id="19459" name="Text Box 9"/>
          <p:cNvSpPr/>
          <p:nvPr>
            <p:custDataLst>
              <p:tags r:id="rId2"/>
            </p:custDataLst>
          </p:nvPr>
        </p:nvSpPr>
        <p:spPr>
          <a:xfrm>
            <a:off x="0" y="2205038"/>
            <a:ext cx="8821738" cy="1190625"/>
          </a:xfrm>
          <a:prstGeom prst="rect">
            <a:avLst/>
          </a:prstGeom>
          <a:noFill/>
          <a:ln w="9525">
            <a:noFill/>
          </a:ln>
        </p:spPr>
        <p:txBody>
          <a:bodyPr>
            <a:spAutoFit/>
          </a:bodyPr>
          <a:p>
            <a:r>
              <a:rPr lang="zh-CN" altLang="en-US" sz="3600">
                <a:solidFill>
                  <a:srgbClr val="FF0000"/>
                </a:solidFill>
                <a:latin typeface="Times New Roman" panose="02020603050405020304" pitchFamily="18" charset="0"/>
                <a:ea typeface="黑体" panose="02010609060101010101" pitchFamily="49" charset="-122"/>
              </a:rPr>
              <a:t>非自发过程：</a:t>
            </a:r>
            <a:r>
              <a:rPr lang="zh-CN" altLang="en-US" sz="3600">
                <a:latin typeface="Times New Roman" panose="02020603050405020304" pitchFamily="18" charset="0"/>
                <a:ea typeface="黑体" panose="02010609060101010101" pitchFamily="49" charset="-122"/>
              </a:rPr>
              <a:t>在一定条件下，需持续借助人为作用才能进行的过程。</a:t>
            </a:r>
            <a:endParaRPr lang="zh-CN" altLang="en-US" sz="3600">
              <a:latin typeface="Times New Roman" panose="02020603050405020304" pitchFamily="18" charset="0"/>
              <a:ea typeface="黑体" panose="02010609060101010101" pitchFamily="49" charset="-122"/>
            </a:endParaRPr>
          </a:p>
        </p:txBody>
      </p:sp>
      <p:sp>
        <p:nvSpPr>
          <p:cNvPr id="19460" name="Text Box 8"/>
          <p:cNvSpPr/>
          <p:nvPr>
            <p:custDataLst>
              <p:tags r:id="rId3"/>
            </p:custDataLst>
          </p:nvPr>
        </p:nvSpPr>
        <p:spPr>
          <a:xfrm>
            <a:off x="250825" y="3716338"/>
            <a:ext cx="8318500" cy="1739900"/>
          </a:xfrm>
          <a:prstGeom prst="rect">
            <a:avLst/>
          </a:prstGeom>
          <a:noFill/>
          <a:ln w="9525">
            <a:noFill/>
          </a:ln>
        </p:spPr>
        <p:txBody>
          <a:bodyPr>
            <a:spAutoFit/>
          </a:bodyPr>
          <a:p>
            <a:r>
              <a:rPr lang="zh-CN" altLang="en-US" sz="3600">
                <a:solidFill>
                  <a:srgbClr val="FF0000"/>
                </a:solidFill>
                <a:latin typeface="Times New Roman" panose="02020603050405020304" pitchFamily="18" charset="0"/>
                <a:ea typeface="黑体" panose="02010609060101010101" pitchFamily="49" charset="-122"/>
              </a:rPr>
              <a:t>自发反应：</a:t>
            </a:r>
            <a:r>
              <a:rPr lang="zh-CN" altLang="en-US" sz="3600">
                <a:latin typeface="Times New Roman" panose="02020603050405020304" pitchFamily="18" charset="0"/>
                <a:ea typeface="黑体" panose="02010609060101010101" pitchFamily="49" charset="-122"/>
              </a:rPr>
              <a:t>在给定的一组条件下，一个反应可以自发地进行到显著程度，就称为自发反应。</a:t>
            </a:r>
            <a:endParaRPr lang="zh-CN" altLang="en-US" sz="3600">
              <a:latin typeface="Times New Roman" panose="02020603050405020304" pitchFamily="18" charset="0"/>
              <a:ea typeface="黑体" panose="02010609060101010101" pitchFamily="49" charset="-122"/>
            </a:endParaRPr>
          </a:p>
        </p:txBody>
      </p:sp>
      <p:sp>
        <p:nvSpPr>
          <p:cNvPr id="19461" name="Text Box 19"/>
          <p:cNvSpPr/>
          <p:nvPr>
            <p:custDataLst>
              <p:tags r:id="rId4"/>
            </p:custDataLst>
          </p:nvPr>
        </p:nvSpPr>
        <p:spPr>
          <a:xfrm>
            <a:off x="1428750" y="5500688"/>
            <a:ext cx="7234238" cy="1079500"/>
          </a:xfrm>
          <a:prstGeom prst="rect">
            <a:avLst/>
          </a:prstGeom>
          <a:noFill/>
          <a:ln w="9525">
            <a:noFill/>
          </a:ln>
        </p:spPr>
        <p:txBody>
          <a:bodyPr>
            <a:spAutoFit/>
          </a:bodyPr>
          <a:p>
            <a:pPr>
              <a:lnSpc>
                <a:spcPct val="90000"/>
              </a:lnSpc>
              <a:spcBef>
                <a:spcPct val="20000"/>
              </a:spcBef>
              <a:buClr>
                <a:schemeClr val="bg2"/>
              </a:buClr>
              <a:buSzPct val="75000"/>
              <a:buFont typeface="Wingdings" panose="05000000000000000000" pitchFamily="2" charset="2"/>
            </a:pPr>
            <a:r>
              <a:rPr lang="zh-CN" altLang="en-US" sz="3600">
                <a:ea typeface="黑体" panose="02010609060101010101" pitchFamily="49" charset="-122"/>
              </a:rPr>
              <a:t>如何判断一个过程，一个反应能否自发进行？</a:t>
            </a:r>
            <a:endParaRPr lang="zh-CN" altLang="en-US">
              <a:ea typeface="黑体" panose="02010609060101010101" pitchFamily="49" charset="-122"/>
            </a:endParaRPr>
          </a:p>
        </p:txBody>
      </p:sp>
      <p:pic>
        <p:nvPicPr>
          <p:cNvPr id="19462" name="Picture 20" descr="图片16"/>
          <p:cNvPicPr>
            <a:picLocks noChangeAspect="1"/>
          </p:cNvPicPr>
          <p:nvPr>
            <p:custDataLst>
              <p:tags r:id="rId5"/>
            </p:custDataLst>
          </p:nvPr>
        </p:nvPicPr>
        <p:blipFill>
          <a:blip r:embed="rId6"/>
          <a:stretch>
            <a:fillRect/>
          </a:stretch>
        </p:blipFill>
        <p:spPr>
          <a:xfrm>
            <a:off x="0" y="5429250"/>
            <a:ext cx="1447800" cy="1447800"/>
          </a:xfrm>
          <a:prstGeom prst="rect">
            <a:avLst/>
          </a:prstGeom>
          <a:noFill/>
          <a:ln w="9525">
            <a:noFill/>
          </a:ln>
        </p:spPr>
      </p:pic>
      <p:sp>
        <p:nvSpPr>
          <p:cNvPr id="19463" name="Text Box 13"/>
          <p:cNvSpPr/>
          <p:nvPr>
            <p:custDataLst>
              <p:tags r:id="rId7"/>
            </p:custDataLst>
          </p:nvPr>
        </p:nvSpPr>
        <p:spPr>
          <a:xfrm>
            <a:off x="41275" y="0"/>
            <a:ext cx="3816350" cy="701675"/>
          </a:xfrm>
          <a:prstGeom prst="rect">
            <a:avLst/>
          </a:prstGeom>
          <a:solidFill>
            <a:srgbClr val="FFFF00"/>
          </a:solidFill>
          <a:ln w="9525">
            <a:noFill/>
          </a:ln>
        </p:spPr>
        <p:txBody>
          <a:bodyPr>
            <a:spAutoFit/>
          </a:bodyPr>
          <a:p>
            <a:pPr>
              <a:spcBef>
                <a:spcPct val="50000"/>
              </a:spcBef>
            </a:pPr>
            <a:r>
              <a:rPr lang="zh-CN" altLang="en-US" sz="4000">
                <a:ea typeface="黑体" panose="02010609060101010101" pitchFamily="49" charset="-122"/>
              </a:rPr>
              <a:t>【归纳小结】</a:t>
            </a:r>
            <a:endParaRPr lang="zh-CN" altLang="en-US" sz="400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462"/>
                                        </p:tgtEl>
                                        <p:attrNameLst>
                                          <p:attrName>style.visibility</p:attrName>
                                        </p:attrNameLst>
                                      </p:cBhvr>
                                      <p:to>
                                        <p:strVal val="visible"/>
                                      </p:to>
                                    </p:set>
                                    <p:anim calcmode="lin" valueType="num">
                                      <p:cBhvr additive="base">
                                        <p:cTn id="12" dur="500" fill="hold"/>
                                        <p:tgtEl>
                                          <p:spTgt spid="19462"/>
                                        </p:tgtEl>
                                        <p:attrNameLst>
                                          <p:attrName>ppt_x</p:attrName>
                                        </p:attrNameLst>
                                      </p:cBhvr>
                                      <p:tavLst>
                                        <p:tav tm="0">
                                          <p:val>
                                            <p:strVal val="0-#ppt_w/2"/>
                                          </p:val>
                                        </p:tav>
                                        <p:tav tm="100000">
                                          <p:val>
                                            <p:strVal val="#ppt_x"/>
                                          </p:val>
                                        </p:tav>
                                      </p:tavLst>
                                    </p:anim>
                                    <p:anim calcmode="lin" valueType="num">
                                      <p:cBhvr additive="base">
                                        <p:cTn id="13"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blinds(horizontal)">
                                      <p:cBhvr>
                                        <p:cTn id="18" dur="500"/>
                                        <p:tgtEl>
                                          <p:spTgt spid="1945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blinds(horizontal)">
                                      <p:cBhvr>
                                        <p:cTn id="23" dur="500"/>
                                        <p:tgtEl>
                                          <p:spTgt spid="1946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461"/>
                                        </p:tgtEl>
                                        <p:attrNameLst>
                                          <p:attrName>style.visibility</p:attrName>
                                        </p:attrNameLst>
                                      </p:cBhvr>
                                      <p:to>
                                        <p:strVal val="visible"/>
                                      </p:to>
                                    </p:set>
                                    <p:animEffect transition="in" filter="blinds(horizontal)">
                                      <p:cBhvr>
                                        <p:cTn id="28"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p:bldP spid="19459" grpId="1"/>
      <p:bldP spid="19460" grpId="0"/>
      <p:bldP spid="19460" grpId="1"/>
      <p:bldP spid="19461" grpId="0"/>
      <p:bldP spid="1946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482" name="Text Box 5"/>
          <p:cNvSpPr/>
          <p:nvPr>
            <p:custDataLst>
              <p:tags r:id="rId1"/>
            </p:custDataLst>
          </p:nvPr>
        </p:nvSpPr>
        <p:spPr>
          <a:xfrm>
            <a:off x="642938" y="1643063"/>
            <a:ext cx="8064500" cy="1754187"/>
          </a:xfrm>
          <a:prstGeom prst="rect">
            <a:avLst/>
          </a:prstGeom>
          <a:noFill/>
          <a:ln w="9525">
            <a:noFill/>
          </a:ln>
        </p:spPr>
        <p:txBody>
          <a:bodyPr>
            <a:spAutoFit/>
          </a:bodyPr>
          <a:p>
            <a:pPr>
              <a:spcBef>
                <a:spcPct val="50000"/>
              </a:spcBef>
            </a:pPr>
            <a:r>
              <a:rPr lang="zh-CN" altLang="en-US" sz="3600">
                <a:ea typeface="黑体" panose="02010609060101010101" pitchFamily="49" charset="-122"/>
              </a:rPr>
              <a:t>酸碱中和、镁条燃烧都是能自发发生的反应，从能量角度分析它们有何共同特点？为什么可以自发？</a:t>
            </a:r>
            <a:endParaRPr lang="zh-CN" altLang="en-US" sz="3600">
              <a:ea typeface="黑体" panose="02010609060101010101" pitchFamily="49" charset="-122"/>
            </a:endParaRPr>
          </a:p>
        </p:txBody>
      </p:sp>
      <p:sp>
        <p:nvSpPr>
          <p:cNvPr id="20483" name="Text Box 6"/>
          <p:cNvSpPr/>
          <p:nvPr>
            <p:custDataLst>
              <p:tags r:id="rId2"/>
            </p:custDataLst>
          </p:nvPr>
        </p:nvSpPr>
        <p:spPr>
          <a:xfrm>
            <a:off x="357188" y="655638"/>
            <a:ext cx="4037012" cy="701675"/>
          </a:xfrm>
          <a:prstGeom prst="rect">
            <a:avLst/>
          </a:prstGeom>
          <a:noFill/>
          <a:ln w="9525">
            <a:noFill/>
          </a:ln>
        </p:spPr>
        <p:txBody>
          <a:bodyPr>
            <a:spAutoFit/>
          </a:bodyPr>
          <a:p>
            <a:pPr>
              <a:spcBef>
                <a:spcPct val="50000"/>
              </a:spcBef>
            </a:pPr>
            <a:r>
              <a:rPr lang="zh-CN" altLang="en-US" sz="4000">
                <a:solidFill>
                  <a:srgbClr val="FF3300"/>
                </a:solidFill>
                <a:ea typeface="黑体" panose="02010609060101010101" pitchFamily="49" charset="-122"/>
              </a:rPr>
              <a:t>【思考与交流】</a:t>
            </a:r>
            <a:endParaRPr lang="en-US" altLang="zh-CN" sz="4000">
              <a:solidFill>
                <a:srgbClr val="FF3300"/>
              </a:solidFill>
              <a:ea typeface="黑体" panose="02010609060101010101" pitchFamily="49" charset="-122"/>
            </a:endParaRPr>
          </a:p>
        </p:txBody>
      </p:sp>
      <p:sp>
        <p:nvSpPr>
          <p:cNvPr id="20484" name="Text Box 17"/>
          <p:cNvSpPr/>
          <p:nvPr>
            <p:custDataLst>
              <p:tags r:id="rId3"/>
            </p:custDataLst>
          </p:nvPr>
        </p:nvSpPr>
        <p:spPr>
          <a:xfrm>
            <a:off x="714375" y="3571875"/>
            <a:ext cx="7697788" cy="641350"/>
          </a:xfrm>
          <a:prstGeom prst="rect">
            <a:avLst/>
          </a:prstGeom>
          <a:noFill/>
          <a:ln w="9525">
            <a:noFill/>
          </a:ln>
        </p:spPr>
        <p:txBody>
          <a:bodyPr>
            <a:spAutoFit/>
          </a:bodyPr>
          <a:p>
            <a:pPr>
              <a:spcBef>
                <a:spcPct val="50000"/>
              </a:spcBef>
            </a:pPr>
            <a:r>
              <a:rPr lang="zh-CN" altLang="en-US" sz="3600">
                <a:solidFill>
                  <a:srgbClr val="FF0000"/>
                </a:solidFill>
              </a:rPr>
              <a:t>共同特点：</a:t>
            </a:r>
            <a:endParaRPr lang="zh-CN" altLang="en-US" sz="3600">
              <a:solidFill>
                <a:srgbClr val="FF0000"/>
              </a:solidFill>
            </a:endParaRPr>
          </a:p>
        </p:txBody>
      </p:sp>
      <p:sp>
        <p:nvSpPr>
          <p:cNvPr id="20485" name="Rectangle 23"/>
          <p:cNvSpPr/>
          <p:nvPr>
            <p:custDataLst>
              <p:tags r:id="rId4"/>
            </p:custDataLst>
          </p:nvPr>
        </p:nvSpPr>
        <p:spPr>
          <a:xfrm>
            <a:off x="2857500" y="3571875"/>
            <a:ext cx="5078413" cy="641350"/>
          </a:xfrm>
          <a:prstGeom prst="rect">
            <a:avLst/>
          </a:prstGeom>
          <a:noFill/>
          <a:ln w="9525">
            <a:noFill/>
          </a:ln>
        </p:spPr>
        <p:txBody>
          <a:bodyPr>
            <a:spAutoFit/>
          </a:bodyPr>
          <a:p>
            <a:r>
              <a:rPr lang="zh-CN" altLang="en-US" sz="3600">
                <a:solidFill>
                  <a:srgbClr val="FF0000"/>
                </a:solidFill>
              </a:rPr>
              <a:t>△</a:t>
            </a:r>
            <a:r>
              <a:rPr lang="en-US" altLang="zh-CN" sz="3600">
                <a:solidFill>
                  <a:srgbClr val="FF0000"/>
                </a:solidFill>
              </a:rPr>
              <a:t>H &lt; 0  </a:t>
            </a:r>
            <a:r>
              <a:rPr lang="zh-CN" altLang="en-US" sz="3600">
                <a:solidFill>
                  <a:srgbClr val="FF0000"/>
                </a:solidFill>
              </a:rPr>
              <a:t>即放热反应</a:t>
            </a:r>
            <a:endParaRPr lang="zh-CN" altLang="en-US" sz="3600">
              <a:solidFill>
                <a:srgbClr val="FF0000"/>
              </a:solidFill>
            </a:endParaRPr>
          </a:p>
        </p:txBody>
      </p:sp>
      <p:sp>
        <p:nvSpPr>
          <p:cNvPr id="20486" name="Text Box 21"/>
          <p:cNvSpPr/>
          <p:nvPr>
            <p:custDataLst>
              <p:tags r:id="rId5"/>
            </p:custDataLst>
          </p:nvPr>
        </p:nvSpPr>
        <p:spPr>
          <a:xfrm>
            <a:off x="785813" y="4425950"/>
            <a:ext cx="7697787" cy="646113"/>
          </a:xfrm>
          <a:prstGeom prst="rect">
            <a:avLst/>
          </a:prstGeom>
          <a:noFill/>
          <a:ln w="9525">
            <a:noFill/>
          </a:ln>
        </p:spPr>
        <p:txBody>
          <a:bodyPr>
            <a:spAutoFit/>
          </a:bodyPr>
          <a:p>
            <a:pPr>
              <a:spcBef>
                <a:spcPct val="50000"/>
              </a:spcBef>
            </a:pPr>
            <a:r>
              <a:rPr lang="zh-CN" altLang="en-US" sz="3600">
                <a:solidFill>
                  <a:schemeClr val="bg2"/>
                </a:solidFill>
                <a:latin typeface="黑体" panose="02010609060101010101" pitchFamily="49" charset="-122"/>
                <a:ea typeface="黑体" panose="02010609060101010101" pitchFamily="49" charset="-122"/>
              </a:rPr>
              <a:t>体系从</a:t>
            </a:r>
            <a:r>
              <a:rPr lang="zh-CN" altLang="en-US" sz="3600">
                <a:solidFill>
                  <a:srgbClr val="D60D08"/>
                </a:solidFill>
                <a:latin typeface="黑体" panose="02010609060101010101" pitchFamily="49" charset="-122"/>
                <a:ea typeface="黑体" panose="02010609060101010101" pitchFamily="49" charset="-122"/>
              </a:rPr>
              <a:t>高能态</a:t>
            </a:r>
            <a:r>
              <a:rPr lang="zh-CN" altLang="en-US" sz="3600">
                <a:solidFill>
                  <a:schemeClr val="bg2"/>
                </a:solidFill>
                <a:latin typeface="黑体" panose="02010609060101010101" pitchFamily="49" charset="-122"/>
                <a:ea typeface="黑体" panose="02010609060101010101" pitchFamily="49" charset="-122"/>
              </a:rPr>
              <a:t>转变为</a:t>
            </a:r>
            <a:r>
              <a:rPr lang="zh-CN" altLang="en-US" sz="3600">
                <a:solidFill>
                  <a:srgbClr val="D60D08"/>
                </a:solidFill>
                <a:latin typeface="黑体" panose="02010609060101010101" pitchFamily="49" charset="-122"/>
                <a:ea typeface="黑体" panose="02010609060101010101" pitchFamily="49" charset="-122"/>
              </a:rPr>
              <a:t>低能态</a:t>
            </a:r>
            <a:endParaRPr lang="zh-CN" altLang="en-US" sz="3600">
              <a:solidFill>
                <a:srgbClr val="D60D08"/>
              </a:solidFill>
              <a:latin typeface="黑体" panose="02010609060101010101" pitchFamily="49" charset="-122"/>
              <a:ea typeface="黑体" panose="02010609060101010101" pitchFamily="49"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wipe(down)">
                                      <p:cBhvr>
                                        <p:cTn id="13" dur="580">
                                          <p:stCondLst>
                                            <p:cond delay="0"/>
                                          </p:stCondLst>
                                        </p:cTn>
                                        <p:tgtEl>
                                          <p:spTgt spid="20485"/>
                                        </p:tgtEl>
                                      </p:cBhvr>
                                    </p:animEffect>
                                    <p:anim calcmode="lin" valueType="num">
                                      <p:cBhvr>
                                        <p:cTn id="14" dur="1822" tmFilter="0,0; 0.14,0.36; 0.43,0.73; 0.71,0.91; 1.0,1.0" fill="hold">
                                          <p:stCondLst>
                                            <p:cond delay="0"/>
                                          </p:stCondLst>
                                        </p:cTn>
                                        <p:tgtEl>
                                          <p:spTgt spid="20485"/>
                                        </p:tgtEl>
                                        <p:attrNameLst>
                                          <p:attrName>ppt_x</p:attrName>
                                        </p:attrNameLst>
                                      </p:cBhvr>
                                      <p:tavLst>
                                        <p:tav tm="0">
                                          <p:val>
                                            <p:strVal val="#ppt_x-0.25"/>
                                          </p:val>
                                        </p:tav>
                                        <p:tav tm="100000">
                                          <p:val>
                                            <p:strVal val="#ppt_x"/>
                                          </p:val>
                                        </p:tav>
                                      </p:tavLst>
                                    </p:anim>
                                    <p:anim calcmode="lin" valueType="num">
                                      <p:cBhvr>
                                        <p:cTn id="15" dur="664" tmFilter="0.0,0.0; 0.25,0.07; 0.50,0.2; 0.75,0.467; 1.0,1.0" fill="hold">
                                          <p:stCondLst>
                                            <p:cond delay="0"/>
                                          </p:stCondLst>
                                        </p:cTn>
                                        <p:tgtEl>
                                          <p:spTgt spid="20485"/>
                                        </p:tgtEl>
                                        <p:attrNameLst>
                                          <p:attrName>ppt_y</p:attrName>
                                        </p:attrNameLst>
                                      </p:cBhvr>
                                      <p:tavLst>
                                        <p:tav tm="0" fmla="#ppt_y-sin(pi*$)/3">
                                          <p:val>
                                            <p:fltVal val="0.500000"/>
                                          </p:val>
                                        </p:tav>
                                        <p:tav tm="100000">
                                          <p:val>
                                            <p:fltVal val="1.000000"/>
                                          </p:val>
                                        </p:tav>
                                      </p:tavLst>
                                    </p:anim>
                                    <p:anim calcmode="lin" valueType="num">
                                      <p:cBhvr>
                                        <p:cTn id="16" dur="664" tmFilter="0, 0; 0.125,0.2665; 0.25,0.4; 0.375,0.465; 0.5,0.5;  0.625,0.535; 0.75,0.6; 0.875,0.7335; 1,1" fill="hold">
                                          <p:stCondLst>
                                            <p:cond delay="664"/>
                                          </p:stCondLst>
                                        </p:cTn>
                                        <p:tgtEl>
                                          <p:spTgt spid="20485"/>
                                        </p:tgtEl>
                                        <p:attrNameLst>
                                          <p:attrName>ppt_y</p:attrName>
                                        </p:attrNameLst>
                                      </p:cBhvr>
                                      <p:tavLst>
                                        <p:tav tm="0" fmla="#ppt_y-sin(pi*$)/9">
                                          <p:val>
                                            <p:fltVal val="0.000000"/>
                                          </p:val>
                                        </p:tav>
                                        <p:tav tm="100000">
                                          <p:val>
                                            <p:fltVal val="1.000000"/>
                                          </p:val>
                                        </p:tav>
                                      </p:tavLst>
                                    </p:anim>
                                    <p:anim calcmode="lin" valueType="num">
                                      <p:cBhvr>
                                        <p:cTn id="17" dur="332" tmFilter="0, 0; 0.125,0.2665; 0.25,0.4; 0.375,0.465; 0.5,0.5;  0.625,0.535; 0.75,0.6; 0.875,0.7335; 1,1" fill="hold">
                                          <p:stCondLst>
                                            <p:cond delay="1324"/>
                                          </p:stCondLst>
                                        </p:cTn>
                                        <p:tgtEl>
                                          <p:spTgt spid="20485"/>
                                        </p:tgtEl>
                                        <p:attrNameLst>
                                          <p:attrName>ppt_y</p:attrName>
                                        </p:attrNameLst>
                                      </p:cBhvr>
                                      <p:tavLst>
                                        <p:tav tm="0" fmla="#ppt_y-sin(pi*$)/27">
                                          <p:val>
                                            <p:fltVal val="0.000000"/>
                                          </p:val>
                                        </p:tav>
                                        <p:tav tm="100000">
                                          <p:val>
                                            <p:fltVal val="1.000000"/>
                                          </p:val>
                                        </p:tav>
                                      </p:tavLst>
                                    </p:anim>
                                    <p:anim calcmode="lin" valueType="num">
                                      <p:cBhvr>
                                        <p:cTn id="18" dur="164" tmFilter="0, 0; 0.125,0.2665; 0.25,0.4; 0.375,0.465; 0.5,0.5;  0.625,0.535; 0.75,0.6; 0.875,0.7335; 1,1" fill="hold">
                                          <p:stCondLst>
                                            <p:cond delay="1656"/>
                                          </p:stCondLst>
                                        </p:cTn>
                                        <p:tgtEl>
                                          <p:spTgt spid="20485"/>
                                        </p:tgtEl>
                                        <p:attrNameLst>
                                          <p:attrName>ppt_y</p:attrName>
                                        </p:attrNameLst>
                                      </p:cBhvr>
                                      <p:tavLst>
                                        <p:tav tm="0" fmla="#ppt_y-sin(pi*$)/81">
                                          <p:val>
                                            <p:fltVal val="0.000000"/>
                                          </p:val>
                                        </p:tav>
                                        <p:tav tm="100000">
                                          <p:val>
                                            <p:fltVal val="1.000000"/>
                                          </p:val>
                                        </p:tav>
                                      </p:tavLst>
                                    </p:anim>
                                    <p:animScale>
                                      <p:cBhvr>
                                        <p:cTn id="19" dur="26" fill="hold">
                                          <p:stCondLst>
                                            <p:cond delay="650"/>
                                          </p:stCondLst>
                                        </p:cTn>
                                        <p:tgtEl>
                                          <p:spTgt spid="20485"/>
                                        </p:tgtEl>
                                      </p:cBhvr>
                                      <p:to x="100000" y="60000"/>
                                    </p:animScale>
                                    <p:animScale>
                                      <p:cBhvr>
                                        <p:cTn id="20" dur="166" decel="50000" fill="hold">
                                          <p:stCondLst>
                                            <p:cond delay="676"/>
                                          </p:stCondLst>
                                        </p:cTn>
                                        <p:tgtEl>
                                          <p:spTgt spid="20485"/>
                                        </p:tgtEl>
                                      </p:cBhvr>
                                      <p:to x="100000" y="100000"/>
                                    </p:animScale>
                                    <p:animScale>
                                      <p:cBhvr>
                                        <p:cTn id="21" dur="26" fill="hold">
                                          <p:stCondLst>
                                            <p:cond delay="1312"/>
                                          </p:stCondLst>
                                        </p:cTn>
                                        <p:tgtEl>
                                          <p:spTgt spid="20485"/>
                                        </p:tgtEl>
                                      </p:cBhvr>
                                      <p:to x="100000" y="80000"/>
                                    </p:animScale>
                                    <p:animScale>
                                      <p:cBhvr>
                                        <p:cTn id="22" dur="166" decel="50000" fill="hold">
                                          <p:stCondLst>
                                            <p:cond delay="1338"/>
                                          </p:stCondLst>
                                        </p:cTn>
                                        <p:tgtEl>
                                          <p:spTgt spid="20485"/>
                                        </p:tgtEl>
                                      </p:cBhvr>
                                      <p:to x="100000" y="100000"/>
                                    </p:animScale>
                                    <p:animScale>
                                      <p:cBhvr>
                                        <p:cTn id="23" dur="26" fill="hold">
                                          <p:stCondLst>
                                            <p:cond delay="1642"/>
                                          </p:stCondLst>
                                        </p:cTn>
                                        <p:tgtEl>
                                          <p:spTgt spid="20485"/>
                                        </p:tgtEl>
                                      </p:cBhvr>
                                      <p:to x="100000" y="90000"/>
                                    </p:animScale>
                                    <p:animScale>
                                      <p:cBhvr>
                                        <p:cTn id="24" dur="166" decel="50000" fill="hold">
                                          <p:stCondLst>
                                            <p:cond delay="1668"/>
                                          </p:stCondLst>
                                        </p:cTn>
                                        <p:tgtEl>
                                          <p:spTgt spid="20485"/>
                                        </p:tgtEl>
                                      </p:cBhvr>
                                      <p:to x="100000" y="100000"/>
                                    </p:animScale>
                                    <p:animScale>
                                      <p:cBhvr>
                                        <p:cTn id="25" dur="26" fill="hold">
                                          <p:stCondLst>
                                            <p:cond delay="1808"/>
                                          </p:stCondLst>
                                        </p:cTn>
                                        <p:tgtEl>
                                          <p:spTgt spid="20485"/>
                                        </p:tgtEl>
                                      </p:cBhvr>
                                      <p:to x="100000" y="95000"/>
                                    </p:animScale>
                                    <p:animScale>
                                      <p:cBhvr>
                                        <p:cTn id="26" dur="166" decel="50000" fill="hold">
                                          <p:stCondLst>
                                            <p:cond delay="1834"/>
                                          </p:stCondLst>
                                        </p:cTn>
                                        <p:tgtEl>
                                          <p:spTgt spid="2048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6"/>
                                        </p:tgtEl>
                                        <p:attrNameLst>
                                          <p:attrName>style.visibility</p:attrName>
                                        </p:attrNameLst>
                                      </p:cBhvr>
                                      <p:to>
                                        <p:strVal val="visible"/>
                                      </p:to>
                                    </p:set>
                                    <p:anim calcmode="lin" valueType="num">
                                      <p:cBhvr additive="base">
                                        <p:cTn id="31" dur="500" fill="hold"/>
                                        <p:tgtEl>
                                          <p:spTgt spid="20486"/>
                                        </p:tgtEl>
                                        <p:attrNameLst>
                                          <p:attrName>ppt_x</p:attrName>
                                        </p:attrNameLst>
                                      </p:cBhvr>
                                      <p:tavLst>
                                        <p:tav tm="0">
                                          <p:val>
                                            <p:strVal val="#ppt_x"/>
                                          </p:val>
                                        </p:tav>
                                        <p:tav tm="100000">
                                          <p:val>
                                            <p:strVal val="#ppt_x"/>
                                          </p:val>
                                        </p:tav>
                                      </p:tavLst>
                                    </p:anim>
                                    <p:anim calcmode="lin" valueType="num">
                                      <p:cBhvr additive="base">
                                        <p:cTn id="32"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Text Box 5"/>
          <p:cNvSpPr/>
          <p:nvPr>
            <p:custDataLst>
              <p:tags r:id="rId1"/>
            </p:custDataLst>
          </p:nvPr>
        </p:nvSpPr>
        <p:spPr>
          <a:xfrm>
            <a:off x="179388" y="260350"/>
            <a:ext cx="7129462" cy="701675"/>
          </a:xfrm>
          <a:prstGeom prst="rect">
            <a:avLst/>
          </a:prstGeom>
          <a:noFill/>
          <a:ln w="9525">
            <a:noFill/>
          </a:ln>
        </p:spPr>
        <p:txBody>
          <a:bodyPr>
            <a:spAutoFit/>
          </a:bodyPr>
          <a:p>
            <a:pPr>
              <a:spcBef>
                <a:spcPct val="50000"/>
              </a:spcBef>
            </a:pPr>
            <a:r>
              <a:rPr lang="zh-CN" altLang="en-US" sz="4000">
                <a:solidFill>
                  <a:srgbClr val="FF3300"/>
                </a:solidFill>
                <a:ea typeface="黑体" panose="02010609060101010101" pitchFamily="49" charset="-122"/>
              </a:rPr>
              <a:t>一、能量判据（焓判据）</a:t>
            </a:r>
            <a:endParaRPr lang="zh-CN" altLang="en-US" sz="4000">
              <a:solidFill>
                <a:srgbClr val="FF3300"/>
              </a:solidFill>
              <a:ea typeface="黑体" panose="02010609060101010101" pitchFamily="49" charset="-122"/>
            </a:endParaRPr>
          </a:p>
        </p:txBody>
      </p:sp>
      <p:pic>
        <p:nvPicPr>
          <p:cNvPr id="21507" name="Picture 8" descr="pic_249311"/>
          <p:cNvPicPr>
            <a:picLocks noChangeAspect="1"/>
          </p:cNvPicPr>
          <p:nvPr>
            <p:custDataLst>
              <p:tags r:id="rId2"/>
            </p:custDataLst>
          </p:nvPr>
        </p:nvPicPr>
        <p:blipFill>
          <a:blip r:embed="rId3"/>
          <a:stretch>
            <a:fillRect/>
          </a:stretch>
        </p:blipFill>
        <p:spPr>
          <a:xfrm>
            <a:off x="322263" y="1628775"/>
            <a:ext cx="3744912" cy="4464050"/>
          </a:xfrm>
          <a:prstGeom prst="rect">
            <a:avLst/>
          </a:prstGeom>
          <a:noFill/>
          <a:ln w="9525">
            <a:noFill/>
          </a:ln>
        </p:spPr>
      </p:pic>
      <p:sp>
        <p:nvSpPr>
          <p:cNvPr id="21508" name="Text Box 9"/>
          <p:cNvSpPr/>
          <p:nvPr>
            <p:custDataLst>
              <p:tags r:id="rId4"/>
            </p:custDataLst>
          </p:nvPr>
        </p:nvSpPr>
        <p:spPr>
          <a:xfrm>
            <a:off x="4564063" y="1628775"/>
            <a:ext cx="4040187" cy="641350"/>
          </a:xfrm>
          <a:prstGeom prst="rect">
            <a:avLst/>
          </a:prstGeom>
          <a:noFill/>
          <a:ln w="9525">
            <a:noFill/>
          </a:ln>
        </p:spPr>
        <p:txBody>
          <a:bodyPr>
            <a:spAutoFit/>
          </a:bodyPr>
          <a:p>
            <a:pPr>
              <a:spcBef>
                <a:spcPct val="50000"/>
              </a:spcBef>
            </a:pPr>
            <a:r>
              <a:rPr lang="zh-CN" altLang="en-US" sz="3600">
                <a:solidFill>
                  <a:srgbClr val="073DC5"/>
                </a:solidFill>
                <a:latin typeface="Times New Roman" panose="02020603050405020304" pitchFamily="18" charset="0"/>
                <a:ea typeface="华文新魏" panose="02010800040101010101" pitchFamily="2" charset="-122"/>
              </a:rPr>
              <a:t>反应物的总能量</a:t>
            </a:r>
            <a:r>
              <a:rPr lang="zh-CN" altLang="en-US" sz="3600">
                <a:solidFill>
                  <a:srgbClr val="FF3300"/>
                </a:solidFill>
                <a:latin typeface="Times New Roman" panose="02020603050405020304" pitchFamily="18" charset="0"/>
                <a:ea typeface="华文新魏" panose="02010800040101010101" pitchFamily="2" charset="-122"/>
              </a:rPr>
              <a:t>高</a:t>
            </a:r>
            <a:endParaRPr lang="zh-CN" altLang="en-US" sz="3600">
              <a:solidFill>
                <a:srgbClr val="FF3300"/>
              </a:solidFill>
              <a:latin typeface="Times New Roman" panose="02020603050405020304" pitchFamily="18" charset="0"/>
              <a:ea typeface="华文新魏" panose="02010800040101010101" pitchFamily="2" charset="-122"/>
            </a:endParaRPr>
          </a:p>
        </p:txBody>
      </p:sp>
      <p:cxnSp>
        <p:nvCxnSpPr>
          <p:cNvPr id="21509" name="Line 10"/>
          <p:cNvCxnSpPr/>
          <p:nvPr>
            <p:custDataLst>
              <p:tags r:id="rId5"/>
            </p:custDataLst>
          </p:nvPr>
        </p:nvCxnSpPr>
        <p:spPr>
          <a:xfrm>
            <a:off x="4576763" y="2271713"/>
            <a:ext cx="3962400" cy="0"/>
          </a:xfrm>
          <a:prstGeom prst="line">
            <a:avLst/>
          </a:prstGeom>
          <a:ln w="38100" cap="flat" cmpd="sng">
            <a:solidFill>
              <a:schemeClr val="tx1"/>
            </a:solidFill>
            <a:prstDash val="solid"/>
            <a:headEnd type="none" w="med" len="med"/>
            <a:tailEnd type="none" w="med" len="med"/>
          </a:ln>
        </p:spPr>
      </p:cxnSp>
      <p:sp>
        <p:nvSpPr>
          <p:cNvPr id="21510" name="AutoShape 11"/>
          <p:cNvSpPr/>
          <p:nvPr>
            <p:custDataLst>
              <p:tags r:id="rId6"/>
            </p:custDataLst>
          </p:nvPr>
        </p:nvSpPr>
        <p:spPr>
          <a:xfrm>
            <a:off x="5940425" y="2343150"/>
            <a:ext cx="990600" cy="2741613"/>
          </a:xfrm>
          <a:prstGeom prst="downArrow">
            <a:avLst>
              <a:gd name="adj1" fmla="val 50000"/>
              <a:gd name="adj2" fmla="val 69191"/>
            </a:avLst>
          </a:prstGeom>
          <a:solidFill>
            <a:srgbClr val="FF99CC"/>
          </a:solidFill>
          <a:ln>
            <a:solidFill>
              <a:schemeClr val="tx1"/>
            </a:solidFill>
            <a:miter lim="800000"/>
          </a:ln>
        </p:spPr>
        <p:txBody>
          <a:bodyPr vert="vert" wrap="none" anchor="ctr" anchorCtr="0"/>
          <a:p>
            <a:endParaRPr lang="zh-CN" altLang="en-US"/>
          </a:p>
        </p:txBody>
      </p:sp>
      <p:cxnSp>
        <p:nvCxnSpPr>
          <p:cNvPr id="21511" name="Line 12"/>
          <p:cNvCxnSpPr/>
          <p:nvPr>
            <p:custDataLst>
              <p:tags r:id="rId7"/>
            </p:custDataLst>
          </p:nvPr>
        </p:nvCxnSpPr>
        <p:spPr>
          <a:xfrm>
            <a:off x="4500563" y="5138738"/>
            <a:ext cx="4038600" cy="0"/>
          </a:xfrm>
          <a:prstGeom prst="line">
            <a:avLst/>
          </a:prstGeom>
          <a:ln w="38100" cap="flat" cmpd="sng">
            <a:solidFill>
              <a:schemeClr val="tx1"/>
            </a:solidFill>
            <a:prstDash val="solid"/>
            <a:headEnd type="none" w="med" len="med"/>
            <a:tailEnd type="none" w="med" len="med"/>
          </a:ln>
        </p:spPr>
      </p:cxnSp>
      <p:sp>
        <p:nvSpPr>
          <p:cNvPr id="21512" name="Text Box 13"/>
          <p:cNvSpPr/>
          <p:nvPr>
            <p:custDataLst>
              <p:tags r:id="rId8"/>
            </p:custDataLst>
          </p:nvPr>
        </p:nvSpPr>
        <p:spPr>
          <a:xfrm>
            <a:off x="4643438" y="5092700"/>
            <a:ext cx="3870325" cy="641350"/>
          </a:xfrm>
          <a:prstGeom prst="rect">
            <a:avLst/>
          </a:prstGeom>
          <a:noFill/>
          <a:ln w="9525">
            <a:noFill/>
          </a:ln>
        </p:spPr>
        <p:txBody>
          <a:bodyPr>
            <a:spAutoFit/>
          </a:bodyPr>
          <a:p>
            <a:pPr>
              <a:spcBef>
                <a:spcPct val="50000"/>
              </a:spcBef>
            </a:pPr>
            <a:r>
              <a:rPr lang="zh-CN" altLang="en-US" sz="3600">
                <a:solidFill>
                  <a:srgbClr val="073DC5"/>
                </a:solidFill>
                <a:latin typeface="Times New Roman" panose="02020603050405020304" pitchFamily="18" charset="0"/>
                <a:ea typeface="华文新魏" panose="02010800040101010101" pitchFamily="2" charset="-122"/>
              </a:rPr>
              <a:t>生成物的总能量</a:t>
            </a:r>
            <a:r>
              <a:rPr lang="zh-CN" altLang="en-US" sz="3600">
                <a:solidFill>
                  <a:srgbClr val="FF3300"/>
                </a:solidFill>
                <a:latin typeface="Times New Roman" panose="02020603050405020304" pitchFamily="18" charset="0"/>
                <a:ea typeface="华文新魏" panose="02010800040101010101" pitchFamily="2" charset="-122"/>
              </a:rPr>
              <a:t>低</a:t>
            </a:r>
            <a:endParaRPr lang="zh-CN" altLang="en-US" sz="3600">
              <a:solidFill>
                <a:srgbClr val="FF3300"/>
              </a:solidFill>
              <a:latin typeface="Times New Roman" panose="02020603050405020304" pitchFamily="18" charset="0"/>
              <a:ea typeface="华文新魏" panose="02010800040101010101" pitchFamily="2" charset="-122"/>
            </a:endParaRPr>
          </a:p>
        </p:txBody>
      </p:sp>
      <p:sp>
        <p:nvSpPr>
          <p:cNvPr id="21513" name="Text Box 14"/>
          <p:cNvSpPr/>
          <p:nvPr>
            <p:custDataLst>
              <p:tags r:id="rId9"/>
            </p:custDataLst>
          </p:nvPr>
        </p:nvSpPr>
        <p:spPr>
          <a:xfrm>
            <a:off x="5083175" y="2570163"/>
            <a:ext cx="793750" cy="2514600"/>
          </a:xfrm>
          <a:prstGeom prst="rect">
            <a:avLst/>
          </a:prstGeom>
          <a:noFill/>
          <a:ln w="9525">
            <a:noFill/>
          </a:ln>
        </p:spPr>
        <p:txBody>
          <a:bodyPr vert="eaVert">
            <a:spAutoFit/>
          </a:bodyPr>
          <a:p>
            <a:pPr>
              <a:spcBef>
                <a:spcPct val="50000"/>
              </a:spcBef>
            </a:pPr>
            <a:r>
              <a:rPr lang="zh-CN" altLang="en-US" sz="4000">
                <a:solidFill>
                  <a:srgbClr val="FF3300"/>
                </a:solidFill>
                <a:latin typeface="Times New Roman" panose="02020603050405020304" pitchFamily="18" charset="0"/>
                <a:ea typeface="楷体_GB2312" pitchFamily="49" charset="-122"/>
              </a:rPr>
              <a:t>放热反应</a:t>
            </a:r>
            <a:endParaRPr lang="zh-CN" altLang="en-US" sz="4000">
              <a:solidFill>
                <a:srgbClr val="FF3300"/>
              </a:solidFill>
              <a:latin typeface="Times New Roman" panose="02020603050405020304" pitchFamily="18" charset="0"/>
              <a:ea typeface="楷体_GB2312" pitchFamily="49" charset="-122"/>
            </a:endParaRPr>
          </a:p>
        </p:txBody>
      </p:sp>
      <p:sp>
        <p:nvSpPr>
          <p:cNvPr id="21514" name="Rectangle 15"/>
          <p:cNvSpPr/>
          <p:nvPr>
            <p:custDataLst>
              <p:tags r:id="rId10"/>
            </p:custDataLst>
          </p:nvPr>
        </p:nvSpPr>
        <p:spPr>
          <a:xfrm>
            <a:off x="6853238" y="3213100"/>
            <a:ext cx="2039937" cy="641350"/>
          </a:xfrm>
          <a:prstGeom prst="rect">
            <a:avLst/>
          </a:prstGeom>
          <a:noFill/>
          <a:ln w="9525">
            <a:noFill/>
          </a:ln>
        </p:spPr>
        <p:txBody>
          <a:bodyPr>
            <a:spAutoFit/>
          </a:bodyPr>
          <a:p>
            <a:r>
              <a:rPr lang="zh-CN" altLang="en-US" sz="3600">
                <a:solidFill>
                  <a:srgbClr val="D72507"/>
                </a:solidFill>
              </a:rPr>
              <a:t>△</a:t>
            </a:r>
            <a:r>
              <a:rPr lang="en-US" altLang="zh-CN" sz="3600">
                <a:solidFill>
                  <a:srgbClr val="D72507"/>
                </a:solidFill>
              </a:rPr>
              <a:t>H</a:t>
            </a:r>
            <a:r>
              <a:rPr lang="en-US" altLang="en-US" sz="3600">
                <a:solidFill>
                  <a:srgbClr val="D72507"/>
                </a:solidFill>
              </a:rPr>
              <a:t>＜</a:t>
            </a:r>
            <a:r>
              <a:rPr lang="en-US" altLang="zh-CN" sz="3600">
                <a:solidFill>
                  <a:srgbClr val="D72507"/>
                </a:solidFill>
              </a:rPr>
              <a:t>0</a:t>
            </a:r>
            <a:endParaRPr lang="zh-CN" altLang="en-US" sz="3600">
              <a:solidFill>
                <a:srgbClr val="D72507"/>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8">
                                            <p:txEl>
                                              <p:charRg st="0" end="9"/>
                                            </p:txEl>
                                          </p:spTgt>
                                        </p:tgtEl>
                                        <p:attrNameLst>
                                          <p:attrName>style.visibility</p:attrName>
                                        </p:attrNameLst>
                                      </p:cBhvr>
                                      <p:to>
                                        <p:strVal val="visible"/>
                                      </p:to>
                                    </p:set>
                                    <p:animEffect transition="in" filter="box(out)">
                                      <p:cBhvr>
                                        <p:cTn id="7" dur="500"/>
                                        <p:tgtEl>
                                          <p:spTgt spid="21508">
                                            <p:txEl>
                                              <p:charRg st="0" end="9"/>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1"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box(out)">
                                      <p:cBhvr>
                                        <p:cTn id="12" dur="500"/>
                                        <p:tgtEl>
                                          <p:spTgt spid="21509"/>
                                        </p:tgtEl>
                                      </p:cBhvr>
                                    </p:animEffect>
                                  </p:childTnLst>
                                  <p:subTnLst>
                                    <p:audio>
                                      <p:cMediaNode>
                                        <p:cTn display="0" masterRel="sameClick">
                                          <p:stCondLst>
                                            <p:cond evt="begin" delay="0">
                                              <p:tn val="10"/>
                                            </p:cond>
                                          </p:stCondLst>
                                          <p:endCondLst>
                                            <p:cond evt="onStopAudio" delay="0">
                                              <p:tgtEl>
                                                <p:sldTgt/>
                                              </p:tgtEl>
                                            </p:cond>
                                          </p:endCondLst>
                                        </p:cTn>
                                        <p:tgtEl>
                                          <p:sndTgt r:embed="rId11"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box(out)">
                                      <p:cBhvr>
                                        <p:cTn id="17" dur="500"/>
                                        <p:tgtEl>
                                          <p:spTgt spid="21510"/>
                                        </p:tgtEl>
                                      </p:cBhvr>
                                    </p:animEffect>
                                  </p:childTnLst>
                                  <p:subTnLst>
                                    <p:audio>
                                      <p:cMediaNode>
                                        <p:cTn display="0" masterRel="sameClick">
                                          <p:stCondLst>
                                            <p:cond evt="begin" delay="0">
                                              <p:tn val="15"/>
                                            </p:cond>
                                          </p:stCondLst>
                                          <p:endCondLst>
                                            <p:cond evt="onStopAudio" delay="0">
                                              <p:tgtEl>
                                                <p:sldTgt/>
                                              </p:tgtEl>
                                            </p:cond>
                                          </p:endCondLst>
                                        </p:cTn>
                                        <p:tgtEl>
                                          <p:sndTgt r:embed="rId11"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box(out)">
                                      <p:cBhvr>
                                        <p:cTn id="22" dur="500"/>
                                        <p:tgtEl>
                                          <p:spTgt spid="21511"/>
                                        </p:tgtEl>
                                      </p:cBhvr>
                                    </p:animEffect>
                                  </p:childTnLst>
                                  <p:subTnLst>
                                    <p:audio>
                                      <p:cMediaNode>
                                        <p:cTn display="0" masterRel="sameClick">
                                          <p:stCondLst>
                                            <p:cond evt="begin" delay="0">
                                              <p:tn val="20"/>
                                            </p:cond>
                                          </p:stCondLst>
                                          <p:endCondLst>
                                            <p:cond evt="onStopAudio" delay="0">
                                              <p:tgtEl>
                                                <p:sldTgt/>
                                              </p:tgtEl>
                                            </p:cond>
                                          </p:endCondLst>
                                        </p:cTn>
                                        <p:tgtEl>
                                          <p:sndTgt r:embed="rId11"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512">
                                            <p:txEl>
                                              <p:charRg st="0" end="9"/>
                                            </p:txEl>
                                          </p:spTgt>
                                        </p:tgtEl>
                                        <p:attrNameLst>
                                          <p:attrName>style.visibility</p:attrName>
                                        </p:attrNameLst>
                                      </p:cBhvr>
                                      <p:to>
                                        <p:strVal val="visible"/>
                                      </p:to>
                                    </p:set>
                                    <p:animEffect transition="in" filter="box(out)">
                                      <p:cBhvr>
                                        <p:cTn id="27" dur="500"/>
                                        <p:tgtEl>
                                          <p:spTgt spid="21512">
                                            <p:txEl>
                                              <p:charRg st="0" end="9"/>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11" name="camera.wav"/>
                                        </p:tgtEl>
                                      </p:cMediaNode>
                                    </p:audio>
                                  </p:sub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1513"/>
                                        </p:tgtEl>
                                        <p:attrNameLst>
                                          <p:attrName>style.visibility</p:attrName>
                                        </p:attrNameLst>
                                      </p:cBhvr>
                                      <p:to>
                                        <p:strVal val="visible"/>
                                      </p:to>
                                    </p:set>
                                    <p:anim calcmode="lin" valueType="num">
                                      <p:cBhvr>
                                        <p:cTn id="32" dur="1000" fill="hold"/>
                                        <p:tgtEl>
                                          <p:spTgt spid="21513"/>
                                        </p:tgtEl>
                                        <p:attrNameLst>
                                          <p:attrName>ppt_w</p:attrName>
                                        </p:attrNameLst>
                                      </p:cBhvr>
                                      <p:tavLst>
                                        <p:tav tm="0">
                                          <p:val>
                                            <p:fltVal val="0.000000"/>
                                          </p:val>
                                        </p:tav>
                                        <p:tav tm="100000">
                                          <p:val>
                                            <p:strVal val="#ppt_w"/>
                                          </p:val>
                                        </p:tav>
                                      </p:tavLst>
                                    </p:anim>
                                    <p:anim calcmode="lin" valueType="num">
                                      <p:cBhvr>
                                        <p:cTn id="33" dur="1000" fill="hold"/>
                                        <p:tgtEl>
                                          <p:spTgt spid="21513"/>
                                        </p:tgtEl>
                                        <p:attrNameLst>
                                          <p:attrName>ppt_h</p:attrName>
                                        </p:attrNameLst>
                                      </p:cBhvr>
                                      <p:tavLst>
                                        <p:tav tm="0">
                                          <p:val>
                                            <p:fltVal val="0.000000"/>
                                          </p:val>
                                        </p:tav>
                                        <p:tav tm="100000">
                                          <p:val>
                                            <p:strVal val="#ppt_h"/>
                                          </p:val>
                                        </p:tav>
                                      </p:tavLst>
                                    </p:anim>
                                    <p:anim calcmode="lin" valueType="num">
                                      <p:cBhvr>
                                        <p:cTn id="34" dur="1000" fill="hold"/>
                                        <p:tgtEl>
                                          <p:spTgt spid="21513"/>
                                        </p:tgtEl>
                                        <p:attrNameLst>
                                          <p:attrName>ppt_x</p:attrName>
                                        </p:attrNameLst>
                                      </p:cBhvr>
                                      <p:tavLst>
                                        <p:tav tm="0" fmla="#ppt_x+(cos(-2*pi*(1-$))*-#ppt_x-sin(-2*pi*(1-$))*(1-#ppt_y))*(1-$)">
                                          <p:val>
                                            <p:fltVal val="0.000000"/>
                                          </p:val>
                                        </p:tav>
                                        <p:tav tm="100000">
                                          <p:val>
                                            <p:fltVal val="1.000000"/>
                                          </p:val>
                                        </p:tav>
                                      </p:tavLst>
                                    </p:anim>
                                    <p:anim calcmode="lin" valueType="num">
                                      <p:cBhvr>
                                        <p:cTn id="35" dur="1000" fill="hold"/>
                                        <p:tgtEl>
                                          <p:spTgt spid="2151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1514"/>
                                        </p:tgtEl>
                                        <p:attrNameLst>
                                          <p:attrName>style.visibility</p:attrName>
                                        </p:attrNameLst>
                                      </p:cBhvr>
                                      <p:to>
                                        <p:strVal val="visible"/>
                                      </p:to>
                                    </p:set>
                                    <p:animEffect transition="in" filter="wipe(down)">
                                      <p:cBhvr>
                                        <p:cTn id="40" dur="580">
                                          <p:stCondLst>
                                            <p:cond delay="0"/>
                                          </p:stCondLst>
                                        </p:cTn>
                                        <p:tgtEl>
                                          <p:spTgt spid="21514"/>
                                        </p:tgtEl>
                                      </p:cBhvr>
                                    </p:animEffect>
                                    <p:anim calcmode="lin" valueType="num">
                                      <p:cBhvr>
                                        <p:cTn id="41" dur="1822" tmFilter="0,0; 0.14,0.36; 0.43,0.73; 0.71,0.91; 1.0,1.0" fill="hold">
                                          <p:stCondLst>
                                            <p:cond delay="0"/>
                                          </p:stCondLst>
                                        </p:cTn>
                                        <p:tgtEl>
                                          <p:spTgt spid="21514"/>
                                        </p:tgtEl>
                                        <p:attrNameLst>
                                          <p:attrName>ppt_x</p:attrName>
                                        </p:attrNameLst>
                                      </p:cBhvr>
                                      <p:tavLst>
                                        <p:tav tm="0">
                                          <p:val>
                                            <p:strVal val="#ppt_x-0.25"/>
                                          </p:val>
                                        </p:tav>
                                        <p:tav tm="100000">
                                          <p:val>
                                            <p:strVal val="#ppt_x"/>
                                          </p:val>
                                        </p:tav>
                                      </p:tavLst>
                                    </p:anim>
                                    <p:anim calcmode="lin" valueType="num">
                                      <p:cBhvr>
                                        <p:cTn id="42" dur="664" tmFilter="0.0,0.0; 0.25,0.07; 0.50,0.2; 0.75,0.467; 1.0,1.0" fill="hold">
                                          <p:stCondLst>
                                            <p:cond delay="0"/>
                                          </p:stCondLst>
                                        </p:cTn>
                                        <p:tgtEl>
                                          <p:spTgt spid="21514"/>
                                        </p:tgtEl>
                                        <p:attrNameLst>
                                          <p:attrName>ppt_y</p:attrName>
                                        </p:attrNameLst>
                                      </p:cBhvr>
                                      <p:tavLst>
                                        <p:tav tm="0" fmla="#ppt_y-sin(pi*$)/3">
                                          <p:val>
                                            <p:fltVal val="0.500000"/>
                                          </p:val>
                                        </p:tav>
                                        <p:tav tm="100000">
                                          <p:val>
                                            <p:fltVal val="1.000000"/>
                                          </p:val>
                                        </p:tav>
                                      </p:tavLst>
                                    </p:anim>
                                    <p:anim calcmode="lin" valueType="num">
                                      <p:cBhvr>
                                        <p:cTn id="43" dur="664" tmFilter="0, 0; 0.125,0.2665; 0.25,0.4; 0.375,0.465; 0.5,0.5;  0.625,0.535; 0.75,0.6; 0.875,0.7335; 1,1" fill="hold">
                                          <p:stCondLst>
                                            <p:cond delay="664"/>
                                          </p:stCondLst>
                                        </p:cTn>
                                        <p:tgtEl>
                                          <p:spTgt spid="21514"/>
                                        </p:tgtEl>
                                        <p:attrNameLst>
                                          <p:attrName>ppt_y</p:attrName>
                                        </p:attrNameLst>
                                      </p:cBhvr>
                                      <p:tavLst>
                                        <p:tav tm="0" fmla="#ppt_y-sin(pi*$)/9">
                                          <p:val>
                                            <p:fltVal val="0.000000"/>
                                          </p:val>
                                        </p:tav>
                                        <p:tav tm="100000">
                                          <p:val>
                                            <p:fltVal val="1.000000"/>
                                          </p:val>
                                        </p:tav>
                                      </p:tavLst>
                                    </p:anim>
                                    <p:anim calcmode="lin" valueType="num">
                                      <p:cBhvr>
                                        <p:cTn id="44" dur="332" tmFilter="0, 0; 0.125,0.2665; 0.25,0.4; 0.375,0.465; 0.5,0.5;  0.625,0.535; 0.75,0.6; 0.875,0.7335; 1,1" fill="hold">
                                          <p:stCondLst>
                                            <p:cond delay="1324"/>
                                          </p:stCondLst>
                                        </p:cTn>
                                        <p:tgtEl>
                                          <p:spTgt spid="21514"/>
                                        </p:tgtEl>
                                        <p:attrNameLst>
                                          <p:attrName>ppt_y</p:attrName>
                                        </p:attrNameLst>
                                      </p:cBhvr>
                                      <p:tavLst>
                                        <p:tav tm="0" fmla="#ppt_y-sin(pi*$)/27">
                                          <p:val>
                                            <p:fltVal val="0.000000"/>
                                          </p:val>
                                        </p:tav>
                                        <p:tav tm="100000">
                                          <p:val>
                                            <p:fltVal val="1.000000"/>
                                          </p:val>
                                        </p:tav>
                                      </p:tavLst>
                                    </p:anim>
                                    <p:anim calcmode="lin" valueType="num">
                                      <p:cBhvr>
                                        <p:cTn id="45" dur="164" tmFilter="0, 0; 0.125,0.2665; 0.25,0.4; 0.375,0.465; 0.5,0.5;  0.625,0.535; 0.75,0.6; 0.875,0.7335; 1,1" fill="hold">
                                          <p:stCondLst>
                                            <p:cond delay="1656"/>
                                          </p:stCondLst>
                                        </p:cTn>
                                        <p:tgtEl>
                                          <p:spTgt spid="21514"/>
                                        </p:tgtEl>
                                        <p:attrNameLst>
                                          <p:attrName>ppt_y</p:attrName>
                                        </p:attrNameLst>
                                      </p:cBhvr>
                                      <p:tavLst>
                                        <p:tav tm="0" fmla="#ppt_y-sin(pi*$)/81">
                                          <p:val>
                                            <p:fltVal val="0.000000"/>
                                          </p:val>
                                        </p:tav>
                                        <p:tav tm="100000">
                                          <p:val>
                                            <p:fltVal val="1.000000"/>
                                          </p:val>
                                        </p:tav>
                                      </p:tavLst>
                                    </p:anim>
                                    <p:animScale>
                                      <p:cBhvr>
                                        <p:cTn id="46" dur="26" fill="hold">
                                          <p:stCondLst>
                                            <p:cond delay="650"/>
                                          </p:stCondLst>
                                        </p:cTn>
                                        <p:tgtEl>
                                          <p:spTgt spid="21514"/>
                                        </p:tgtEl>
                                      </p:cBhvr>
                                      <p:to x="100000" y="60000"/>
                                    </p:animScale>
                                    <p:animScale>
                                      <p:cBhvr>
                                        <p:cTn id="47" dur="166" decel="50000" fill="hold">
                                          <p:stCondLst>
                                            <p:cond delay="676"/>
                                          </p:stCondLst>
                                        </p:cTn>
                                        <p:tgtEl>
                                          <p:spTgt spid="21514"/>
                                        </p:tgtEl>
                                      </p:cBhvr>
                                      <p:to x="100000" y="100000"/>
                                    </p:animScale>
                                    <p:animScale>
                                      <p:cBhvr>
                                        <p:cTn id="48" dur="26" fill="hold">
                                          <p:stCondLst>
                                            <p:cond delay="1312"/>
                                          </p:stCondLst>
                                        </p:cTn>
                                        <p:tgtEl>
                                          <p:spTgt spid="21514"/>
                                        </p:tgtEl>
                                      </p:cBhvr>
                                      <p:to x="100000" y="80000"/>
                                    </p:animScale>
                                    <p:animScale>
                                      <p:cBhvr>
                                        <p:cTn id="49" dur="166" decel="50000" fill="hold">
                                          <p:stCondLst>
                                            <p:cond delay="1338"/>
                                          </p:stCondLst>
                                        </p:cTn>
                                        <p:tgtEl>
                                          <p:spTgt spid="21514"/>
                                        </p:tgtEl>
                                      </p:cBhvr>
                                      <p:to x="100000" y="100000"/>
                                    </p:animScale>
                                    <p:animScale>
                                      <p:cBhvr>
                                        <p:cTn id="50" dur="26" fill="hold">
                                          <p:stCondLst>
                                            <p:cond delay="1642"/>
                                          </p:stCondLst>
                                        </p:cTn>
                                        <p:tgtEl>
                                          <p:spTgt spid="21514"/>
                                        </p:tgtEl>
                                      </p:cBhvr>
                                      <p:to x="100000" y="90000"/>
                                    </p:animScale>
                                    <p:animScale>
                                      <p:cBhvr>
                                        <p:cTn id="51" dur="166" decel="50000" fill="hold">
                                          <p:stCondLst>
                                            <p:cond delay="1668"/>
                                          </p:stCondLst>
                                        </p:cTn>
                                        <p:tgtEl>
                                          <p:spTgt spid="21514"/>
                                        </p:tgtEl>
                                      </p:cBhvr>
                                      <p:to x="100000" y="100000"/>
                                    </p:animScale>
                                    <p:animScale>
                                      <p:cBhvr>
                                        <p:cTn id="52" dur="26" fill="hold">
                                          <p:stCondLst>
                                            <p:cond delay="1808"/>
                                          </p:stCondLst>
                                        </p:cTn>
                                        <p:tgtEl>
                                          <p:spTgt spid="21514"/>
                                        </p:tgtEl>
                                      </p:cBhvr>
                                      <p:to x="100000" y="95000"/>
                                    </p:animScale>
                                    <p:animScale>
                                      <p:cBhvr>
                                        <p:cTn id="53" dur="166" decel="50000" fill="hold">
                                          <p:stCondLst>
                                            <p:cond delay="1834"/>
                                          </p:stCondLst>
                                        </p:cTn>
                                        <p:tgtEl>
                                          <p:spTgt spid="215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build="p"/>
      <p:bldP spid="21510" grpId="0" animBg="1"/>
      <p:bldP spid="21512" grpId="0" animBg="1" build="p"/>
      <p:bldP spid="21513" grpId="0" animBg="1"/>
      <p:bldP spid="215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530" name="Rectangle 3"/>
          <p:cNvSpPr/>
          <p:nvPr>
            <p:custDataLst>
              <p:tags r:id="rId1"/>
            </p:custDataLst>
          </p:nvPr>
        </p:nvSpPr>
        <p:spPr>
          <a:xfrm>
            <a:off x="395288" y="1268413"/>
            <a:ext cx="8496300" cy="4608512"/>
          </a:xfrm>
          <a:prstGeom prst="rect">
            <a:avLst/>
          </a:prstGeom>
          <a:noFill/>
          <a:ln w="9525">
            <a:noFill/>
          </a:ln>
        </p:spPr>
        <p:txBody>
          <a:bodyPr/>
          <a:p>
            <a:pPr marL="342900" indent="-342900">
              <a:lnSpc>
                <a:spcPct val="130000"/>
              </a:lnSpc>
              <a:spcBef>
                <a:spcPct val="20000"/>
              </a:spcBef>
              <a:buClr>
                <a:schemeClr val="bg2"/>
              </a:buClr>
              <a:buSzPct val="75000"/>
            </a:pPr>
            <a:r>
              <a:rPr lang="zh-CN" altLang="en-US" sz="3200">
                <a:solidFill>
                  <a:srgbClr val="FF0000"/>
                </a:solidFill>
                <a:latin typeface="黑体" panose="02010609060101010101" pitchFamily="49" charset="-122"/>
                <a:ea typeface="黑体" panose="02010609060101010101" pitchFamily="49" charset="-122"/>
              </a:rPr>
              <a:t>能量判据：</a:t>
            </a:r>
            <a:r>
              <a:rPr lang="zh-CN" altLang="en-US" sz="3200">
                <a:latin typeface="黑体" panose="02010609060101010101" pitchFamily="49" charset="-122"/>
                <a:ea typeface="黑体" panose="02010609060101010101" pitchFamily="49" charset="-122"/>
              </a:rPr>
              <a:t>体系趋向于从</a:t>
            </a:r>
            <a:r>
              <a:rPr lang="zh-CN" altLang="en-US" sz="3200">
                <a:solidFill>
                  <a:srgbClr val="FF0000"/>
                </a:solidFill>
                <a:latin typeface="黑体" panose="02010609060101010101" pitchFamily="49" charset="-122"/>
                <a:ea typeface="黑体" panose="02010609060101010101" pitchFamily="49" charset="-122"/>
              </a:rPr>
              <a:t>高能状态</a:t>
            </a:r>
            <a:r>
              <a:rPr lang="zh-CN" altLang="en-US" sz="3200">
                <a:latin typeface="黑体" panose="02010609060101010101" pitchFamily="49" charset="-122"/>
                <a:ea typeface="黑体" panose="02010609060101010101" pitchFamily="49" charset="-122"/>
              </a:rPr>
              <a:t>转变为</a:t>
            </a:r>
            <a:r>
              <a:rPr lang="zh-CN" altLang="en-US" sz="3200">
                <a:solidFill>
                  <a:srgbClr val="FF0000"/>
                </a:solidFill>
                <a:latin typeface="黑体" panose="02010609060101010101" pitchFamily="49" charset="-122"/>
                <a:ea typeface="黑体" panose="02010609060101010101" pitchFamily="49" charset="-122"/>
              </a:rPr>
              <a:t>低能</a:t>
            </a:r>
            <a:r>
              <a:rPr lang="zh-CN" altLang="en-US" sz="3200">
                <a:latin typeface="黑体" panose="02010609060101010101" pitchFamily="49" charset="-122"/>
                <a:ea typeface="黑体" panose="02010609060101010101" pitchFamily="49" charset="-122"/>
              </a:rPr>
              <a:t>状态（即：△</a:t>
            </a:r>
            <a:r>
              <a:rPr lang="en-US" altLang="zh-CN" sz="3200">
                <a:latin typeface="黑体" panose="02010609060101010101" pitchFamily="49" charset="-122"/>
                <a:ea typeface="黑体" panose="02010609060101010101" pitchFamily="49" charset="-122"/>
              </a:rPr>
              <a:t>H </a:t>
            </a:r>
            <a:r>
              <a:rPr lang="en-US" altLang="en-US" sz="3200">
                <a:latin typeface="黑体" panose="02010609060101010101" pitchFamily="49" charset="-122"/>
                <a:ea typeface="黑体" panose="02010609060101010101" pitchFamily="49" charset="-122"/>
              </a:rPr>
              <a:t>＜</a:t>
            </a:r>
            <a:r>
              <a:rPr lang="zh-CN" altLang="en-US" sz="3200">
                <a:latin typeface="黑体" panose="02010609060101010101" pitchFamily="49" charset="-122"/>
                <a:ea typeface="黑体" panose="02010609060101010101" pitchFamily="49" charset="-122"/>
              </a:rPr>
              <a:t> </a:t>
            </a:r>
            <a:r>
              <a:rPr lang="en-US" altLang="zh-CN" sz="3200">
                <a:latin typeface="黑体" panose="02010609060101010101" pitchFamily="49" charset="-122"/>
                <a:ea typeface="黑体" panose="02010609060101010101" pitchFamily="49" charset="-122"/>
              </a:rPr>
              <a:t>0</a:t>
            </a:r>
            <a:r>
              <a:rPr lang="zh-CN" altLang="en-US" sz="3200">
                <a:latin typeface="黑体" panose="02010609060101010101" pitchFamily="49" charset="-122"/>
                <a:ea typeface="黑体" panose="02010609060101010101" pitchFamily="49" charset="-122"/>
              </a:rPr>
              <a:t>）</a:t>
            </a:r>
            <a:r>
              <a:rPr lang="zh-CN" altLang="en-US" sz="3200">
                <a:solidFill>
                  <a:schemeClr val="bg2"/>
                </a:solidFill>
                <a:latin typeface="黑体" panose="02010609060101010101" pitchFamily="49" charset="-122"/>
                <a:ea typeface="黑体" panose="02010609060101010101" pitchFamily="49" charset="-122"/>
              </a:rPr>
              <a:t>有利于反应自发进行</a:t>
            </a:r>
            <a:endParaRPr lang="zh-CN" altLang="en-US" sz="3200">
              <a:latin typeface="黑体" panose="02010609060101010101" pitchFamily="49" charset="-122"/>
              <a:ea typeface="黑体" panose="02010609060101010101" pitchFamily="49" charset="-122"/>
            </a:endParaRPr>
          </a:p>
          <a:p>
            <a:pPr marL="342900" indent="-342900">
              <a:lnSpc>
                <a:spcPct val="130000"/>
              </a:lnSpc>
              <a:spcBef>
                <a:spcPct val="20000"/>
              </a:spcBef>
              <a:buClr>
                <a:schemeClr val="bg2"/>
              </a:buClr>
              <a:buSzPct val="75000"/>
            </a:pPr>
            <a:r>
              <a:rPr lang="zh-CN" altLang="en-US" sz="3200">
                <a:latin typeface="黑体" panose="02010609060101010101" pitchFamily="49" charset="-122"/>
                <a:ea typeface="黑体" panose="02010609060101010101" pitchFamily="49" charset="-122"/>
              </a:rPr>
              <a:t>对于化学反应而言，</a:t>
            </a:r>
            <a:r>
              <a:rPr lang="zh-CN" altLang="en-US" sz="3200">
                <a:solidFill>
                  <a:srgbClr val="FF0000"/>
                </a:solidFill>
                <a:latin typeface="黑体" panose="02010609060101010101" pitchFamily="49" charset="-122"/>
                <a:ea typeface="黑体" panose="02010609060101010101" pitchFamily="49" charset="-122"/>
              </a:rPr>
              <a:t>绝大多数</a:t>
            </a:r>
            <a:r>
              <a:rPr lang="zh-CN" altLang="en-US" sz="3200">
                <a:latin typeface="黑体" panose="02010609060101010101" pitchFamily="49" charset="-122"/>
                <a:ea typeface="黑体" panose="02010609060101010101" pitchFamily="49" charset="-122"/>
              </a:rPr>
              <a:t>的放热反应能</a:t>
            </a:r>
            <a:r>
              <a:rPr lang="zh-CN" altLang="en-US" sz="3200">
                <a:solidFill>
                  <a:srgbClr val="FF0000"/>
                </a:solidFill>
                <a:latin typeface="黑体" panose="02010609060101010101" pitchFamily="49" charset="-122"/>
                <a:ea typeface="黑体" panose="02010609060101010101" pitchFamily="49" charset="-122"/>
              </a:rPr>
              <a:t>自发</a:t>
            </a:r>
            <a:r>
              <a:rPr lang="zh-CN" altLang="en-US" sz="3200">
                <a:latin typeface="黑体" panose="02010609060101010101" pitchFamily="49" charset="-122"/>
                <a:ea typeface="黑体" panose="02010609060101010101" pitchFamily="49" charset="-122"/>
              </a:rPr>
              <a:t>进行，且放出的热量越多，体系能量降低越多，反应越完全</a:t>
            </a:r>
            <a:endParaRPr lang="zh-CN" altLang="en-US" sz="3200">
              <a:latin typeface="黑体" panose="02010609060101010101" pitchFamily="49" charset="-122"/>
              <a:ea typeface="黑体" panose="02010609060101010101" pitchFamily="49" charset="-122"/>
            </a:endParaRPr>
          </a:p>
          <a:p>
            <a:pPr marL="342900" indent="-342900">
              <a:lnSpc>
                <a:spcPct val="130000"/>
              </a:lnSpc>
              <a:spcBef>
                <a:spcPct val="20000"/>
              </a:spcBef>
              <a:buClr>
                <a:schemeClr val="bg2"/>
              </a:buClr>
              <a:buSzPct val="75000"/>
            </a:pPr>
            <a:r>
              <a:rPr lang="zh-CN" altLang="en-US" sz="3200">
                <a:latin typeface="黑体" panose="02010609060101010101" pitchFamily="49" charset="-122"/>
                <a:ea typeface="黑体" panose="02010609060101010101" pitchFamily="49" charset="-122"/>
              </a:rPr>
              <a:t>焓变（△</a:t>
            </a:r>
            <a:r>
              <a:rPr lang="en-US" altLang="zh-CN" sz="3200">
                <a:latin typeface="黑体" panose="02010609060101010101" pitchFamily="49" charset="-122"/>
                <a:ea typeface="黑体" panose="02010609060101010101" pitchFamily="49" charset="-122"/>
              </a:rPr>
              <a:t>H</a:t>
            </a:r>
            <a:r>
              <a:rPr lang="zh-CN" altLang="en-US" sz="3200">
                <a:latin typeface="黑体" panose="02010609060101010101" pitchFamily="49" charset="-122"/>
                <a:ea typeface="黑体" panose="02010609060101010101" pitchFamily="49" charset="-122"/>
              </a:rPr>
              <a:t>）是决定反应能否自发进行的因素之一，但不是唯一因素。</a:t>
            </a:r>
            <a:endParaRPr lang="zh-CN" altLang="en-US" sz="3200">
              <a:latin typeface="黑体" panose="02010609060101010101" pitchFamily="49" charset="-122"/>
              <a:ea typeface="黑体" panose="02010609060101010101" pitchFamily="49" charset="-122"/>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charRg st="0" end="4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charRg st="42" end="9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charRg st="90" end="1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uiExpand="1" build="p"/>
    </p:bldLst>
  </p:timing>
</p:sld>
</file>

<file path=ppt/tags/tag1.xml><?xml version="1.0" encoding="utf-8"?>
<p:tagLst xmlns:p="http://schemas.openxmlformats.org/presentationml/2006/main">
  <p:tag name="AS_UNIQUEID" val="11"/>
</p:tagLst>
</file>

<file path=ppt/tags/tag10.xml><?xml version="1.0" encoding="utf-8"?>
<p:tagLst xmlns:p="http://schemas.openxmlformats.org/presentationml/2006/main">
  <p:tag name="AS_UNIQUEID" val="20"/>
</p:tagLst>
</file>

<file path=ppt/tags/tag100.xml><?xml version="1.0" encoding="utf-8"?>
<p:tagLst xmlns:p="http://schemas.openxmlformats.org/presentationml/2006/main">
  <p:tag name="AS_UNIQUEID" val="150"/>
</p:tagLst>
</file>

<file path=ppt/tags/tag101.xml><?xml version="1.0" encoding="utf-8"?>
<p:tagLst xmlns:p="http://schemas.openxmlformats.org/presentationml/2006/main">
  <p:tag name="AS_UNIQUEID" val="151"/>
</p:tagLst>
</file>

<file path=ppt/tags/tag102.xml><?xml version="1.0" encoding="utf-8"?>
<p:tagLst xmlns:p="http://schemas.openxmlformats.org/presentationml/2006/main">
  <p:tag name="AS_UNIQUEID" val="152"/>
</p:tagLst>
</file>

<file path=ppt/tags/tag103.xml><?xml version="1.0" encoding="utf-8"?>
<p:tagLst xmlns:p="http://schemas.openxmlformats.org/presentationml/2006/main">
  <p:tag name="AS_UNIQUEID" val="153"/>
</p:tagLst>
</file>

<file path=ppt/tags/tag104.xml><?xml version="1.0" encoding="utf-8"?>
<p:tagLst xmlns:p="http://schemas.openxmlformats.org/presentationml/2006/main">
  <p:tag name="AS_UNIQUEID" val="154"/>
</p:tagLst>
</file>

<file path=ppt/tags/tag105.xml><?xml version="1.0" encoding="utf-8"?>
<p:tagLst xmlns:p="http://schemas.openxmlformats.org/presentationml/2006/main">
  <p:tag name="AS_UNIQUEID" val="155"/>
</p:tagLst>
</file>

<file path=ppt/tags/tag106.xml><?xml version="1.0" encoding="utf-8"?>
<p:tagLst xmlns:p="http://schemas.openxmlformats.org/presentationml/2006/main">
  <p:tag name="AS_UNIQUEID" val="156"/>
</p:tagLst>
</file>

<file path=ppt/tags/tag107.xml><?xml version="1.0" encoding="utf-8"?>
<p:tagLst xmlns:p="http://schemas.openxmlformats.org/presentationml/2006/main">
  <p:tag name="AS_UNIQUEID" val="157"/>
</p:tagLst>
</file>

<file path=ppt/tags/tag108.xml><?xml version="1.0" encoding="utf-8"?>
<p:tagLst xmlns:p="http://schemas.openxmlformats.org/presentationml/2006/main">
  <p:tag name="AS_UNIQUEID" val="158"/>
</p:tagLst>
</file>

<file path=ppt/tags/tag109.xml><?xml version="1.0" encoding="utf-8"?>
<p:tagLst xmlns:p="http://schemas.openxmlformats.org/presentationml/2006/main">
  <p:tag name="AS_UNIQUEID" val="159"/>
</p:tagLst>
</file>

<file path=ppt/tags/tag11.xml><?xml version="1.0" encoding="utf-8"?>
<p:tagLst xmlns:p="http://schemas.openxmlformats.org/presentationml/2006/main">
  <p:tag name="AS_UNIQUEID" val="21"/>
</p:tagLst>
</file>

<file path=ppt/tags/tag110.xml><?xml version="1.0" encoding="utf-8"?>
<p:tagLst xmlns:p="http://schemas.openxmlformats.org/presentationml/2006/main">
  <p:tag name="AS_UNIQUEID" val="160"/>
</p:tagLst>
</file>

<file path=ppt/tags/tag111.xml><?xml version="1.0" encoding="utf-8"?>
<p:tagLst xmlns:p="http://schemas.openxmlformats.org/presentationml/2006/main">
  <p:tag name="AS_UNIQUEID" val="161"/>
</p:tagLst>
</file>

<file path=ppt/tags/tag112.xml><?xml version="1.0" encoding="utf-8"?>
<p:tagLst xmlns:p="http://schemas.openxmlformats.org/presentationml/2006/main">
  <p:tag name="AS_UNIQUEID" val="162"/>
</p:tagLst>
</file>

<file path=ppt/tags/tag113.xml><?xml version="1.0" encoding="utf-8"?>
<p:tagLst xmlns:p="http://schemas.openxmlformats.org/presentationml/2006/main">
  <p:tag name="AS_UNIQUEID" val="163"/>
</p:tagLst>
</file>

<file path=ppt/tags/tag114.xml><?xml version="1.0" encoding="utf-8"?>
<p:tagLst xmlns:p="http://schemas.openxmlformats.org/presentationml/2006/main">
  <p:tag name="AS_UNIQUEID" val="164"/>
</p:tagLst>
</file>

<file path=ppt/tags/tag115.xml><?xml version="1.0" encoding="utf-8"?>
<p:tagLst xmlns:p="http://schemas.openxmlformats.org/presentationml/2006/main">
  <p:tag name="AS_UNIQUEID" val="165"/>
</p:tagLst>
</file>

<file path=ppt/tags/tag116.xml><?xml version="1.0" encoding="utf-8"?>
<p:tagLst xmlns:p="http://schemas.openxmlformats.org/presentationml/2006/main">
  <p:tag name="AS_UNIQUEID" val="166"/>
</p:tagLst>
</file>

<file path=ppt/tags/tag117.xml><?xml version="1.0" encoding="utf-8"?>
<p:tagLst xmlns:p="http://schemas.openxmlformats.org/presentationml/2006/main">
  <p:tag name="AS_UNIQUEID" val="167"/>
</p:tagLst>
</file>

<file path=ppt/tags/tag118.xml><?xml version="1.0" encoding="utf-8"?>
<p:tagLst xmlns:p="http://schemas.openxmlformats.org/presentationml/2006/main">
  <p:tag name="AS_UNIQUEID" val="168"/>
</p:tagLst>
</file>

<file path=ppt/tags/tag119.xml><?xml version="1.0" encoding="utf-8"?>
<p:tagLst xmlns:p="http://schemas.openxmlformats.org/presentationml/2006/main">
  <p:tag name="AS_UNIQUEID" val="169"/>
</p:tagLst>
</file>

<file path=ppt/tags/tag12.xml><?xml version="1.0" encoding="utf-8"?>
<p:tagLst xmlns:p="http://schemas.openxmlformats.org/presentationml/2006/main">
  <p:tag name="AS_UNIQUEID" val="22"/>
</p:tagLst>
</file>

<file path=ppt/tags/tag120.xml><?xml version="1.0" encoding="utf-8"?>
<p:tagLst xmlns:p="http://schemas.openxmlformats.org/presentationml/2006/main">
  <p:tag name="AS_UNIQUEID" val="170"/>
</p:tagLst>
</file>

<file path=ppt/tags/tag121.xml><?xml version="1.0" encoding="utf-8"?>
<p:tagLst xmlns:p="http://schemas.openxmlformats.org/presentationml/2006/main">
  <p:tag name="AS_UNIQUEID" val="171"/>
</p:tagLst>
</file>

<file path=ppt/tags/tag122.xml><?xml version="1.0" encoding="utf-8"?>
<p:tagLst xmlns:p="http://schemas.openxmlformats.org/presentationml/2006/main">
  <p:tag name="AS_UNIQUEID" val="172"/>
</p:tagLst>
</file>

<file path=ppt/tags/tag123.xml><?xml version="1.0" encoding="utf-8"?>
<p:tagLst xmlns:p="http://schemas.openxmlformats.org/presentationml/2006/main">
  <p:tag name="AS_UNIQUEID" val="173"/>
</p:tagLst>
</file>

<file path=ppt/tags/tag124.xml><?xml version="1.0" encoding="utf-8"?>
<p:tagLst xmlns:p="http://schemas.openxmlformats.org/presentationml/2006/main">
  <p:tag name="AS_UNIQUEID" val="174"/>
</p:tagLst>
</file>

<file path=ppt/tags/tag125.xml><?xml version="1.0" encoding="utf-8"?>
<p:tagLst xmlns:p="http://schemas.openxmlformats.org/presentationml/2006/main">
  <p:tag name="AS_UNIQUEID" val="175"/>
</p:tagLst>
</file>

<file path=ppt/tags/tag126.xml><?xml version="1.0" encoding="utf-8"?>
<p:tagLst xmlns:p="http://schemas.openxmlformats.org/presentationml/2006/main">
  <p:tag name="AS_UNIQUEID" val="176"/>
</p:tagLst>
</file>

<file path=ppt/tags/tag127.xml><?xml version="1.0" encoding="utf-8"?>
<p:tagLst xmlns:p="http://schemas.openxmlformats.org/presentationml/2006/main">
  <p:tag name="AS_UNIQUEID" val="177"/>
</p:tagLst>
</file>

<file path=ppt/tags/tag128.xml><?xml version="1.0" encoding="utf-8"?>
<p:tagLst xmlns:p="http://schemas.openxmlformats.org/presentationml/2006/main">
  <p:tag name="AS_UNIQUEID" val="178"/>
</p:tagLst>
</file>

<file path=ppt/tags/tag129.xml><?xml version="1.0" encoding="utf-8"?>
<p:tagLst xmlns:p="http://schemas.openxmlformats.org/presentationml/2006/main">
  <p:tag name="AS_UNIQUEID" val="179"/>
</p:tagLst>
</file>

<file path=ppt/tags/tag13.xml><?xml version="1.0" encoding="utf-8"?>
<p:tagLst xmlns:p="http://schemas.openxmlformats.org/presentationml/2006/main">
  <p:tag name="AS_UNIQUEID" val="23"/>
</p:tagLst>
</file>

<file path=ppt/tags/tag130.xml><?xml version="1.0" encoding="utf-8"?>
<p:tagLst xmlns:p="http://schemas.openxmlformats.org/presentationml/2006/main">
  <p:tag name="AS_UNIQUEID" val="180"/>
</p:tagLst>
</file>

<file path=ppt/tags/tag131.xml><?xml version="1.0" encoding="utf-8"?>
<p:tagLst xmlns:p="http://schemas.openxmlformats.org/presentationml/2006/main">
  <p:tag name="AS_UNIQUEID" val="181"/>
</p:tagLst>
</file>

<file path=ppt/tags/tag132.xml><?xml version="1.0" encoding="utf-8"?>
<p:tagLst xmlns:p="http://schemas.openxmlformats.org/presentationml/2006/main">
  <p:tag name="AS_UNIQUEID" val="182"/>
</p:tagLst>
</file>

<file path=ppt/tags/tag133.xml><?xml version="1.0" encoding="utf-8"?>
<p:tagLst xmlns:p="http://schemas.openxmlformats.org/presentationml/2006/main">
  <p:tag name="AS_UNIQUEID" val="183"/>
</p:tagLst>
</file>

<file path=ppt/tags/tag134.xml><?xml version="1.0" encoding="utf-8"?>
<p:tagLst xmlns:p="http://schemas.openxmlformats.org/presentationml/2006/main">
  <p:tag name="AS_UNIQUEID" val="184"/>
</p:tagLst>
</file>

<file path=ppt/tags/tag135.xml><?xml version="1.0" encoding="utf-8"?>
<p:tagLst xmlns:p="http://schemas.openxmlformats.org/presentationml/2006/main">
  <p:tag name="AS_UNIQUEID" val="185"/>
</p:tagLst>
</file>

<file path=ppt/tags/tag136.xml><?xml version="1.0" encoding="utf-8"?>
<p:tagLst xmlns:p="http://schemas.openxmlformats.org/presentationml/2006/main">
  <p:tag name="AS_UNIQUEID" val="186"/>
</p:tagLst>
</file>

<file path=ppt/tags/tag137.xml><?xml version="1.0" encoding="utf-8"?>
<p:tagLst xmlns:p="http://schemas.openxmlformats.org/presentationml/2006/main">
  <p:tag name="AS_UNIQUEID" val="187"/>
</p:tagLst>
</file>

<file path=ppt/tags/tag138.xml><?xml version="1.0" encoding="utf-8"?>
<p:tagLst xmlns:p="http://schemas.openxmlformats.org/presentationml/2006/main">
  <p:tag name="AS_UNIQUEID" val="188"/>
</p:tagLst>
</file>

<file path=ppt/tags/tag139.xml><?xml version="1.0" encoding="utf-8"?>
<p:tagLst xmlns:p="http://schemas.openxmlformats.org/presentationml/2006/main">
  <p:tag name="AS_UNIQUEID" val="189"/>
</p:tagLst>
</file>

<file path=ppt/tags/tag14.xml><?xml version="1.0" encoding="utf-8"?>
<p:tagLst xmlns:p="http://schemas.openxmlformats.org/presentationml/2006/main">
  <p:tag name="AS_UNIQUEID" val="26"/>
</p:tagLst>
</file>

<file path=ppt/tags/tag140.xml><?xml version="1.0" encoding="utf-8"?>
<p:tagLst xmlns:p="http://schemas.openxmlformats.org/presentationml/2006/main">
  <p:tag name="AS_UNIQUEID" val="190"/>
</p:tagLst>
</file>

<file path=ppt/tags/tag141.xml><?xml version="1.0" encoding="utf-8"?>
<p:tagLst xmlns:p="http://schemas.openxmlformats.org/presentationml/2006/main">
  <p:tag name="AS_UNIQUEID" val="191"/>
</p:tagLst>
</file>

<file path=ppt/tags/tag142.xml><?xml version="1.0" encoding="utf-8"?>
<p:tagLst xmlns:p="http://schemas.openxmlformats.org/presentationml/2006/main">
  <p:tag name="AS_UNIQUEID" val="192"/>
</p:tagLst>
</file>

<file path=ppt/tags/tag143.xml><?xml version="1.0" encoding="utf-8"?>
<p:tagLst xmlns:p="http://schemas.openxmlformats.org/presentationml/2006/main">
  <p:tag name="AS_UNIQUEID" val="193"/>
</p:tagLst>
</file>

<file path=ppt/tags/tag144.xml><?xml version="1.0" encoding="utf-8"?>
<p:tagLst xmlns:p="http://schemas.openxmlformats.org/presentationml/2006/main">
  <p:tag name="AS_UNIQUEID" val="194"/>
</p:tagLst>
</file>

<file path=ppt/tags/tag145.xml><?xml version="1.0" encoding="utf-8"?>
<p:tagLst xmlns:p="http://schemas.openxmlformats.org/presentationml/2006/main">
  <p:tag name="AS_UNIQUEID" val="195"/>
</p:tagLst>
</file>

<file path=ppt/tags/tag146.xml><?xml version="1.0" encoding="utf-8"?>
<p:tagLst xmlns:p="http://schemas.openxmlformats.org/presentationml/2006/main">
  <p:tag name="AS_UNIQUEID" val="196"/>
</p:tagLst>
</file>

<file path=ppt/tags/tag147.xml><?xml version="1.0" encoding="utf-8"?>
<p:tagLst xmlns:p="http://schemas.openxmlformats.org/presentationml/2006/main">
  <p:tag name="AS_UNIQUEID" val="197"/>
</p:tagLst>
</file>

<file path=ppt/tags/tag148.xml><?xml version="1.0" encoding="utf-8"?>
<p:tagLst xmlns:p="http://schemas.openxmlformats.org/presentationml/2006/main">
  <p:tag name="AS_UNIQUEID" val="198"/>
</p:tagLst>
</file>

<file path=ppt/tags/tag149.xml><?xml version="1.0" encoding="utf-8"?>
<p:tagLst xmlns:p="http://schemas.openxmlformats.org/presentationml/2006/main">
  <p:tag name="AS_UNIQUEID" val="199"/>
</p:tagLst>
</file>

<file path=ppt/tags/tag15.xml><?xml version="1.0" encoding="utf-8"?>
<p:tagLst xmlns:p="http://schemas.openxmlformats.org/presentationml/2006/main">
  <p:tag name="AS_UNIQUEID" val="27"/>
</p:tagLst>
</file>

<file path=ppt/tags/tag150.xml><?xml version="1.0" encoding="utf-8"?>
<p:tagLst xmlns:p="http://schemas.openxmlformats.org/presentationml/2006/main">
  <p:tag name="AS_UNIQUEID" val="200"/>
</p:tagLst>
</file>

<file path=ppt/tags/tag151.xml><?xml version="1.0" encoding="utf-8"?>
<p:tagLst xmlns:p="http://schemas.openxmlformats.org/presentationml/2006/main">
  <p:tag name="AS_UNIQUEID" val="201"/>
</p:tagLst>
</file>

<file path=ppt/tags/tag152.xml><?xml version="1.0" encoding="utf-8"?>
<p:tagLst xmlns:p="http://schemas.openxmlformats.org/presentationml/2006/main">
  <p:tag name="AS_UNIQUEID" val="202"/>
</p:tagLst>
</file>

<file path=ppt/tags/tag153.xml><?xml version="1.0" encoding="utf-8"?>
<p:tagLst xmlns:p="http://schemas.openxmlformats.org/presentationml/2006/main">
  <p:tag name="AS_UNIQUEID" val="203"/>
</p:tagLst>
</file>

<file path=ppt/tags/tag154.xml><?xml version="1.0" encoding="utf-8"?>
<p:tagLst xmlns:p="http://schemas.openxmlformats.org/presentationml/2006/main">
  <p:tag name="AS_UNIQUEID" val="204"/>
</p:tagLst>
</file>

<file path=ppt/tags/tag155.xml><?xml version="1.0" encoding="utf-8"?>
<p:tagLst xmlns:p="http://schemas.openxmlformats.org/presentationml/2006/main">
  <p:tag name="AS_UNIQUEID" val="205"/>
</p:tagLst>
</file>

<file path=ppt/tags/tag156.xml><?xml version="1.0" encoding="utf-8"?>
<p:tagLst xmlns:p="http://schemas.openxmlformats.org/presentationml/2006/main">
  <p:tag name="AS_UNIQUEID" val="206"/>
</p:tagLst>
</file>

<file path=ppt/tags/tag157.xml><?xml version="1.0" encoding="utf-8"?>
<p:tagLst xmlns:p="http://schemas.openxmlformats.org/presentationml/2006/main">
  <p:tag name="AS_UNIQUEID" val="207"/>
</p:tagLst>
</file>

<file path=ppt/tags/tag158.xml><?xml version="1.0" encoding="utf-8"?>
<p:tagLst xmlns:p="http://schemas.openxmlformats.org/presentationml/2006/main">
  <p:tag name="AS_UNIQUEID" val="208"/>
</p:tagLst>
</file>

<file path=ppt/tags/tag159.xml><?xml version="1.0" encoding="utf-8"?>
<p:tagLst xmlns:p="http://schemas.openxmlformats.org/presentationml/2006/main">
  <p:tag name="AS_UNIQUEID" val="209"/>
</p:tagLst>
</file>

<file path=ppt/tags/tag16.xml><?xml version="1.0" encoding="utf-8"?>
<p:tagLst xmlns:p="http://schemas.openxmlformats.org/presentationml/2006/main">
  <p:tag name="AS_UNIQUEID" val="31"/>
</p:tagLst>
</file>

<file path=ppt/tags/tag160.xml><?xml version="1.0" encoding="utf-8"?>
<p:tagLst xmlns:p="http://schemas.openxmlformats.org/presentationml/2006/main">
  <p:tag name="AS_UNIQUEID" val="210"/>
</p:tagLst>
</file>

<file path=ppt/tags/tag161.xml><?xml version="1.0" encoding="utf-8"?>
<p:tagLst xmlns:p="http://schemas.openxmlformats.org/presentationml/2006/main">
  <p:tag name="AS_UNIQUEID" val="211"/>
</p:tagLst>
</file>

<file path=ppt/tags/tag162.xml><?xml version="1.0" encoding="utf-8"?>
<p:tagLst xmlns:p="http://schemas.openxmlformats.org/presentationml/2006/main">
  <p:tag name="AS_UNIQUEID" val="212"/>
</p:tagLst>
</file>

<file path=ppt/tags/tag163.xml><?xml version="1.0" encoding="utf-8"?>
<p:tagLst xmlns:p="http://schemas.openxmlformats.org/presentationml/2006/main">
  <p:tag name="AS_UNIQUEID" val="213"/>
</p:tagLst>
</file>

<file path=ppt/tags/tag164.xml><?xml version="1.0" encoding="utf-8"?>
<p:tagLst xmlns:p="http://schemas.openxmlformats.org/presentationml/2006/main">
  <p:tag name="AS_UNIQUEID" val="214"/>
</p:tagLst>
</file>

<file path=ppt/tags/tag165.xml><?xml version="1.0" encoding="utf-8"?>
<p:tagLst xmlns:p="http://schemas.openxmlformats.org/presentationml/2006/main">
  <p:tag name="AS_UNIQUEID" val="215"/>
</p:tagLst>
</file>

<file path=ppt/tags/tag166.xml><?xml version="1.0" encoding="utf-8"?>
<p:tagLst xmlns:p="http://schemas.openxmlformats.org/presentationml/2006/main">
  <p:tag name="AS_UNIQUEID" val="216"/>
</p:tagLst>
</file>

<file path=ppt/tags/tag167.xml><?xml version="1.0" encoding="utf-8"?>
<p:tagLst xmlns:p="http://schemas.openxmlformats.org/presentationml/2006/main">
  <p:tag name="AS_UNIQUEID" val="217"/>
</p:tagLst>
</file>

<file path=ppt/tags/tag168.xml><?xml version="1.0" encoding="utf-8"?>
<p:tagLst xmlns:p="http://schemas.openxmlformats.org/presentationml/2006/main">
  <p:tag name="AS_UNIQUEID" val="218"/>
</p:tagLst>
</file>

<file path=ppt/tags/tag169.xml><?xml version="1.0" encoding="utf-8"?>
<p:tagLst xmlns:p="http://schemas.openxmlformats.org/presentationml/2006/main">
  <p:tag name="AS_UNIQUEID" val="219"/>
</p:tagLst>
</file>

<file path=ppt/tags/tag17.xml><?xml version="1.0" encoding="utf-8"?>
<p:tagLst xmlns:p="http://schemas.openxmlformats.org/presentationml/2006/main">
  <p:tag name="AS_UNIQUEID" val="32"/>
</p:tagLst>
</file>

<file path=ppt/tags/tag170.xml><?xml version="1.0" encoding="utf-8"?>
<p:tagLst xmlns:p="http://schemas.openxmlformats.org/presentationml/2006/main">
  <p:tag name="AS_UNIQUEID" val="220"/>
</p:tagLst>
</file>

<file path=ppt/tags/tag171.xml><?xml version="1.0" encoding="utf-8"?>
<p:tagLst xmlns:p="http://schemas.openxmlformats.org/presentationml/2006/main">
  <p:tag name="AS_UNIQUEID" val="221"/>
</p:tagLst>
</file>

<file path=ppt/tags/tag172.xml><?xml version="1.0" encoding="utf-8"?>
<p:tagLst xmlns:p="http://schemas.openxmlformats.org/presentationml/2006/main">
  <p:tag name="AS_UNIQUEID" val="222"/>
</p:tagLst>
</file>

<file path=ppt/tags/tag173.xml><?xml version="1.0" encoding="utf-8"?>
<p:tagLst xmlns:p="http://schemas.openxmlformats.org/presentationml/2006/main">
  <p:tag name="AS_UNIQUEID" val="223"/>
</p:tagLst>
</file>

<file path=ppt/tags/tag174.xml><?xml version="1.0" encoding="utf-8"?>
<p:tagLst xmlns:p="http://schemas.openxmlformats.org/presentationml/2006/main">
  <p:tag name="AS_UNIQUEID" val="224"/>
</p:tagLst>
</file>

<file path=ppt/tags/tag175.xml><?xml version="1.0" encoding="utf-8"?>
<p:tagLst xmlns:p="http://schemas.openxmlformats.org/presentationml/2006/main">
  <p:tag name="AS_UNIQUEID" val="225"/>
</p:tagLst>
</file>

<file path=ppt/tags/tag176.xml><?xml version="1.0" encoding="utf-8"?>
<p:tagLst xmlns:p="http://schemas.openxmlformats.org/presentationml/2006/main">
  <p:tag name="AS_UNIQUEID" val="226"/>
</p:tagLst>
</file>

<file path=ppt/tags/tag177.xml><?xml version="1.0" encoding="utf-8"?>
<p:tagLst xmlns:p="http://schemas.openxmlformats.org/presentationml/2006/main">
  <p:tag name="AS_UNIQUEID" val="227"/>
</p:tagLst>
</file>

<file path=ppt/tags/tag178.xml><?xml version="1.0" encoding="utf-8"?>
<p:tagLst xmlns:p="http://schemas.openxmlformats.org/presentationml/2006/main">
  <p:tag name="AS_UNIQUEID" val="228"/>
</p:tagLst>
</file>

<file path=ppt/tags/tag179.xml><?xml version="1.0" encoding="utf-8"?>
<p:tagLst xmlns:p="http://schemas.openxmlformats.org/presentationml/2006/main">
  <p:tag name="AS_UNIQUEID" val="229"/>
</p:tagLst>
</file>

<file path=ppt/tags/tag18.xml><?xml version="1.0" encoding="utf-8"?>
<p:tagLst xmlns:p="http://schemas.openxmlformats.org/presentationml/2006/main">
  <p:tag name="AS_UNIQUEID" val="33"/>
</p:tagLst>
</file>

<file path=ppt/tags/tag180.xml><?xml version="1.0" encoding="utf-8"?>
<p:tagLst xmlns:p="http://schemas.openxmlformats.org/presentationml/2006/main">
  <p:tag name="AS_UNIQUEID" val="230"/>
</p:tagLst>
</file>

<file path=ppt/tags/tag181.xml><?xml version="1.0" encoding="utf-8"?>
<p:tagLst xmlns:p="http://schemas.openxmlformats.org/presentationml/2006/main">
  <p:tag name="AS_UNIQUEID" val="231"/>
</p:tagLst>
</file>

<file path=ppt/tags/tag182.xml><?xml version="1.0" encoding="utf-8"?>
<p:tagLst xmlns:p="http://schemas.openxmlformats.org/presentationml/2006/main">
  <p:tag name="AS_UNIQUEID" val="232"/>
</p:tagLst>
</file>

<file path=ppt/tags/tag183.xml><?xml version="1.0" encoding="utf-8"?>
<p:tagLst xmlns:p="http://schemas.openxmlformats.org/presentationml/2006/main">
  <p:tag name="AS_UNIQUEID" val="233"/>
</p:tagLst>
</file>

<file path=ppt/tags/tag184.xml><?xml version="1.0" encoding="utf-8"?>
<p:tagLst xmlns:p="http://schemas.openxmlformats.org/presentationml/2006/main">
  <p:tag name="AS_UNIQUEID" val="234"/>
</p:tagLst>
</file>

<file path=ppt/tags/tag185.xml><?xml version="1.0" encoding="utf-8"?>
<p:tagLst xmlns:p="http://schemas.openxmlformats.org/presentationml/2006/main">
  <p:tag name="AS_UNIQUEID" val="235"/>
</p:tagLst>
</file>

<file path=ppt/tags/tag186.xml><?xml version="1.0" encoding="utf-8"?>
<p:tagLst xmlns:p="http://schemas.openxmlformats.org/presentationml/2006/main">
  <p:tag name="AS_UNIQUEID" val="236"/>
</p:tagLst>
</file>

<file path=ppt/tags/tag187.xml><?xml version="1.0" encoding="utf-8"?>
<p:tagLst xmlns:p="http://schemas.openxmlformats.org/presentationml/2006/main">
  <p:tag name="AS_UNIQUEID" val="237"/>
</p:tagLst>
</file>

<file path=ppt/tags/tag188.xml><?xml version="1.0" encoding="utf-8"?>
<p:tagLst xmlns:p="http://schemas.openxmlformats.org/presentationml/2006/main">
  <p:tag name="AS_UNIQUEID" val="238"/>
</p:tagLst>
</file>

<file path=ppt/tags/tag189.xml><?xml version="1.0" encoding="utf-8"?>
<p:tagLst xmlns:p="http://schemas.openxmlformats.org/presentationml/2006/main">
  <p:tag name="AS_UNIQUEID" val="239"/>
</p:tagLst>
</file>

<file path=ppt/tags/tag19.xml><?xml version="1.0" encoding="utf-8"?>
<p:tagLst xmlns:p="http://schemas.openxmlformats.org/presentationml/2006/main">
  <p:tag name="AS_UNIQUEID" val="37"/>
</p:tagLst>
</file>

<file path=ppt/tags/tag190.xml><?xml version="1.0" encoding="utf-8"?>
<p:tagLst xmlns:p="http://schemas.openxmlformats.org/presentationml/2006/main">
  <p:tag name="AS_UNIQUEID" val="240"/>
</p:tagLst>
</file>

<file path=ppt/tags/tag191.xml><?xml version="1.0" encoding="utf-8"?>
<p:tagLst xmlns:p="http://schemas.openxmlformats.org/presentationml/2006/main">
  <p:tag name="AS_UNIQUEID" val="241"/>
</p:tagLst>
</file>

<file path=ppt/tags/tag192.xml><?xml version="1.0" encoding="utf-8"?>
<p:tagLst xmlns:p="http://schemas.openxmlformats.org/presentationml/2006/main">
  <p:tag name="AS_UNIQUEID" val="242"/>
</p:tagLst>
</file>

<file path=ppt/tags/tag193.xml><?xml version="1.0" encoding="utf-8"?>
<p:tagLst xmlns:p="http://schemas.openxmlformats.org/presentationml/2006/main">
  <p:tag name="AS_UNIQUEID" val="243"/>
</p:tagLst>
</file>

<file path=ppt/tags/tag194.xml><?xml version="1.0" encoding="utf-8"?>
<p:tagLst xmlns:p="http://schemas.openxmlformats.org/presentationml/2006/main">
  <p:tag name="AS_UNIQUEID" val="244"/>
</p:tagLst>
</file>

<file path=ppt/tags/tag195.xml><?xml version="1.0" encoding="utf-8"?>
<p:tagLst xmlns:p="http://schemas.openxmlformats.org/presentationml/2006/main">
  <p:tag name="AS_UNIQUEID" val="245"/>
</p:tagLst>
</file>

<file path=ppt/tags/tag196.xml><?xml version="1.0" encoding="utf-8"?>
<p:tagLst xmlns:p="http://schemas.openxmlformats.org/presentationml/2006/main">
  <p:tag name="AS_UNIQUEID" val="246"/>
</p:tagLst>
</file>

<file path=ppt/tags/tag197.xml><?xml version="1.0" encoding="utf-8"?>
<p:tagLst xmlns:p="http://schemas.openxmlformats.org/presentationml/2006/main">
  <p:tag name="AS_UNIQUEID" val="247"/>
</p:tagLst>
</file>

<file path=ppt/tags/tag198.xml><?xml version="1.0" encoding="utf-8"?>
<p:tagLst xmlns:p="http://schemas.openxmlformats.org/presentationml/2006/main">
  <p:tag name="AS_UNIQUEID" val="248"/>
</p:tagLst>
</file>

<file path=ppt/tags/tag199.xml><?xml version="1.0" encoding="utf-8"?>
<p:tagLst xmlns:p="http://schemas.openxmlformats.org/presentationml/2006/main">
  <p:tag name="AS_UNIQUEID" val="249"/>
</p:tagLst>
</file>

<file path=ppt/tags/tag2.xml><?xml version="1.0" encoding="utf-8"?>
<p:tagLst xmlns:p="http://schemas.openxmlformats.org/presentationml/2006/main">
  <p:tag name="AS_UNIQUEID" val="12"/>
</p:tagLst>
</file>

<file path=ppt/tags/tag20.xml><?xml version="1.0" encoding="utf-8"?>
<p:tagLst xmlns:p="http://schemas.openxmlformats.org/presentationml/2006/main">
  <p:tag name="AS_UNIQUEID" val="38"/>
</p:tagLst>
</file>

<file path=ppt/tags/tag200.xml><?xml version="1.0" encoding="utf-8"?>
<p:tagLst xmlns:p="http://schemas.openxmlformats.org/presentationml/2006/main">
  <p:tag name="AS_UNIQUEID" val="250"/>
</p:tagLst>
</file>

<file path=ppt/tags/tag201.xml><?xml version="1.0" encoding="utf-8"?>
<p:tagLst xmlns:p="http://schemas.openxmlformats.org/presentationml/2006/main">
  <p:tag name="AS_UNIQUEID" val="251"/>
</p:tagLst>
</file>

<file path=ppt/tags/tag202.xml><?xml version="1.0" encoding="utf-8"?>
<p:tagLst xmlns:p="http://schemas.openxmlformats.org/presentationml/2006/main">
  <p:tag name="AS_UNIQUEID" val="252"/>
</p:tagLst>
</file>

<file path=ppt/tags/tag203.xml><?xml version="1.0" encoding="utf-8"?>
<p:tagLst xmlns:p="http://schemas.openxmlformats.org/presentationml/2006/main">
  <p:tag name="AS_UNIQUEID" val="253"/>
</p:tagLst>
</file>

<file path=ppt/tags/tag204.xml><?xml version="1.0" encoding="utf-8"?>
<p:tagLst xmlns:p="http://schemas.openxmlformats.org/presentationml/2006/main">
  <p:tag name="AS_UNIQUEID" val="254"/>
</p:tagLst>
</file>

<file path=ppt/tags/tag205.xml><?xml version="1.0" encoding="utf-8"?>
<p:tagLst xmlns:p="http://schemas.openxmlformats.org/presentationml/2006/main">
  <p:tag name="AS_UNIQUEID" val="255"/>
</p:tagLst>
</file>

<file path=ppt/tags/tag206.xml><?xml version="1.0" encoding="utf-8"?>
<p:tagLst xmlns:p="http://schemas.openxmlformats.org/presentationml/2006/main">
  <p:tag name="AS_UNIQUEID" val="256"/>
</p:tagLst>
</file>

<file path=ppt/tags/tag207.xml><?xml version="1.0" encoding="utf-8"?>
<p:tagLst xmlns:p="http://schemas.openxmlformats.org/presentationml/2006/main">
  <p:tag name="AS_UNIQUEID" val="257"/>
</p:tagLst>
</file>

<file path=ppt/tags/tag208.xml><?xml version="1.0" encoding="utf-8"?>
<p:tagLst xmlns:p="http://schemas.openxmlformats.org/presentationml/2006/main">
  <p:tag name="AS_UNIQUEID" val="258"/>
</p:tagLst>
</file>

<file path=ppt/tags/tag209.xml><?xml version="1.0" encoding="utf-8"?>
<p:tagLst xmlns:p="http://schemas.openxmlformats.org/presentationml/2006/main">
  <p:tag name="AS_UNIQUEID" val="259"/>
</p:tagLst>
</file>

<file path=ppt/tags/tag21.xml><?xml version="1.0" encoding="utf-8"?>
<p:tagLst xmlns:p="http://schemas.openxmlformats.org/presentationml/2006/main">
  <p:tag name="AS_UNIQUEID" val="39"/>
</p:tagLst>
</file>

<file path=ppt/tags/tag210.xml><?xml version="1.0" encoding="utf-8"?>
<p:tagLst xmlns:p="http://schemas.openxmlformats.org/presentationml/2006/main">
  <p:tag name="AS_UNIQUEID" val="260"/>
</p:tagLst>
</file>

<file path=ppt/tags/tag211.xml><?xml version="1.0" encoding="utf-8"?>
<p:tagLst xmlns:p="http://schemas.openxmlformats.org/presentationml/2006/main">
  <p:tag name="AS_UNIQUEID" val="261"/>
</p:tagLst>
</file>

<file path=ppt/tags/tag212.xml><?xml version="1.0" encoding="utf-8"?>
<p:tagLst xmlns:p="http://schemas.openxmlformats.org/presentationml/2006/main">
  <p:tag name="AS_UNIQUEID" val="262"/>
</p:tagLst>
</file>

<file path=ppt/tags/tag213.xml><?xml version="1.0" encoding="utf-8"?>
<p:tagLst xmlns:p="http://schemas.openxmlformats.org/presentationml/2006/main">
  <p:tag name="AS_UNIQUEID" val="263"/>
</p:tagLst>
</file>

<file path=ppt/tags/tag214.xml><?xml version="1.0" encoding="utf-8"?>
<p:tagLst xmlns:p="http://schemas.openxmlformats.org/presentationml/2006/main">
  <p:tag name="AS_UNIQUEID" val="264"/>
</p:tagLst>
</file>

<file path=ppt/tags/tag215.xml><?xml version="1.0" encoding="utf-8"?>
<p:tagLst xmlns:p="http://schemas.openxmlformats.org/presentationml/2006/main">
  <p:tag name="AS_UNIQUEID" val="265"/>
</p:tagLst>
</file>

<file path=ppt/tags/tag216.xml><?xml version="1.0" encoding="utf-8"?>
<p:tagLst xmlns:p="http://schemas.openxmlformats.org/presentationml/2006/main">
  <p:tag name="AS_UNIQUEID" val="266"/>
</p:tagLst>
</file>

<file path=ppt/tags/tag217.xml><?xml version="1.0" encoding="utf-8"?>
<p:tagLst xmlns:p="http://schemas.openxmlformats.org/presentationml/2006/main">
  <p:tag name="AS_UNIQUEID" val="267"/>
</p:tagLst>
</file>

<file path=ppt/tags/tag218.xml><?xml version="1.0" encoding="utf-8"?>
<p:tagLst xmlns:p="http://schemas.openxmlformats.org/presentationml/2006/main">
  <p:tag name="AS_UNIQUEID" val="268"/>
</p:tagLst>
</file>

<file path=ppt/tags/tag219.xml><?xml version="1.0" encoding="utf-8"?>
<p:tagLst xmlns:p="http://schemas.openxmlformats.org/presentationml/2006/main">
  <p:tag name="AS_UNIQUEID" val="269"/>
</p:tagLst>
</file>

<file path=ppt/tags/tag22.xml><?xml version="1.0" encoding="utf-8"?>
<p:tagLst xmlns:p="http://schemas.openxmlformats.org/presentationml/2006/main">
  <p:tag name="AS_UNIQUEID" val="43"/>
</p:tagLst>
</file>

<file path=ppt/tags/tag220.xml><?xml version="1.0" encoding="utf-8"?>
<p:tagLst xmlns:p="http://schemas.openxmlformats.org/presentationml/2006/main">
  <p:tag name="AS_UNIQUEID" val="270"/>
</p:tagLst>
</file>

<file path=ppt/tags/tag221.xml><?xml version="1.0" encoding="utf-8"?>
<p:tagLst xmlns:p="http://schemas.openxmlformats.org/presentationml/2006/main">
  <p:tag name="AS_UNIQUEID" val="271"/>
</p:tagLst>
</file>

<file path=ppt/tags/tag222.xml><?xml version="1.0" encoding="utf-8"?>
<p:tagLst xmlns:p="http://schemas.openxmlformats.org/presentationml/2006/main">
  <p:tag name="AS_UNIQUEID" val="272"/>
</p:tagLst>
</file>

<file path=ppt/tags/tag223.xml><?xml version="1.0" encoding="utf-8"?>
<p:tagLst xmlns:p="http://schemas.openxmlformats.org/presentationml/2006/main">
  <p:tag name="AS_UNIQUEID" val="273"/>
</p:tagLst>
</file>

<file path=ppt/tags/tag224.xml><?xml version="1.0" encoding="utf-8"?>
<p:tagLst xmlns:p="http://schemas.openxmlformats.org/presentationml/2006/main">
  <p:tag name="AS_UNIQUEID" val="274"/>
</p:tagLst>
</file>

<file path=ppt/tags/tag225.xml><?xml version="1.0" encoding="utf-8"?>
<p:tagLst xmlns:p="http://schemas.openxmlformats.org/presentationml/2006/main">
  <p:tag name="AS_UNIQUEID" val="275"/>
</p:tagLst>
</file>

<file path=ppt/tags/tag226.xml><?xml version="1.0" encoding="utf-8"?>
<p:tagLst xmlns:p="http://schemas.openxmlformats.org/presentationml/2006/main">
  <p:tag name="AS_UNIQUEID" val="276"/>
</p:tagLst>
</file>

<file path=ppt/tags/tag227.xml><?xml version="1.0" encoding="utf-8"?>
<p:tagLst xmlns:p="http://schemas.openxmlformats.org/presentationml/2006/main">
  <p:tag name="AS_UNIQUEID" val="277"/>
</p:tagLst>
</file>

<file path=ppt/tags/tag228.xml><?xml version="1.0" encoding="utf-8"?>
<p:tagLst xmlns:p="http://schemas.openxmlformats.org/presentationml/2006/main">
  <p:tag name="AS_UNIQUEID" val="278"/>
</p:tagLst>
</file>

<file path=ppt/tags/tag229.xml><?xml version="1.0" encoding="utf-8"?>
<p:tagLst xmlns:p="http://schemas.openxmlformats.org/presentationml/2006/main">
  <p:tag name="AS_UNIQUEID" val="279"/>
</p:tagLst>
</file>

<file path=ppt/tags/tag23.xml><?xml version="1.0" encoding="utf-8"?>
<p:tagLst xmlns:p="http://schemas.openxmlformats.org/presentationml/2006/main">
  <p:tag name="AS_UNIQUEID" val="44"/>
</p:tagLst>
</file>

<file path=ppt/tags/tag230.xml><?xml version="1.0" encoding="utf-8"?>
<p:tagLst xmlns:p="http://schemas.openxmlformats.org/presentationml/2006/main">
  <p:tag name="AS_UNIQUEID" val="280"/>
</p:tagLst>
</file>

<file path=ppt/tags/tag231.xml><?xml version="1.0" encoding="utf-8"?>
<p:tagLst xmlns:p="http://schemas.openxmlformats.org/presentationml/2006/main">
  <p:tag name="AS_UNIQUEID" val="281"/>
</p:tagLst>
</file>

<file path=ppt/tags/tag232.xml><?xml version="1.0" encoding="utf-8"?>
<p:tagLst xmlns:p="http://schemas.openxmlformats.org/presentationml/2006/main">
  <p:tag name="AS_UNIQUEID" val="282"/>
</p:tagLst>
</file>

<file path=ppt/tags/tag233.xml><?xml version="1.0" encoding="utf-8"?>
<p:tagLst xmlns:p="http://schemas.openxmlformats.org/presentationml/2006/main">
  <p:tag name="AS_UNIQUEID" val="283"/>
</p:tagLst>
</file>

<file path=ppt/tags/tag234.xml><?xml version="1.0" encoding="utf-8"?>
<p:tagLst xmlns:p="http://schemas.openxmlformats.org/presentationml/2006/main">
  <p:tag name="AS_UNIQUEID" val="284"/>
</p:tagLst>
</file>

<file path=ppt/tags/tag235.xml><?xml version="1.0" encoding="utf-8"?>
<p:tagLst xmlns:p="http://schemas.openxmlformats.org/presentationml/2006/main">
  <p:tag name="AS_UNIQUEID" val="285"/>
</p:tagLst>
</file>

<file path=ppt/tags/tag236.xml><?xml version="1.0" encoding="utf-8"?>
<p:tagLst xmlns:p="http://schemas.openxmlformats.org/presentationml/2006/main">
  <p:tag name="AS_UNIQUEID" val="286"/>
</p:tagLst>
</file>

<file path=ppt/tags/tag237.xml><?xml version="1.0" encoding="utf-8"?>
<p:tagLst xmlns:p="http://schemas.openxmlformats.org/presentationml/2006/main">
  <p:tag name="AS_UNIQUEID" val="287"/>
</p:tagLst>
</file>

<file path=ppt/tags/tag238.xml><?xml version="1.0" encoding="utf-8"?>
<p:tagLst xmlns:p="http://schemas.openxmlformats.org/presentationml/2006/main">
  <p:tag name="AS_UNIQUEID" val="288"/>
</p:tagLst>
</file>

<file path=ppt/tags/tag239.xml><?xml version="1.0" encoding="utf-8"?>
<p:tagLst xmlns:p="http://schemas.openxmlformats.org/presentationml/2006/main">
  <p:tag name="AS_UNIQUEID" val="289"/>
</p:tagLst>
</file>

<file path=ppt/tags/tag24.xml><?xml version="1.0" encoding="utf-8"?>
<p:tagLst xmlns:p="http://schemas.openxmlformats.org/presentationml/2006/main">
  <p:tag name="AS_UNIQUEID" val="45"/>
</p:tagLst>
</file>

<file path=ppt/tags/tag240.xml><?xml version="1.0" encoding="utf-8"?>
<p:tagLst xmlns:p="http://schemas.openxmlformats.org/presentationml/2006/main">
  <p:tag name="AS_UNIQUEID" val="290"/>
</p:tagLst>
</file>

<file path=ppt/tags/tag241.xml><?xml version="1.0" encoding="utf-8"?>
<p:tagLst xmlns:p="http://schemas.openxmlformats.org/presentationml/2006/main">
  <p:tag name="AS_UNIQUEID" val="291"/>
</p:tagLst>
</file>

<file path=ppt/tags/tag242.xml><?xml version="1.0" encoding="utf-8"?>
<p:tagLst xmlns:p="http://schemas.openxmlformats.org/presentationml/2006/main">
  <p:tag name="AS_UNIQUEID" val="292"/>
</p:tagLst>
</file>

<file path=ppt/tags/tag243.xml><?xml version="1.0" encoding="utf-8"?>
<p:tagLst xmlns:p="http://schemas.openxmlformats.org/presentationml/2006/main">
  <p:tag name="AS_UNIQUEID" val="293"/>
</p:tagLst>
</file>

<file path=ppt/tags/tag244.xml><?xml version="1.0" encoding="utf-8"?>
<p:tagLst xmlns:p="http://schemas.openxmlformats.org/presentationml/2006/main">
  <p:tag name="AS_UNIQUEID" val="294"/>
</p:tagLst>
</file>

<file path=ppt/tags/tag245.xml><?xml version="1.0" encoding="utf-8"?>
<p:tagLst xmlns:p="http://schemas.openxmlformats.org/presentationml/2006/main">
  <p:tag name="AS_UNIQUEID" val="295"/>
</p:tagLst>
</file>

<file path=ppt/tags/tag246.xml><?xml version="1.0" encoding="utf-8"?>
<p:tagLst xmlns:p="http://schemas.openxmlformats.org/presentationml/2006/main">
  <p:tag name="AS_UNIQUEID" val="296"/>
</p:tagLst>
</file>

<file path=ppt/tags/tag247.xml><?xml version="1.0" encoding="utf-8"?>
<p:tagLst xmlns:p="http://schemas.openxmlformats.org/presentationml/2006/main">
  <p:tag name="AS_UNIQUEID" val="297"/>
</p:tagLst>
</file>

<file path=ppt/tags/tag248.xml><?xml version="1.0" encoding="utf-8"?>
<p:tagLst xmlns:p="http://schemas.openxmlformats.org/presentationml/2006/main">
  <p:tag name="AS_UNIQUEID" val="298"/>
</p:tagLst>
</file>

<file path=ppt/tags/tag249.xml><?xml version="1.0" encoding="utf-8"?>
<p:tagLst xmlns:p="http://schemas.openxmlformats.org/presentationml/2006/main">
  <p:tag name="AS_UNIQUEID" val="299"/>
</p:tagLst>
</file>

<file path=ppt/tags/tag25.xml><?xml version="1.0" encoding="utf-8"?>
<p:tagLst xmlns:p="http://schemas.openxmlformats.org/presentationml/2006/main">
  <p:tag name="AS_UNIQUEID" val="50"/>
</p:tagLst>
</file>

<file path=ppt/tags/tag250.xml><?xml version="1.0" encoding="utf-8"?>
<p:tagLst xmlns:p="http://schemas.openxmlformats.org/presentationml/2006/main">
  <p:tag name="AS_UNIQUEID" val="300"/>
</p:tagLst>
</file>

<file path=ppt/tags/tag251.xml><?xml version="1.0" encoding="utf-8"?>
<p:tagLst xmlns:p="http://schemas.openxmlformats.org/presentationml/2006/main">
  <p:tag name="AS_UNIQUEID" val="301"/>
</p:tagLst>
</file>

<file path=ppt/tags/tag252.xml><?xml version="1.0" encoding="utf-8"?>
<p:tagLst xmlns:p="http://schemas.openxmlformats.org/presentationml/2006/main">
  <p:tag name="AS_UNIQUEID" val="302"/>
</p:tagLst>
</file>

<file path=ppt/tags/tag253.xml><?xml version="1.0" encoding="utf-8"?>
<p:tagLst xmlns:p="http://schemas.openxmlformats.org/presentationml/2006/main">
  <p:tag name="AS_UNIQUEID" val="303"/>
</p:tagLst>
</file>

<file path=ppt/tags/tag254.xml><?xml version="1.0" encoding="utf-8"?>
<p:tagLst xmlns:p="http://schemas.openxmlformats.org/presentationml/2006/main">
  <p:tag name="AS_UNIQUEID" val="304"/>
</p:tagLst>
</file>

<file path=ppt/tags/tag255.xml><?xml version="1.0" encoding="utf-8"?>
<p:tagLst xmlns:p="http://schemas.openxmlformats.org/presentationml/2006/main">
  <p:tag name="AS_UNIQUEID" val="305"/>
</p:tagLst>
</file>

<file path=ppt/tags/tag256.xml><?xml version="1.0" encoding="utf-8"?>
<p:tagLst xmlns:p="http://schemas.openxmlformats.org/presentationml/2006/main">
  <p:tag name="AS_UNIQUEID" val="306"/>
</p:tagLst>
</file>

<file path=ppt/tags/tag257.xml><?xml version="1.0" encoding="utf-8"?>
<p:tagLst xmlns:p="http://schemas.openxmlformats.org/presentationml/2006/main">
  <p:tag name="AS_UNIQUEID" val="307"/>
</p:tagLst>
</file>

<file path=ppt/tags/tag258.xml><?xml version="1.0" encoding="utf-8"?>
<p:tagLst xmlns:p="http://schemas.openxmlformats.org/presentationml/2006/main">
  <p:tag name="AS_UNIQUEID" val="308"/>
</p:tagLst>
</file>

<file path=ppt/tags/tag259.xml><?xml version="1.0" encoding="utf-8"?>
<p:tagLst xmlns:p="http://schemas.openxmlformats.org/presentationml/2006/main">
  <p:tag name="AS_UNIQUEID" val="309"/>
</p:tagLst>
</file>

<file path=ppt/tags/tag26.xml><?xml version="1.0" encoding="utf-8"?>
<p:tagLst xmlns:p="http://schemas.openxmlformats.org/presentationml/2006/main">
  <p:tag name="AS_UNIQUEID" val="51"/>
</p:tagLst>
</file>

<file path=ppt/tags/tag260.xml><?xml version="1.0" encoding="utf-8"?>
<p:tagLst xmlns:p="http://schemas.openxmlformats.org/presentationml/2006/main">
  <p:tag name="AS_UNIQUEID" val="310"/>
</p:tagLst>
</file>

<file path=ppt/tags/tag261.xml><?xml version="1.0" encoding="utf-8"?>
<p:tagLst xmlns:p="http://schemas.openxmlformats.org/presentationml/2006/main">
  <p:tag name="AS_UNIQUEID" val="311"/>
</p:tagLst>
</file>

<file path=ppt/tags/tag262.xml><?xml version="1.0" encoding="utf-8"?>
<p:tagLst xmlns:p="http://schemas.openxmlformats.org/presentationml/2006/main">
  <p:tag name="AS_UNIQUEID" val="312"/>
</p:tagLst>
</file>

<file path=ppt/tags/tag263.xml><?xml version="1.0" encoding="utf-8"?>
<p:tagLst xmlns:p="http://schemas.openxmlformats.org/presentationml/2006/main">
  <p:tag name="AS_UNIQUEID" val="313"/>
</p:tagLst>
</file>

<file path=ppt/tags/tag264.xml><?xml version="1.0" encoding="utf-8"?>
<p:tagLst xmlns:p="http://schemas.openxmlformats.org/presentationml/2006/main">
  <p:tag name="AS_UNIQUEID" val="314"/>
</p:tagLst>
</file>

<file path=ppt/tags/tag265.xml><?xml version="1.0" encoding="utf-8"?>
<p:tagLst xmlns:p="http://schemas.openxmlformats.org/presentationml/2006/main">
  <p:tag name="AS_UNIQUEID" val="315"/>
</p:tagLst>
</file>

<file path=ppt/tags/tag266.xml><?xml version="1.0" encoding="utf-8"?>
<p:tagLst xmlns:p="http://schemas.openxmlformats.org/presentationml/2006/main">
  <p:tag name="AS_UNIQUEID" val="316"/>
</p:tagLst>
</file>

<file path=ppt/tags/tag267.xml><?xml version="1.0" encoding="utf-8"?>
<p:tagLst xmlns:p="http://schemas.openxmlformats.org/presentationml/2006/main">
  <p:tag name="AS_UNIQUEID" val="317"/>
</p:tagLst>
</file>

<file path=ppt/tags/tag268.xml><?xml version="1.0" encoding="utf-8"?>
<p:tagLst xmlns:p="http://schemas.openxmlformats.org/presentationml/2006/main">
  <p:tag name="AS_UNIQUEID" val="318"/>
</p:tagLst>
</file>

<file path=ppt/tags/tag269.xml><?xml version="1.0" encoding="utf-8"?>
<p:tagLst xmlns:p="http://schemas.openxmlformats.org/presentationml/2006/main">
  <p:tag name="AS_UNIQUEID" val="319"/>
</p:tagLst>
</file>

<file path=ppt/tags/tag27.xml><?xml version="1.0" encoding="utf-8"?>
<p:tagLst xmlns:p="http://schemas.openxmlformats.org/presentationml/2006/main">
  <p:tag name="AS_UNIQUEID" val="52"/>
</p:tagLst>
</file>

<file path=ppt/tags/tag270.xml><?xml version="1.0" encoding="utf-8"?>
<p:tagLst xmlns:p="http://schemas.openxmlformats.org/presentationml/2006/main">
  <p:tag name="AS_UNIQUEID" val="320"/>
</p:tagLst>
</file>

<file path=ppt/tags/tag271.xml><?xml version="1.0" encoding="utf-8"?>
<p:tagLst xmlns:p="http://schemas.openxmlformats.org/presentationml/2006/main">
  <p:tag name="AS_UNIQUEID" val="321"/>
</p:tagLst>
</file>

<file path=ppt/tags/tag272.xml><?xml version="1.0" encoding="utf-8"?>
<p:tagLst xmlns:p="http://schemas.openxmlformats.org/presentationml/2006/main">
  <p:tag name="AS_UNIQUEID" val="322"/>
</p:tagLst>
</file>

<file path=ppt/tags/tag273.xml><?xml version="1.0" encoding="utf-8"?>
<p:tagLst xmlns:p="http://schemas.openxmlformats.org/presentationml/2006/main">
  <p:tag name="AS_UNIQUEID" val="323"/>
</p:tagLst>
</file>

<file path=ppt/tags/tag274.xml><?xml version="1.0" encoding="utf-8"?>
<p:tagLst xmlns:p="http://schemas.openxmlformats.org/presentationml/2006/main">
  <p:tag name="AS_UNIQUEID" val="324"/>
</p:tagLst>
</file>

<file path=ppt/tags/tag275.xml><?xml version="1.0" encoding="utf-8"?>
<p:tagLst xmlns:p="http://schemas.openxmlformats.org/presentationml/2006/main">
  <p:tag name="AS_UNIQUEID" val="325"/>
</p:tagLst>
</file>

<file path=ppt/tags/tag276.xml><?xml version="1.0" encoding="utf-8"?>
<p:tagLst xmlns:p="http://schemas.openxmlformats.org/presentationml/2006/main">
  <p:tag name="AS_UNIQUEID" val="326"/>
</p:tagLst>
</file>

<file path=ppt/tags/tag277.xml><?xml version="1.0" encoding="utf-8"?>
<p:tagLst xmlns:p="http://schemas.openxmlformats.org/presentationml/2006/main">
  <p:tag name="AS_UNIQUEID" val="327"/>
</p:tagLst>
</file>

<file path=ppt/tags/tag278.xml><?xml version="1.0" encoding="utf-8"?>
<p:tagLst xmlns:p="http://schemas.openxmlformats.org/presentationml/2006/main">
  <p:tag name="AS_UNIQUEID" val="328"/>
</p:tagLst>
</file>

<file path=ppt/tags/tag279.xml><?xml version="1.0" encoding="utf-8"?>
<p:tagLst xmlns:p="http://schemas.openxmlformats.org/presentationml/2006/main">
  <p:tag name="AS_UNIQUEID" val="329"/>
</p:tagLst>
</file>

<file path=ppt/tags/tag28.xml><?xml version="1.0" encoding="utf-8"?>
<p:tagLst xmlns:p="http://schemas.openxmlformats.org/presentationml/2006/main">
  <p:tag name="AS_UNIQUEID" val="59"/>
</p:tagLst>
</file>

<file path=ppt/tags/tag280.xml><?xml version="1.0" encoding="utf-8"?>
<p:tagLst xmlns:p="http://schemas.openxmlformats.org/presentationml/2006/main">
  <p:tag name="AS_UNIQUEID" val="330"/>
</p:tagLst>
</file>

<file path=ppt/tags/tag281.xml><?xml version="1.0" encoding="utf-8"?>
<p:tagLst xmlns:p="http://schemas.openxmlformats.org/presentationml/2006/main">
  <p:tag name="AS_UNIQUEID" val="331"/>
</p:tagLst>
</file>

<file path=ppt/tags/tag282.xml><?xml version="1.0" encoding="utf-8"?>
<p:tagLst xmlns:p="http://schemas.openxmlformats.org/presentationml/2006/main">
  <p:tag name="AS_UNIQUEID" val="332"/>
</p:tagLst>
</file>

<file path=ppt/tags/tag283.xml><?xml version="1.0" encoding="utf-8"?>
<p:tagLst xmlns:p="http://schemas.openxmlformats.org/presentationml/2006/main">
  <p:tag name="AS_UNIQUEID" val="333"/>
</p:tagLst>
</file>

<file path=ppt/tags/tag284.xml><?xml version="1.0" encoding="utf-8"?>
<p:tagLst xmlns:p="http://schemas.openxmlformats.org/presentationml/2006/main">
  <p:tag name="AS_UNIQUEID" val="334"/>
</p:tagLst>
</file>

<file path=ppt/tags/tag285.xml><?xml version="1.0" encoding="utf-8"?>
<p:tagLst xmlns:p="http://schemas.openxmlformats.org/presentationml/2006/main">
  <p:tag name="AS_UNIQUEID" val="335"/>
</p:tagLst>
</file>

<file path=ppt/tags/tag286.xml><?xml version="1.0" encoding="utf-8"?>
<p:tagLst xmlns:p="http://schemas.openxmlformats.org/presentationml/2006/main">
  <p:tag name="AS_UNIQUEID" val="336"/>
</p:tagLst>
</file>

<file path=ppt/tags/tag287.xml><?xml version="1.0" encoding="utf-8"?>
<p:tagLst xmlns:p="http://schemas.openxmlformats.org/presentationml/2006/main">
  <p:tag name="AS_UNIQUEID" val="337"/>
</p:tagLst>
</file>

<file path=ppt/tags/tag288.xml><?xml version="1.0" encoding="utf-8"?>
<p:tagLst xmlns:p="http://schemas.openxmlformats.org/presentationml/2006/main">
  <p:tag name="AS_UNIQUEID" val="338"/>
</p:tagLst>
</file>

<file path=ppt/tags/tag289.xml><?xml version="1.0" encoding="utf-8"?>
<p:tagLst xmlns:p="http://schemas.openxmlformats.org/presentationml/2006/main">
  <p:tag name="AS_UNIQUEID" val="339"/>
</p:tagLst>
</file>

<file path=ppt/tags/tag29.xml><?xml version="1.0" encoding="utf-8"?>
<p:tagLst xmlns:p="http://schemas.openxmlformats.org/presentationml/2006/main">
  <p:tag name="AS_UNIQUEID" val="60"/>
</p:tagLst>
</file>

<file path=ppt/tags/tag290.xml><?xml version="1.0" encoding="utf-8"?>
<p:tagLst xmlns:p="http://schemas.openxmlformats.org/presentationml/2006/main">
  <p:tag name="AS_UNIQUEID" val="340"/>
</p:tagLst>
</file>

<file path=ppt/tags/tag291.xml><?xml version="1.0" encoding="utf-8"?>
<p:tagLst xmlns:p="http://schemas.openxmlformats.org/presentationml/2006/main">
  <p:tag name="AS_UNIQUEID" val="341"/>
</p:tagLst>
</file>

<file path=ppt/tags/tag292.xml><?xml version="1.0" encoding="utf-8"?>
<p:tagLst xmlns:p="http://schemas.openxmlformats.org/presentationml/2006/main">
  <p:tag name="AS_UNIQUEID" val="342"/>
</p:tagLst>
</file>

<file path=ppt/tags/tag293.xml><?xml version="1.0" encoding="utf-8"?>
<p:tagLst xmlns:p="http://schemas.openxmlformats.org/presentationml/2006/main">
  <p:tag name="AS_UNIQUEID" val="343"/>
</p:tagLst>
</file>

<file path=ppt/tags/tag294.xml><?xml version="1.0" encoding="utf-8"?>
<p:tagLst xmlns:p="http://schemas.openxmlformats.org/presentationml/2006/main">
  <p:tag name="AS_UNIQUEID" val="344"/>
</p:tagLst>
</file>

<file path=ppt/tags/tag295.xml><?xml version="1.0" encoding="utf-8"?>
<p:tagLst xmlns:p="http://schemas.openxmlformats.org/presentationml/2006/main">
  <p:tag name="AS_UNIQUEID" val="345"/>
</p:tagLst>
</file>

<file path=ppt/tags/tag296.xml><?xml version="1.0" encoding="utf-8"?>
<p:tagLst xmlns:p="http://schemas.openxmlformats.org/presentationml/2006/main">
  <p:tag name="AS_UNIQUEID" val="346"/>
</p:tagLst>
</file>

<file path=ppt/tags/tag297.xml><?xml version="1.0" encoding="utf-8"?>
<p:tagLst xmlns:p="http://schemas.openxmlformats.org/presentationml/2006/main">
  <p:tag name="AS_UNIQUEID" val="347"/>
</p:tagLst>
</file>

<file path=ppt/tags/tag298.xml><?xml version="1.0" encoding="utf-8"?>
<p:tagLst xmlns:p="http://schemas.openxmlformats.org/presentationml/2006/main">
  <p:tag name="AS_UNIQUEID" val="348"/>
</p:tagLst>
</file>

<file path=ppt/tags/tag299.xml><?xml version="1.0" encoding="utf-8"?>
<p:tagLst xmlns:p="http://schemas.openxmlformats.org/presentationml/2006/main">
  <p:tag name="AS_UNIQUEID" val="349"/>
</p:tagLst>
</file>

<file path=ppt/tags/tag3.xml><?xml version="1.0" encoding="utf-8"?>
<p:tagLst xmlns:p="http://schemas.openxmlformats.org/presentationml/2006/main">
  <p:tag name="AS_UNIQUEID" val="13"/>
</p:tagLst>
</file>

<file path=ppt/tags/tag30.xml><?xml version="1.0" encoding="utf-8"?>
<p:tagLst xmlns:p="http://schemas.openxmlformats.org/presentationml/2006/main">
  <p:tag name="AS_UNIQUEID" val="61"/>
</p:tagLst>
</file>

<file path=ppt/tags/tag300.xml><?xml version="1.0" encoding="utf-8"?>
<p:tagLst xmlns:p="http://schemas.openxmlformats.org/presentationml/2006/main">
  <p:tag name="AS_UNIQUEID" val="350"/>
</p:tagLst>
</file>

<file path=ppt/tags/tag301.xml><?xml version="1.0" encoding="utf-8"?>
<p:tagLst xmlns:p="http://schemas.openxmlformats.org/presentationml/2006/main">
  <p:tag name="AS_UNIQUEID" val="351"/>
</p:tagLst>
</file>

<file path=ppt/tags/tag302.xml><?xml version="1.0" encoding="utf-8"?>
<p:tagLst xmlns:p="http://schemas.openxmlformats.org/presentationml/2006/main">
  <p:tag name="AS_UNIQUEID" val="352"/>
</p:tagLst>
</file>

<file path=ppt/tags/tag303.xml><?xml version="1.0" encoding="utf-8"?>
<p:tagLst xmlns:p="http://schemas.openxmlformats.org/presentationml/2006/main">
  <p:tag name="AS_UNIQUEID" val="353"/>
</p:tagLst>
</file>

<file path=ppt/tags/tag304.xml><?xml version="1.0" encoding="utf-8"?>
<p:tagLst xmlns:p="http://schemas.openxmlformats.org/presentationml/2006/main">
  <p:tag name="AS_UNIQUEID" val="354"/>
</p:tagLst>
</file>

<file path=ppt/tags/tag305.xml><?xml version="1.0" encoding="utf-8"?>
<p:tagLst xmlns:p="http://schemas.openxmlformats.org/presentationml/2006/main">
  <p:tag name="AS_UNIQUEID" val="355"/>
</p:tagLst>
</file>

<file path=ppt/tags/tag306.xml><?xml version="1.0" encoding="utf-8"?>
<p:tagLst xmlns:p="http://schemas.openxmlformats.org/presentationml/2006/main">
  <p:tag name="AS_UNIQUEID" val="356"/>
</p:tagLst>
</file>

<file path=ppt/tags/tag307.xml><?xml version="1.0" encoding="utf-8"?>
<p:tagLst xmlns:p="http://schemas.openxmlformats.org/presentationml/2006/main">
  <p:tag name="AS_UNIQUEID" val="357"/>
</p:tagLst>
</file>

<file path=ppt/tags/tag308.xml><?xml version="1.0" encoding="utf-8"?>
<p:tagLst xmlns:p="http://schemas.openxmlformats.org/presentationml/2006/main">
  <p:tag name="AS_UNIQUEID" val="358"/>
</p:tagLst>
</file>

<file path=ppt/tags/tag309.xml><?xml version="1.0" encoding="utf-8"?>
<p:tagLst xmlns:p="http://schemas.openxmlformats.org/presentationml/2006/main">
  <p:tag name="AS_UNIQUEID" val="359"/>
</p:tagLst>
</file>

<file path=ppt/tags/tag31.xml><?xml version="1.0" encoding="utf-8"?>
<p:tagLst xmlns:p="http://schemas.openxmlformats.org/presentationml/2006/main">
  <p:tag name="AS_UNIQUEID" val="64"/>
</p:tagLst>
</file>

<file path=ppt/tags/tag310.xml><?xml version="1.0" encoding="utf-8"?>
<p:tagLst xmlns:p="http://schemas.openxmlformats.org/presentationml/2006/main">
  <p:tag name="AS_UNIQUEID" val="360"/>
</p:tagLst>
</file>

<file path=ppt/tags/tag311.xml><?xml version="1.0" encoding="utf-8"?>
<p:tagLst xmlns:p="http://schemas.openxmlformats.org/presentationml/2006/main">
  <p:tag name="AS_UNIQUEID" val="361"/>
</p:tagLst>
</file>

<file path=ppt/tags/tag312.xml><?xml version="1.0" encoding="utf-8"?>
<p:tagLst xmlns:p="http://schemas.openxmlformats.org/presentationml/2006/main">
  <p:tag name="AS_UNIQUEID" val="362"/>
</p:tagLst>
</file>

<file path=ppt/tags/tag313.xml><?xml version="1.0" encoding="utf-8"?>
<p:tagLst xmlns:p="http://schemas.openxmlformats.org/presentationml/2006/main">
  <p:tag name="AS_UNIQUEID" val="363"/>
</p:tagLst>
</file>

<file path=ppt/tags/tag314.xml><?xml version="1.0" encoding="utf-8"?>
<p:tagLst xmlns:p="http://schemas.openxmlformats.org/presentationml/2006/main">
  <p:tag name="AS_UNIQUEID" val="364"/>
</p:tagLst>
</file>

<file path=ppt/tags/tag315.xml><?xml version="1.0" encoding="utf-8"?>
<p:tagLst xmlns:p="http://schemas.openxmlformats.org/presentationml/2006/main">
  <p:tag name="AS_UNIQUEID" val="365"/>
</p:tagLst>
</file>

<file path=ppt/tags/tag316.xml><?xml version="1.0" encoding="utf-8"?>
<p:tagLst xmlns:p="http://schemas.openxmlformats.org/presentationml/2006/main">
  <p:tag name="AS_UNIQUEID" val="366"/>
</p:tagLst>
</file>

<file path=ppt/tags/tag317.xml><?xml version="1.0" encoding="utf-8"?>
<p:tagLst xmlns:p="http://schemas.openxmlformats.org/presentationml/2006/main">
  <p:tag name="AS_UNIQUEID" val="367"/>
</p:tagLst>
</file>

<file path=ppt/tags/tag318.xml><?xml version="1.0" encoding="utf-8"?>
<p:tagLst xmlns:p="http://schemas.openxmlformats.org/presentationml/2006/main">
  <p:tag name="AS_UNIQUEID" val="368"/>
</p:tagLst>
</file>

<file path=ppt/tags/tag319.xml><?xml version="1.0" encoding="utf-8"?>
<p:tagLst xmlns:p="http://schemas.openxmlformats.org/presentationml/2006/main">
  <p:tag name="AS_UNIQUEID" val="369"/>
</p:tagLst>
</file>

<file path=ppt/tags/tag32.xml><?xml version="1.0" encoding="utf-8"?>
<p:tagLst xmlns:p="http://schemas.openxmlformats.org/presentationml/2006/main">
  <p:tag name="AS_UNIQUEID" val="65"/>
</p:tagLst>
</file>

<file path=ppt/tags/tag320.xml><?xml version="1.0" encoding="utf-8"?>
<p:tagLst xmlns:p="http://schemas.openxmlformats.org/presentationml/2006/main">
  <p:tag name="AS_UNIQUEID" val="370"/>
</p:tagLst>
</file>

<file path=ppt/tags/tag321.xml><?xml version="1.0" encoding="utf-8"?>
<p:tagLst xmlns:p="http://schemas.openxmlformats.org/presentationml/2006/main">
  <p:tag name="AS_UNIQUEID" val="371"/>
</p:tagLst>
</file>

<file path=ppt/tags/tag322.xml><?xml version="1.0" encoding="utf-8"?>
<p:tagLst xmlns:p="http://schemas.openxmlformats.org/presentationml/2006/main">
  <p:tag name="AS_UNIQUEID" val="372"/>
</p:tagLst>
</file>

<file path=ppt/tags/tag323.xml><?xml version="1.0" encoding="utf-8"?>
<p:tagLst xmlns:p="http://schemas.openxmlformats.org/presentationml/2006/main">
  <p:tag name="AS_UNIQUEID" val="373"/>
</p:tagLst>
</file>

<file path=ppt/tags/tag324.xml><?xml version="1.0" encoding="utf-8"?>
<p:tagLst xmlns:p="http://schemas.openxmlformats.org/presentationml/2006/main">
  <p:tag name="AS_UNIQUEID" val="374"/>
</p:tagLst>
</file>

<file path=ppt/tags/tag325.xml><?xml version="1.0" encoding="utf-8"?>
<p:tagLst xmlns:p="http://schemas.openxmlformats.org/presentationml/2006/main">
  <p:tag name="AS_UNIQUEID" val="375"/>
</p:tagLst>
</file>

<file path=ppt/tags/tag326.xml><?xml version="1.0" encoding="utf-8"?>
<p:tagLst xmlns:p="http://schemas.openxmlformats.org/presentationml/2006/main">
  <p:tag name="AS_UNIQUEID" val="376"/>
</p:tagLst>
</file>

<file path=ppt/tags/tag327.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33.xml><?xml version="1.0" encoding="utf-8"?>
<p:tagLst xmlns:p="http://schemas.openxmlformats.org/presentationml/2006/main">
  <p:tag name="AS_UNIQUEID" val="66"/>
</p:tagLst>
</file>

<file path=ppt/tags/tag34.xml><?xml version="1.0" encoding="utf-8"?>
<p:tagLst xmlns:p="http://schemas.openxmlformats.org/presentationml/2006/main">
  <p:tag name="AS_UNIQUEID" val="68"/>
</p:tagLst>
</file>

<file path=ppt/tags/tag35.xml><?xml version="1.0" encoding="utf-8"?>
<p:tagLst xmlns:p="http://schemas.openxmlformats.org/presentationml/2006/main">
  <p:tag name="AS_UNIQUEID" val="69"/>
</p:tagLst>
</file>

<file path=ppt/tags/tag36.xml><?xml version="1.0" encoding="utf-8"?>
<p:tagLst xmlns:p="http://schemas.openxmlformats.org/presentationml/2006/main">
  <p:tag name="AS_UNIQUEID" val="70"/>
</p:tagLst>
</file>

<file path=ppt/tags/tag37.xml><?xml version="1.0" encoding="utf-8"?>
<p:tagLst xmlns:p="http://schemas.openxmlformats.org/presentationml/2006/main">
  <p:tag name="AS_UNIQUEID" val="75"/>
</p:tagLst>
</file>

<file path=ppt/tags/tag38.xml><?xml version="1.0" encoding="utf-8"?>
<p:tagLst xmlns:p="http://schemas.openxmlformats.org/presentationml/2006/main">
  <p:tag name="AS_UNIQUEID" val="76"/>
</p:tagLst>
</file>

<file path=ppt/tags/tag39.xml><?xml version="1.0" encoding="utf-8"?>
<p:tagLst xmlns:p="http://schemas.openxmlformats.org/presentationml/2006/main">
  <p:tag name="AS_UNIQUEID" val="77"/>
</p:tagLst>
</file>

<file path=ppt/tags/tag4.xml><?xml version="1.0" encoding="utf-8"?>
<p:tagLst xmlns:p="http://schemas.openxmlformats.org/presentationml/2006/main">
  <p:tag name="AS_UNIQUEID" val="14"/>
</p:tagLst>
</file>

<file path=ppt/tags/tag40.xml><?xml version="1.0" encoding="utf-8"?>
<p:tagLst xmlns:p="http://schemas.openxmlformats.org/presentationml/2006/main">
  <p:tag name="AS_UNIQUEID" val="82"/>
</p:tagLst>
</file>

<file path=ppt/tags/tag41.xml><?xml version="1.0" encoding="utf-8"?>
<p:tagLst xmlns:p="http://schemas.openxmlformats.org/presentationml/2006/main">
  <p:tag name="AS_UNIQUEID" val="83"/>
</p:tagLst>
</file>

<file path=ppt/tags/tag42.xml><?xml version="1.0" encoding="utf-8"?>
<p:tagLst xmlns:p="http://schemas.openxmlformats.org/presentationml/2006/main">
  <p:tag name="AS_UNIQUEID" val="84"/>
</p:tagLst>
</file>

<file path=ppt/tags/tag43.xml><?xml version="1.0" encoding="utf-8"?>
<p:tagLst xmlns:p="http://schemas.openxmlformats.org/presentationml/2006/main">
  <p:tag name="AS_UNIQUEID" val="88"/>
</p:tagLst>
</file>

<file path=ppt/tags/tag44.xml><?xml version="1.0" encoding="utf-8"?>
<p:tagLst xmlns:p="http://schemas.openxmlformats.org/presentationml/2006/main">
  <p:tag name="AS_UNIQUEID" val="89"/>
</p:tagLst>
</file>

<file path=ppt/tags/tag45.xml><?xml version="1.0" encoding="utf-8"?>
<p:tagLst xmlns:p="http://schemas.openxmlformats.org/presentationml/2006/main">
  <p:tag name="AS_UNIQUEID" val="90"/>
</p:tagLst>
</file>

<file path=ppt/tags/tag46.xml><?xml version="1.0" encoding="utf-8"?>
<p:tagLst xmlns:p="http://schemas.openxmlformats.org/presentationml/2006/main">
  <p:tag name="AS_UNIQUEID" val="94"/>
</p:tagLst>
</file>

<file path=ppt/tags/tag47.xml><?xml version="1.0" encoding="utf-8"?>
<p:tagLst xmlns:p="http://schemas.openxmlformats.org/presentationml/2006/main">
  <p:tag name="AS_UNIQUEID" val="95"/>
</p:tagLst>
</file>

<file path=ppt/tags/tag48.xml><?xml version="1.0" encoding="utf-8"?>
<p:tagLst xmlns:p="http://schemas.openxmlformats.org/presentationml/2006/main">
  <p:tag name="AS_UNIQUEID" val="96"/>
</p:tagLst>
</file>

<file path=ppt/tags/tag49.xml><?xml version="1.0" encoding="utf-8"?>
<p:tagLst xmlns:p="http://schemas.openxmlformats.org/presentationml/2006/main">
  <p:tag name="AS_UNIQUEID" val="99"/>
</p:tagLst>
</file>

<file path=ppt/tags/tag5.xml><?xml version="1.0" encoding="utf-8"?>
<p:tagLst xmlns:p="http://schemas.openxmlformats.org/presentationml/2006/main">
  <p:tag name="AS_UNIQUEID" val="15"/>
</p:tagLst>
</file>

<file path=ppt/tags/tag50.xml><?xml version="1.0" encoding="utf-8"?>
<p:tagLst xmlns:p="http://schemas.openxmlformats.org/presentationml/2006/main">
  <p:tag name="AS_UNIQUEID" val="100"/>
</p:tagLst>
</file>

<file path=ppt/tags/tag51.xml><?xml version="1.0" encoding="utf-8"?>
<p:tagLst xmlns:p="http://schemas.openxmlformats.org/presentationml/2006/main">
  <p:tag name="AS_UNIQUEID" val="101"/>
</p:tagLst>
</file>

<file path=ppt/tags/tag52.xml><?xml version="1.0" encoding="utf-8"?>
<p:tagLst xmlns:p="http://schemas.openxmlformats.org/presentationml/2006/main">
  <p:tag name="AS_UNIQUEID" val="102"/>
</p:tagLst>
</file>

<file path=ppt/tags/tag53.xml><?xml version="1.0" encoding="utf-8"?>
<p:tagLst xmlns:p="http://schemas.openxmlformats.org/presentationml/2006/main">
  <p:tag name="AS_UNIQUEID" val="103"/>
</p:tagLst>
</file>

<file path=ppt/tags/tag54.xml><?xml version="1.0" encoding="utf-8"?>
<p:tagLst xmlns:p="http://schemas.openxmlformats.org/presentationml/2006/main">
  <p:tag name="AS_UNIQUEID" val="104"/>
</p:tagLst>
</file>

<file path=ppt/tags/tag55.xml><?xml version="1.0" encoding="utf-8"?>
<p:tagLst xmlns:p="http://schemas.openxmlformats.org/presentationml/2006/main">
  <p:tag name="AS_UNIQUEID" val="105"/>
</p:tagLst>
</file>

<file path=ppt/tags/tag56.xml><?xml version="1.0" encoding="utf-8"?>
<p:tagLst xmlns:p="http://schemas.openxmlformats.org/presentationml/2006/main">
  <p:tag name="AS_UNIQUEID" val="106"/>
</p:tagLst>
</file>

<file path=ppt/tags/tag57.xml><?xml version="1.0" encoding="utf-8"?>
<p:tagLst xmlns:p="http://schemas.openxmlformats.org/presentationml/2006/main">
  <p:tag name="AS_UNIQUEID" val="107"/>
</p:tagLst>
</file>

<file path=ppt/tags/tag58.xml><?xml version="1.0" encoding="utf-8"?>
<p:tagLst xmlns:p="http://schemas.openxmlformats.org/presentationml/2006/main">
  <p:tag name="AS_UNIQUEID" val="108"/>
</p:tagLst>
</file>

<file path=ppt/tags/tag59.xml><?xml version="1.0" encoding="utf-8"?>
<p:tagLst xmlns:p="http://schemas.openxmlformats.org/presentationml/2006/main">
  <p:tag name="AS_UNIQUEID" val="109"/>
</p:tagLst>
</file>

<file path=ppt/tags/tag6.xml><?xml version="1.0" encoding="utf-8"?>
<p:tagLst xmlns:p="http://schemas.openxmlformats.org/presentationml/2006/main">
  <p:tag name="AS_UNIQUEID" val="16"/>
</p:tagLst>
</file>

<file path=ppt/tags/tag60.xml><?xml version="1.0" encoding="utf-8"?>
<p:tagLst xmlns:p="http://schemas.openxmlformats.org/presentationml/2006/main">
  <p:tag name="AS_UNIQUEID" val="110"/>
</p:tagLst>
</file>

<file path=ppt/tags/tag61.xml><?xml version="1.0" encoding="utf-8"?>
<p:tagLst xmlns:p="http://schemas.openxmlformats.org/presentationml/2006/main">
  <p:tag name="AS_UNIQUEID" val="111"/>
</p:tagLst>
</file>

<file path=ppt/tags/tag62.xml><?xml version="1.0" encoding="utf-8"?>
<p:tagLst xmlns:p="http://schemas.openxmlformats.org/presentationml/2006/main">
  <p:tag name="AS_UNIQUEID" val="112"/>
</p:tagLst>
</file>

<file path=ppt/tags/tag63.xml><?xml version="1.0" encoding="utf-8"?>
<p:tagLst xmlns:p="http://schemas.openxmlformats.org/presentationml/2006/main">
  <p:tag name="AS_UNIQUEID" val="113"/>
</p:tagLst>
</file>

<file path=ppt/tags/tag64.xml><?xml version="1.0" encoding="utf-8"?>
<p:tagLst xmlns:p="http://schemas.openxmlformats.org/presentationml/2006/main">
  <p:tag name="AS_UNIQUEID" val="114"/>
</p:tagLst>
</file>

<file path=ppt/tags/tag65.xml><?xml version="1.0" encoding="utf-8"?>
<p:tagLst xmlns:p="http://schemas.openxmlformats.org/presentationml/2006/main">
  <p:tag name="AS_UNIQUEID" val="115"/>
</p:tagLst>
</file>

<file path=ppt/tags/tag66.xml><?xml version="1.0" encoding="utf-8"?>
<p:tagLst xmlns:p="http://schemas.openxmlformats.org/presentationml/2006/main">
  <p:tag name="AS_UNIQUEID" val="116"/>
</p:tagLst>
</file>

<file path=ppt/tags/tag67.xml><?xml version="1.0" encoding="utf-8"?>
<p:tagLst xmlns:p="http://schemas.openxmlformats.org/presentationml/2006/main">
  <p:tag name="AS_UNIQUEID" val="117"/>
</p:tagLst>
</file>

<file path=ppt/tags/tag68.xml><?xml version="1.0" encoding="utf-8"?>
<p:tagLst xmlns:p="http://schemas.openxmlformats.org/presentationml/2006/main">
  <p:tag name="AS_UNIQUEID" val="118"/>
</p:tagLst>
</file>

<file path=ppt/tags/tag69.xml><?xml version="1.0" encoding="utf-8"?>
<p:tagLst xmlns:p="http://schemas.openxmlformats.org/presentationml/2006/main">
  <p:tag name="AS_UNIQUEID" val="119"/>
</p:tagLst>
</file>

<file path=ppt/tags/tag7.xml><?xml version="1.0" encoding="utf-8"?>
<p:tagLst xmlns:p="http://schemas.openxmlformats.org/presentationml/2006/main">
  <p:tag name="AS_UNIQUEID" val="17"/>
</p:tagLst>
</file>

<file path=ppt/tags/tag70.xml><?xml version="1.0" encoding="utf-8"?>
<p:tagLst xmlns:p="http://schemas.openxmlformats.org/presentationml/2006/main">
  <p:tag name="AS_UNIQUEID" val="120"/>
</p:tagLst>
</file>

<file path=ppt/tags/tag71.xml><?xml version="1.0" encoding="utf-8"?>
<p:tagLst xmlns:p="http://schemas.openxmlformats.org/presentationml/2006/main">
  <p:tag name="AS_UNIQUEID" val="121"/>
</p:tagLst>
</file>

<file path=ppt/tags/tag72.xml><?xml version="1.0" encoding="utf-8"?>
<p:tagLst xmlns:p="http://schemas.openxmlformats.org/presentationml/2006/main">
  <p:tag name="AS_UNIQUEID" val="122"/>
</p:tagLst>
</file>

<file path=ppt/tags/tag73.xml><?xml version="1.0" encoding="utf-8"?>
<p:tagLst xmlns:p="http://schemas.openxmlformats.org/presentationml/2006/main">
  <p:tag name="AS_UNIQUEID" val="123"/>
</p:tagLst>
</file>

<file path=ppt/tags/tag74.xml><?xml version="1.0" encoding="utf-8"?>
<p:tagLst xmlns:p="http://schemas.openxmlformats.org/presentationml/2006/main">
  <p:tag name="AS_UNIQUEID" val="124"/>
</p:tagLst>
</file>

<file path=ppt/tags/tag75.xml><?xml version="1.0" encoding="utf-8"?>
<p:tagLst xmlns:p="http://schemas.openxmlformats.org/presentationml/2006/main">
  <p:tag name="AS_UNIQUEID" val="125"/>
</p:tagLst>
</file>

<file path=ppt/tags/tag76.xml><?xml version="1.0" encoding="utf-8"?>
<p:tagLst xmlns:p="http://schemas.openxmlformats.org/presentationml/2006/main">
  <p:tag name="AS_UNIQUEID" val="126"/>
</p:tagLst>
</file>

<file path=ppt/tags/tag77.xml><?xml version="1.0" encoding="utf-8"?>
<p:tagLst xmlns:p="http://schemas.openxmlformats.org/presentationml/2006/main">
  <p:tag name="AS_UNIQUEID" val="127"/>
</p:tagLst>
</file>

<file path=ppt/tags/tag78.xml><?xml version="1.0" encoding="utf-8"?>
<p:tagLst xmlns:p="http://schemas.openxmlformats.org/presentationml/2006/main">
  <p:tag name="AS_UNIQUEID" val="128"/>
</p:tagLst>
</file>

<file path=ppt/tags/tag79.xml><?xml version="1.0" encoding="utf-8"?>
<p:tagLst xmlns:p="http://schemas.openxmlformats.org/presentationml/2006/main">
  <p:tag name="AS_UNIQUEID" val="129"/>
</p:tagLst>
</file>

<file path=ppt/tags/tag8.xml><?xml version="1.0" encoding="utf-8"?>
<p:tagLst xmlns:p="http://schemas.openxmlformats.org/presentationml/2006/main">
  <p:tag name="AS_UNIQUEID" val="18"/>
</p:tagLst>
</file>

<file path=ppt/tags/tag80.xml><?xml version="1.0" encoding="utf-8"?>
<p:tagLst xmlns:p="http://schemas.openxmlformats.org/presentationml/2006/main">
  <p:tag name="AS_UNIQUEID" val="130"/>
</p:tagLst>
</file>

<file path=ppt/tags/tag81.xml><?xml version="1.0" encoding="utf-8"?>
<p:tagLst xmlns:p="http://schemas.openxmlformats.org/presentationml/2006/main">
  <p:tag name="AS_UNIQUEID" val="131"/>
</p:tagLst>
</file>

<file path=ppt/tags/tag82.xml><?xml version="1.0" encoding="utf-8"?>
<p:tagLst xmlns:p="http://schemas.openxmlformats.org/presentationml/2006/main">
  <p:tag name="AS_UNIQUEID" val="132"/>
</p:tagLst>
</file>

<file path=ppt/tags/tag83.xml><?xml version="1.0" encoding="utf-8"?>
<p:tagLst xmlns:p="http://schemas.openxmlformats.org/presentationml/2006/main">
  <p:tag name="AS_UNIQUEID" val="133"/>
</p:tagLst>
</file>

<file path=ppt/tags/tag84.xml><?xml version="1.0" encoding="utf-8"?>
<p:tagLst xmlns:p="http://schemas.openxmlformats.org/presentationml/2006/main">
  <p:tag name="AS_UNIQUEID" val="134"/>
</p:tagLst>
</file>

<file path=ppt/tags/tag85.xml><?xml version="1.0" encoding="utf-8"?>
<p:tagLst xmlns:p="http://schemas.openxmlformats.org/presentationml/2006/main">
  <p:tag name="AS_UNIQUEID" val="135"/>
</p:tagLst>
</file>

<file path=ppt/tags/tag86.xml><?xml version="1.0" encoding="utf-8"?>
<p:tagLst xmlns:p="http://schemas.openxmlformats.org/presentationml/2006/main">
  <p:tag name="AS_UNIQUEID" val="136"/>
</p:tagLst>
</file>

<file path=ppt/tags/tag87.xml><?xml version="1.0" encoding="utf-8"?>
<p:tagLst xmlns:p="http://schemas.openxmlformats.org/presentationml/2006/main">
  <p:tag name="AS_UNIQUEID" val="137"/>
</p:tagLst>
</file>

<file path=ppt/tags/tag88.xml><?xml version="1.0" encoding="utf-8"?>
<p:tagLst xmlns:p="http://schemas.openxmlformats.org/presentationml/2006/main">
  <p:tag name="AS_UNIQUEID" val="138"/>
</p:tagLst>
</file>

<file path=ppt/tags/tag89.xml><?xml version="1.0" encoding="utf-8"?>
<p:tagLst xmlns:p="http://schemas.openxmlformats.org/presentationml/2006/main">
  <p:tag name="AS_UNIQUEID" val="139"/>
</p:tagLst>
</file>

<file path=ppt/tags/tag9.xml><?xml version="1.0" encoding="utf-8"?>
<p:tagLst xmlns:p="http://schemas.openxmlformats.org/presentationml/2006/main">
  <p:tag name="AS_UNIQUEID" val="19"/>
</p:tagLst>
</file>

<file path=ppt/tags/tag90.xml><?xml version="1.0" encoding="utf-8"?>
<p:tagLst xmlns:p="http://schemas.openxmlformats.org/presentationml/2006/main">
  <p:tag name="AS_UNIQUEID" val="140"/>
</p:tagLst>
</file>

<file path=ppt/tags/tag91.xml><?xml version="1.0" encoding="utf-8"?>
<p:tagLst xmlns:p="http://schemas.openxmlformats.org/presentationml/2006/main">
  <p:tag name="AS_UNIQUEID" val="141"/>
</p:tagLst>
</file>

<file path=ppt/tags/tag92.xml><?xml version="1.0" encoding="utf-8"?>
<p:tagLst xmlns:p="http://schemas.openxmlformats.org/presentationml/2006/main">
  <p:tag name="AS_UNIQUEID" val="142"/>
</p:tagLst>
</file>

<file path=ppt/tags/tag93.xml><?xml version="1.0" encoding="utf-8"?>
<p:tagLst xmlns:p="http://schemas.openxmlformats.org/presentationml/2006/main">
  <p:tag name="AS_UNIQUEID" val="143"/>
</p:tagLst>
</file>

<file path=ppt/tags/tag94.xml><?xml version="1.0" encoding="utf-8"?>
<p:tagLst xmlns:p="http://schemas.openxmlformats.org/presentationml/2006/main">
  <p:tag name="AS_UNIQUEID" val="144"/>
</p:tagLst>
</file>

<file path=ppt/tags/tag95.xml><?xml version="1.0" encoding="utf-8"?>
<p:tagLst xmlns:p="http://schemas.openxmlformats.org/presentationml/2006/main">
  <p:tag name="AS_UNIQUEID" val="145"/>
</p:tagLst>
</file>

<file path=ppt/tags/tag96.xml><?xml version="1.0" encoding="utf-8"?>
<p:tagLst xmlns:p="http://schemas.openxmlformats.org/presentationml/2006/main">
  <p:tag name="AS_UNIQUEID" val="146"/>
</p:tagLst>
</file>

<file path=ppt/tags/tag97.xml><?xml version="1.0" encoding="utf-8"?>
<p:tagLst xmlns:p="http://schemas.openxmlformats.org/presentationml/2006/main">
  <p:tag name="AS_UNIQUEID" val="147"/>
</p:tagLst>
</file>

<file path=ppt/tags/tag98.xml><?xml version="1.0" encoding="utf-8"?>
<p:tagLst xmlns:p="http://schemas.openxmlformats.org/presentationml/2006/main">
  <p:tag name="AS_UNIQUEID" val="148"/>
</p:tagLst>
</file>

<file path=ppt/tags/tag99.xml><?xml version="1.0" encoding="utf-8"?>
<p:tagLst xmlns:p="http://schemas.openxmlformats.org/presentationml/2006/main">
  <p:tag name="AS_UNIQUEID" val="149"/>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0</TotalTime>
  <Words>4663</Words>
  <Application>WPS 演示</Application>
  <PresentationFormat>全屏显示(4:3)</PresentationFormat>
  <Paragraphs>482</Paragraphs>
  <Slides>31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31</vt:i4>
      </vt:variant>
    </vt:vector>
  </HeadingPairs>
  <TitlesOfParts>
    <vt:vector size="52" baseType="lpstr">
      <vt:lpstr>Arial</vt:lpstr>
      <vt:lpstr>宋体</vt:lpstr>
      <vt:lpstr>Wingdings</vt:lpstr>
      <vt:lpstr>Arial Black</vt:lpstr>
      <vt:lpstr>Times New Roman</vt:lpstr>
      <vt:lpstr>Calibri</vt:lpstr>
      <vt:lpstr>隶书</vt:lpstr>
      <vt:lpstr>华文中宋</vt:lpstr>
      <vt:lpstr>华文宋体</vt:lpstr>
      <vt:lpstr>华文新魏</vt:lpstr>
      <vt:lpstr>华文彩云</vt:lpstr>
      <vt:lpstr>黑体</vt:lpstr>
      <vt:lpstr>楷体_GB2312</vt:lpstr>
      <vt:lpstr>新宋体</vt:lpstr>
      <vt:lpstr>微软雅黑</vt:lpstr>
      <vt:lpstr>Arial Unicode MS</vt:lpstr>
      <vt:lpstr>Tahoma</vt:lpstr>
      <vt:lpstr>Webdings</vt:lpstr>
      <vt:lpstr>华文行楷</vt:lpstr>
      <vt:lpstr>华文琥珀</vt:lpstr>
      <vt:lpstr>Pixel</vt:lpstr>
      <vt:lpstr>   第二章 化学反应的方向、            限度与速率   第一节 化学反应的方向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二、反应方向的熵判据</vt:lpstr>
      <vt:lpstr>PowerPoint 演示文稿</vt:lpstr>
      <vt:lpstr>PowerPoint 演示文稿</vt:lpstr>
      <vt:lpstr>PowerPoint 演示文稿</vt:lpstr>
      <vt:lpstr>正确判断一个化学反应是否能够自发进行</vt:lpstr>
      <vt:lpstr>PowerPoint 演示文稿</vt:lpstr>
      <vt:lpstr>PowerPoint 演示文稿</vt:lpstr>
      <vt:lpstr>PowerPoint 演示文稿</vt:lpstr>
      <vt:lpstr>PowerPoint 演示文稿</vt:lpstr>
      <vt:lpstr>【课堂达标测试】</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243</cp:revision>
  <dcterms:created xsi:type="dcterms:W3CDTF">2020-08-23T02:26:00Z</dcterms:created>
  <dcterms:modified xsi:type="dcterms:W3CDTF">2020-08-28T11:58:53Z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