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9" r:id="rId1"/>
  </p:sldMasterIdLst>
  <p:notesMasterIdLst>
    <p:notesMasterId r:id="rId30"/>
  </p:notesMasterIdLst>
  <p:sldIdLst>
    <p:sldId id="329" r:id="rId2"/>
    <p:sldId id="373" r:id="rId3"/>
    <p:sldId id="403" r:id="rId4"/>
    <p:sldId id="404" r:id="rId5"/>
    <p:sldId id="374" r:id="rId6"/>
    <p:sldId id="375" r:id="rId7"/>
    <p:sldId id="377" r:id="rId8"/>
    <p:sldId id="378" r:id="rId9"/>
    <p:sldId id="380" r:id="rId10"/>
    <p:sldId id="381" r:id="rId11"/>
    <p:sldId id="382" r:id="rId12"/>
    <p:sldId id="384" r:id="rId13"/>
    <p:sldId id="385" r:id="rId14"/>
    <p:sldId id="406" r:id="rId15"/>
    <p:sldId id="387" r:id="rId16"/>
    <p:sldId id="388" r:id="rId17"/>
    <p:sldId id="389" r:id="rId18"/>
    <p:sldId id="390" r:id="rId19"/>
    <p:sldId id="391" r:id="rId20"/>
    <p:sldId id="392" r:id="rId21"/>
    <p:sldId id="393" r:id="rId22"/>
    <p:sldId id="394" r:id="rId23"/>
    <p:sldId id="395" r:id="rId24"/>
    <p:sldId id="396" r:id="rId25"/>
    <p:sldId id="397" r:id="rId26"/>
    <p:sldId id="398" r:id="rId27"/>
    <p:sldId id="399" r:id="rId28"/>
    <p:sldId id="330" r:id="rId29"/>
  </p:sldIdLst>
  <p:sldSz cx="12192000" cy="6858000"/>
  <p:notesSz cx="7104063" cy="10234613"/>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qiyingzhu" initials="q"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1DEF6"/>
    <a:srgbClr val="FF0000"/>
    <a:srgbClr val="648BAE"/>
    <a:srgbClr val="B4DEFA"/>
    <a:srgbClr val="EA6E7E"/>
    <a:srgbClr val="EFA0A7"/>
    <a:srgbClr val="F3EFEE"/>
    <a:srgbClr val="F5F1EE"/>
    <a:srgbClr val="FCF8F7"/>
    <a:srgbClr val="F1ED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3" d="100"/>
          <a:sy n="53" d="100"/>
        </p:scale>
        <p:origin x="84" y="12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2019/9/6</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extLst>
      <p:ext uri="{BB962C8B-B14F-4D97-AF65-F5344CB8AC3E}">
        <p14:creationId xmlns:p14="http://schemas.microsoft.com/office/powerpoint/2010/main" val="2263879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7"/>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2019/9/6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2019/9/6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2019/9/6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274639"/>
            <a:ext cx="10972800" cy="58515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5" name="Rectangle 6"/>
          <p:cNvSpPr>
            <a:spLocks noGrp="1" noChangeArrowheads="1"/>
          </p:cNvSpPr>
          <p:nvPr>
            <p:ph type="sldNum" sz="quarter" idx="12"/>
          </p:nvPr>
        </p:nvSpPr>
        <p:spPr>
          <a:ln/>
        </p:spPr>
        <p:txBody>
          <a:bodyPr/>
          <a:lstStyle>
            <a:lvl1pPr>
              <a:defRPr/>
            </a:lvl1pPr>
          </a:lstStyle>
          <a:p>
            <a:pPr>
              <a:defRPr/>
            </a:pPr>
            <a:fld id="{BC7DA04C-5285-44ED-BD0B-3FB4F8CF7585}" type="slidenum">
              <a:rPr lang="zh-CN" altLang="zh-CN"/>
              <a:pPr>
                <a:defRPr/>
              </a:pPr>
              <a:t>‹#›</a:t>
            </a:fld>
            <a:endParaRPr lang="zh-CN"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2019/9/6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5"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2019/9/6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2019/9/6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1"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93371"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2019/9/6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2019/9/6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2019/9/6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49"/>
            <a:ext cx="4011084" cy="1162051"/>
          </a:xfr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3" y="1435103"/>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2019/9/6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9"/>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2019/9/6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30820CF-B880-4189-942D-D702A7CBA730}" type="datetimeFigureOut">
              <a:rPr lang="zh-CN" altLang="en-US" smtClean="0"/>
              <a:pPr/>
              <a:t>2019/9/6</a:t>
            </a:fld>
            <a:endParaRPr lang="zh-CN" altLang="en-US"/>
          </a:p>
        </p:txBody>
      </p:sp>
      <p:sp>
        <p:nvSpPr>
          <p:cNvPr id="5" name="页脚占位符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5" r:id="rId13"/>
  </p:sldLayoutIdLst>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ts val="13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ts val="13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ts val="13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B96A66E7-EA0D-4C2B-B039-5C13CCBC21F8}"/>
              </a:ext>
            </a:extLst>
          </p:cNvPr>
          <p:cNvSpPr txBox="1"/>
          <p:nvPr/>
        </p:nvSpPr>
        <p:spPr>
          <a:xfrm>
            <a:off x="9349947" y="193251"/>
            <a:ext cx="2428074" cy="369332"/>
          </a:xfrm>
          <a:prstGeom prst="rect">
            <a:avLst/>
          </a:prstGeom>
          <a:noFill/>
        </p:spPr>
        <p:txBody>
          <a:bodyPr wrap="square" rtlCol="0">
            <a:spAutoFit/>
          </a:bodyPr>
          <a:lstStyle/>
          <a:p>
            <a:r>
              <a:rPr lang="zh-CN" altLang="en-US" b="1" dirty="0" smtClean="0">
                <a:solidFill>
                  <a:schemeClr val="accent1"/>
                </a:solidFill>
              </a:rPr>
              <a:t>鲁科版必修第一册</a:t>
            </a:r>
            <a:endParaRPr lang="zh-CN" altLang="en-US" b="1" dirty="0">
              <a:solidFill>
                <a:schemeClr val="accent1"/>
              </a:solidFill>
            </a:endParaRPr>
          </a:p>
        </p:txBody>
      </p:sp>
      <p:sp>
        <p:nvSpPr>
          <p:cNvPr id="5" name="文本框 4">
            <a:extLst>
              <a:ext uri="{FF2B5EF4-FFF2-40B4-BE49-F238E27FC236}">
                <a16:creationId xmlns:a16="http://schemas.microsoft.com/office/drawing/2014/main" id="{C436DB20-ED0E-48C8-83FD-9B05A434AC43}"/>
              </a:ext>
            </a:extLst>
          </p:cNvPr>
          <p:cNvSpPr txBox="1"/>
          <p:nvPr/>
        </p:nvSpPr>
        <p:spPr>
          <a:xfrm>
            <a:off x="1929342" y="1186725"/>
            <a:ext cx="9669160" cy="2388346"/>
          </a:xfrm>
          <a:prstGeom prst="rect">
            <a:avLst/>
          </a:prstGeom>
          <a:noFill/>
        </p:spPr>
        <p:txBody>
          <a:bodyPr wrap="square" rtlCol="0">
            <a:spAutoFit/>
          </a:bodyPr>
          <a:lstStyle/>
          <a:p>
            <a:pPr algn="ctr">
              <a:spcBef>
                <a:spcPct val="30000"/>
              </a:spcBef>
            </a:pPr>
            <a:r>
              <a:rPr lang="zh-CN" altLang="zh-CN" sz="4000" dirty="0" smtClean="0">
                <a:solidFill>
                  <a:schemeClr val="tx2">
                    <a:lumMod val="60000"/>
                    <a:lumOff val="40000"/>
                  </a:schemeClr>
                </a:solidFill>
                <a:latin typeface="黑体" pitchFamily="49" charset="-122"/>
                <a:ea typeface="黑体" pitchFamily="49" charset="-122"/>
              </a:rPr>
              <a:t>第3节 </a:t>
            </a:r>
            <a:r>
              <a:rPr lang="en-US" altLang="zh-CN" sz="4000" dirty="0" smtClean="0">
                <a:solidFill>
                  <a:schemeClr val="tx2">
                    <a:lumMod val="60000"/>
                    <a:lumOff val="40000"/>
                  </a:schemeClr>
                </a:solidFill>
                <a:latin typeface="黑体" pitchFamily="49" charset="-122"/>
                <a:ea typeface="黑体" pitchFamily="49" charset="-122"/>
              </a:rPr>
              <a:t> </a:t>
            </a:r>
            <a:r>
              <a:rPr lang="zh-CN" altLang="zh-CN" sz="4000" dirty="0" smtClean="0">
                <a:solidFill>
                  <a:schemeClr val="tx2">
                    <a:lumMod val="60000"/>
                    <a:lumOff val="40000"/>
                  </a:schemeClr>
                </a:solidFill>
                <a:latin typeface="黑体" pitchFamily="49" charset="-122"/>
                <a:ea typeface="黑体" pitchFamily="49" charset="-122"/>
              </a:rPr>
              <a:t>化学中常用的物理量</a:t>
            </a:r>
          </a:p>
          <a:p>
            <a:pPr algn="ctr">
              <a:spcBef>
                <a:spcPct val="30000"/>
              </a:spcBef>
            </a:pPr>
            <a:r>
              <a:rPr lang="zh-CN" altLang="zh-CN" sz="4000" dirty="0" smtClean="0">
                <a:solidFill>
                  <a:schemeClr val="tx2">
                    <a:lumMod val="60000"/>
                    <a:lumOff val="40000"/>
                  </a:schemeClr>
                </a:solidFill>
                <a:latin typeface="黑体" pitchFamily="49" charset="-122"/>
                <a:ea typeface="黑体" pitchFamily="49" charset="-122"/>
              </a:rPr>
              <a:t>          </a:t>
            </a:r>
            <a:r>
              <a:rPr lang="en-US" altLang="zh-CN" sz="4000" dirty="0" smtClean="0">
                <a:solidFill>
                  <a:schemeClr val="tx2">
                    <a:lumMod val="60000"/>
                    <a:lumOff val="40000"/>
                  </a:schemeClr>
                </a:solidFill>
                <a:latin typeface="黑体" pitchFamily="49" charset="-122"/>
                <a:ea typeface="黑体" pitchFamily="49" charset="-122"/>
              </a:rPr>
              <a:t>           </a:t>
            </a:r>
            <a:r>
              <a:rPr lang="zh-CN" altLang="zh-CN" sz="4000" dirty="0" smtClean="0">
                <a:solidFill>
                  <a:schemeClr val="tx2">
                    <a:lumMod val="60000"/>
                    <a:lumOff val="40000"/>
                  </a:schemeClr>
                </a:solidFill>
                <a:latin typeface="黑体" pitchFamily="49" charset="-122"/>
                <a:ea typeface="黑体" pitchFamily="49" charset="-122"/>
              </a:rPr>
              <a:t>—物质的量</a:t>
            </a:r>
            <a:endParaRPr lang="en-US" altLang="zh-CN" sz="4000" dirty="0" smtClean="0">
              <a:solidFill>
                <a:schemeClr val="tx2">
                  <a:lumMod val="60000"/>
                  <a:lumOff val="40000"/>
                </a:schemeClr>
              </a:solidFill>
              <a:latin typeface="黑体" pitchFamily="49" charset="-122"/>
              <a:ea typeface="黑体" pitchFamily="49" charset="-122"/>
            </a:endParaRPr>
          </a:p>
          <a:p>
            <a:pPr algn="ctr">
              <a:spcBef>
                <a:spcPct val="30000"/>
              </a:spcBef>
            </a:pPr>
            <a:r>
              <a:rPr lang="en-US" altLang="zh-CN" sz="4400" dirty="0" smtClean="0">
                <a:solidFill>
                  <a:schemeClr val="tx2">
                    <a:lumMod val="60000"/>
                    <a:lumOff val="40000"/>
                  </a:schemeClr>
                </a:solidFill>
                <a:latin typeface="黑体" pitchFamily="49" charset="-122"/>
                <a:ea typeface="黑体" pitchFamily="49" charset="-122"/>
              </a:rPr>
              <a:t> </a:t>
            </a:r>
            <a:r>
              <a:rPr lang="zh-CN" altLang="zh-CN" sz="4400" dirty="0" smtClean="0">
                <a:solidFill>
                  <a:schemeClr val="tx2">
                    <a:lumMod val="60000"/>
                    <a:lumOff val="40000"/>
                  </a:schemeClr>
                </a:solidFill>
                <a:latin typeface="黑体" pitchFamily="49" charset="-122"/>
                <a:ea typeface="黑体" pitchFamily="49" charset="-122"/>
              </a:rPr>
              <a:t>第</a:t>
            </a:r>
            <a:r>
              <a:rPr lang="zh-CN" altLang="en-US" sz="4400" dirty="0" smtClean="0">
                <a:solidFill>
                  <a:schemeClr val="tx2">
                    <a:lumMod val="60000"/>
                    <a:lumOff val="40000"/>
                  </a:schemeClr>
                </a:solidFill>
                <a:latin typeface="黑体" pitchFamily="49" charset="-122"/>
                <a:ea typeface="黑体" pitchFamily="49" charset="-122"/>
              </a:rPr>
              <a:t>一</a:t>
            </a:r>
            <a:r>
              <a:rPr lang="zh-CN" altLang="zh-CN" sz="4400" dirty="0" smtClean="0">
                <a:solidFill>
                  <a:schemeClr val="tx2">
                    <a:lumMod val="60000"/>
                    <a:lumOff val="40000"/>
                  </a:schemeClr>
                </a:solidFill>
                <a:latin typeface="黑体" pitchFamily="49" charset="-122"/>
                <a:ea typeface="黑体" pitchFamily="49" charset="-122"/>
              </a:rPr>
              <a:t>课时 物质的量</a:t>
            </a:r>
            <a:r>
              <a:rPr lang="zh-CN" altLang="en-US" sz="4400" dirty="0">
                <a:solidFill>
                  <a:schemeClr val="tx2">
                    <a:lumMod val="60000"/>
                    <a:lumOff val="40000"/>
                  </a:schemeClr>
                </a:solidFill>
                <a:latin typeface="黑体" pitchFamily="49" charset="-122"/>
                <a:ea typeface="黑体" pitchFamily="49" charset="-122"/>
              </a:rPr>
              <a:t> </a:t>
            </a:r>
            <a:r>
              <a:rPr lang="zh-CN" altLang="en-US" sz="4400" dirty="0" smtClean="0">
                <a:solidFill>
                  <a:schemeClr val="tx2">
                    <a:lumMod val="60000"/>
                    <a:lumOff val="40000"/>
                  </a:schemeClr>
                </a:solidFill>
                <a:latin typeface="黑体" pitchFamily="49" charset="-122"/>
                <a:ea typeface="黑体" pitchFamily="49" charset="-122"/>
              </a:rPr>
              <a:t> </a:t>
            </a:r>
            <a:r>
              <a:rPr lang="zh-CN" altLang="zh-CN" sz="4400" dirty="0" smtClean="0">
                <a:solidFill>
                  <a:schemeClr val="tx2">
                    <a:lumMod val="60000"/>
                    <a:lumOff val="40000"/>
                  </a:schemeClr>
                </a:solidFill>
                <a:latin typeface="黑体" pitchFamily="49" charset="-122"/>
                <a:ea typeface="黑体" pitchFamily="49" charset="-122"/>
              </a:rPr>
              <a:t>摩尔质量</a:t>
            </a:r>
            <a:endParaRPr lang="zh-CN" altLang="zh-CN" sz="4400" dirty="0">
              <a:solidFill>
                <a:schemeClr val="tx2">
                  <a:lumMod val="60000"/>
                  <a:lumOff val="40000"/>
                </a:schemeClr>
              </a:solidFill>
              <a:latin typeface="黑体" pitchFamily="49" charset="-122"/>
              <a:ea typeface="黑体" pitchFamily="49" charset="-122"/>
            </a:endParaRPr>
          </a:p>
        </p:txBody>
      </p:sp>
      <p:sp>
        <p:nvSpPr>
          <p:cNvPr id="6" name="文本框 5">
            <a:extLst>
              <a:ext uri="{FF2B5EF4-FFF2-40B4-BE49-F238E27FC236}">
                <a16:creationId xmlns:a16="http://schemas.microsoft.com/office/drawing/2014/main" id="{3DA78542-EE51-4BF3-AA14-E00436E4784F}"/>
              </a:ext>
            </a:extLst>
          </p:cNvPr>
          <p:cNvSpPr txBox="1"/>
          <p:nvPr/>
        </p:nvSpPr>
        <p:spPr>
          <a:xfrm>
            <a:off x="3207839" y="505322"/>
            <a:ext cx="2239169" cy="369332"/>
          </a:xfrm>
          <a:prstGeom prst="rect">
            <a:avLst/>
          </a:prstGeom>
          <a:noFill/>
        </p:spPr>
        <p:txBody>
          <a:bodyPr wrap="square" rtlCol="0">
            <a:spAutoFit/>
          </a:bodyPr>
          <a:lstStyle/>
          <a:p>
            <a:r>
              <a:rPr lang="zh-CN" altLang="en-US" dirty="0">
                <a:solidFill>
                  <a:schemeClr val="bg1"/>
                </a:solidFill>
              </a:rPr>
              <a:t>创原家独</a:t>
            </a:r>
          </a:p>
        </p:txBody>
      </p:sp>
    </p:spTree>
    <p:extLst>
      <p:ext uri="{BB962C8B-B14F-4D97-AF65-F5344CB8AC3E}">
        <p14:creationId xmlns:p14="http://schemas.microsoft.com/office/powerpoint/2010/main" val="5474063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121449" y="980180"/>
            <a:ext cx="5029200" cy="523220"/>
          </a:xfrm>
          <a:prstGeom prst="rect">
            <a:avLst/>
          </a:prstGeom>
          <a:noFill/>
          <a:ln w="9525">
            <a:noFill/>
            <a:miter lim="800000"/>
            <a:headEnd/>
            <a:tailEnd/>
          </a:ln>
        </p:spPr>
        <p:txBody>
          <a:bodyPr>
            <a:spAutoFit/>
          </a:bodyPr>
          <a:lstStyle/>
          <a:p>
            <a:r>
              <a:rPr lang="en-US" altLang="zh-CN" sz="2800" b="1" dirty="0">
                <a:latin typeface="宋体" pitchFamily="2" charset="-122"/>
              </a:rPr>
              <a:t>4</a:t>
            </a:r>
            <a:r>
              <a:rPr lang="zh-CN" altLang="zh-CN" sz="2800" b="1" dirty="0">
                <a:latin typeface="宋体" pitchFamily="2" charset="-122"/>
              </a:rPr>
              <a:t>、</a:t>
            </a:r>
            <a:r>
              <a:rPr lang="en-US" altLang="zh-CN" sz="2800" dirty="0"/>
              <a:t> </a:t>
            </a:r>
            <a:r>
              <a:rPr lang="zh-CN" altLang="zh-CN" sz="2800" b="1" dirty="0">
                <a:latin typeface="宋体" pitchFamily="2" charset="-122"/>
              </a:rPr>
              <a:t>阿伏加德罗</a:t>
            </a:r>
            <a:r>
              <a:rPr lang="zh-CN" altLang="zh-CN" sz="2800" b="1" dirty="0" smtClean="0">
                <a:latin typeface="宋体" pitchFamily="2" charset="-122"/>
              </a:rPr>
              <a:t>常数</a:t>
            </a:r>
            <a:endParaRPr lang="zh-CN" altLang="zh-CN" sz="2800" b="1" dirty="0">
              <a:latin typeface="宋体" pitchFamily="2" charset="-122"/>
            </a:endParaRPr>
          </a:p>
        </p:txBody>
      </p:sp>
      <p:sp>
        <p:nvSpPr>
          <p:cNvPr id="12291" name="Rectangle 3"/>
          <p:cNvSpPr>
            <a:spLocks noChangeArrowheads="1"/>
          </p:cNvSpPr>
          <p:nvPr/>
        </p:nvSpPr>
        <p:spPr bwMode="auto">
          <a:xfrm>
            <a:off x="1121449" y="1710703"/>
            <a:ext cx="10279379" cy="1384995"/>
          </a:xfrm>
          <a:prstGeom prst="rect">
            <a:avLst/>
          </a:prstGeom>
          <a:noFill/>
          <a:ln w="9525">
            <a:noFill/>
            <a:miter lim="800000"/>
            <a:headEnd/>
            <a:tailEnd/>
          </a:ln>
        </p:spPr>
        <p:txBody>
          <a:bodyPr wrap="square">
            <a:spAutoFit/>
          </a:bodyPr>
          <a:lstStyle/>
          <a:p>
            <a:pPr>
              <a:lnSpc>
                <a:spcPct val="150000"/>
              </a:lnSpc>
            </a:pPr>
            <a:r>
              <a:rPr lang="en-US" altLang="zh-CN" sz="2800" b="1" dirty="0" smtClean="0"/>
              <a:t>          </a:t>
            </a:r>
            <a:r>
              <a:rPr lang="zh-CN" sz="2800" b="1" dirty="0" smtClean="0"/>
              <a:t>国际</a:t>
            </a:r>
            <a:r>
              <a:rPr lang="zh-CN" altLang="en-US" sz="2800" b="1" dirty="0" smtClean="0"/>
              <a:t>计量大会</a:t>
            </a:r>
            <a:r>
              <a:rPr lang="zh-CN" sz="2800" b="1" dirty="0" smtClean="0"/>
              <a:t>规定</a:t>
            </a:r>
            <a:r>
              <a:rPr lang="zh-CN" sz="2800" b="1" dirty="0" smtClean="0">
                <a:latin typeface="Times New Roman" pitchFamily="18" charset="0"/>
              </a:rPr>
              <a:t>：</a:t>
            </a:r>
            <a:r>
              <a:rPr lang="en-US" altLang="zh-CN" sz="2800" b="1" dirty="0" smtClean="0">
                <a:solidFill>
                  <a:srgbClr val="FF0000"/>
                </a:solidFill>
                <a:latin typeface="Times New Roman" pitchFamily="18" charset="0"/>
              </a:rPr>
              <a:t>1mol</a:t>
            </a:r>
            <a:r>
              <a:rPr lang="zh-CN" altLang="en-US" sz="2800" b="1" dirty="0" smtClean="0">
                <a:solidFill>
                  <a:srgbClr val="FF0000"/>
                </a:solidFill>
                <a:latin typeface="Times New Roman" pitchFamily="18" charset="0"/>
              </a:rPr>
              <a:t>包含</a:t>
            </a:r>
            <a:r>
              <a:rPr lang="en-US" altLang="zh-CN" sz="2800" b="1" dirty="0" smtClean="0">
                <a:solidFill>
                  <a:srgbClr val="FF0000"/>
                </a:solidFill>
                <a:latin typeface="Times New Roman" pitchFamily="18" charset="0"/>
              </a:rPr>
              <a:t>6.02214076</a:t>
            </a:r>
            <a:r>
              <a:rPr lang="zh-CN" altLang="zh-CN" sz="2800" b="1" dirty="0">
                <a:solidFill>
                  <a:srgbClr val="FF0000"/>
                </a:solidFill>
                <a:latin typeface="Times New Roman" pitchFamily="18" charset="0"/>
              </a:rPr>
              <a:t> </a:t>
            </a:r>
            <a:r>
              <a:rPr lang="zh-CN" altLang="zh-CN" sz="2800" b="1" dirty="0" smtClean="0">
                <a:solidFill>
                  <a:srgbClr val="FF0000"/>
                </a:solidFill>
                <a:latin typeface="Times New Roman" pitchFamily="18" charset="0"/>
              </a:rPr>
              <a:t>×</a:t>
            </a:r>
            <a:r>
              <a:rPr lang="zh-CN" altLang="zh-CN" sz="2800" b="1" dirty="0">
                <a:solidFill>
                  <a:srgbClr val="FF0000"/>
                </a:solidFill>
                <a:latin typeface="Times New Roman" pitchFamily="18" charset="0"/>
              </a:rPr>
              <a:t> 10</a:t>
            </a:r>
            <a:r>
              <a:rPr lang="zh-CN" altLang="zh-CN" sz="2800" b="1" baseline="30000" dirty="0">
                <a:solidFill>
                  <a:srgbClr val="FF0000"/>
                </a:solidFill>
                <a:latin typeface="Times New Roman" pitchFamily="18" charset="0"/>
              </a:rPr>
              <a:t>23</a:t>
            </a:r>
            <a:r>
              <a:rPr lang="zh-CN" altLang="zh-CN" sz="2800" b="1" dirty="0" smtClean="0">
                <a:latin typeface="Times New Roman" pitchFamily="18" charset="0"/>
              </a:rPr>
              <a:t>个</a:t>
            </a:r>
            <a:r>
              <a:rPr lang="zh-CN" altLang="en-US" sz="2800" b="1" dirty="0" smtClean="0">
                <a:latin typeface="Times New Roman" pitchFamily="18" charset="0"/>
              </a:rPr>
              <a:t>基本单元（原子、分子或离子等微观粒子或它们的组合）。</a:t>
            </a:r>
            <a:endParaRPr lang="zh-CN" sz="2800" b="1" baseline="30000" dirty="0">
              <a:solidFill>
                <a:srgbClr val="FF0000"/>
              </a:solidFill>
            </a:endParaRPr>
          </a:p>
        </p:txBody>
      </p:sp>
      <p:sp>
        <p:nvSpPr>
          <p:cNvPr id="12293" name="Rectangle 5"/>
          <p:cNvSpPr>
            <a:spLocks noChangeArrowheads="1"/>
          </p:cNvSpPr>
          <p:nvPr/>
        </p:nvSpPr>
        <p:spPr bwMode="auto">
          <a:xfrm>
            <a:off x="1121448" y="3220056"/>
            <a:ext cx="10566247" cy="1384995"/>
          </a:xfrm>
          <a:prstGeom prst="rect">
            <a:avLst/>
          </a:prstGeom>
          <a:noFill/>
          <a:ln w="9525">
            <a:noFill/>
            <a:miter lim="800000"/>
            <a:headEnd/>
            <a:tailEnd/>
          </a:ln>
        </p:spPr>
        <p:txBody>
          <a:bodyPr wrap="square">
            <a:spAutoFit/>
          </a:bodyPr>
          <a:lstStyle/>
          <a:p>
            <a:pPr>
              <a:lnSpc>
                <a:spcPct val="150000"/>
              </a:lnSpc>
            </a:pPr>
            <a:r>
              <a:rPr lang="en-US" altLang="zh-CN" sz="2800" b="1" dirty="0" smtClean="0">
                <a:solidFill>
                  <a:srgbClr val="FF0000"/>
                </a:solidFill>
                <a:latin typeface="Times New Roman" pitchFamily="18" charset="0"/>
              </a:rPr>
              <a:t>        6.02214076</a:t>
            </a:r>
            <a:r>
              <a:rPr lang="zh-CN" altLang="zh-CN" sz="2800" b="1" dirty="0" smtClean="0">
                <a:solidFill>
                  <a:srgbClr val="FF0000"/>
                </a:solidFill>
                <a:latin typeface="Times New Roman" pitchFamily="18" charset="0"/>
              </a:rPr>
              <a:t> </a:t>
            </a:r>
            <a:r>
              <a:rPr lang="zh-CN" altLang="zh-CN" sz="2800" b="1" dirty="0">
                <a:solidFill>
                  <a:srgbClr val="FF0000"/>
                </a:solidFill>
                <a:latin typeface="Times New Roman" pitchFamily="18" charset="0"/>
              </a:rPr>
              <a:t>× </a:t>
            </a:r>
            <a:r>
              <a:rPr lang="zh-CN" altLang="zh-CN" sz="2800" b="1" dirty="0" smtClean="0">
                <a:solidFill>
                  <a:srgbClr val="FF0000"/>
                </a:solidFill>
                <a:latin typeface="Times New Roman" pitchFamily="18" charset="0"/>
              </a:rPr>
              <a:t>10</a:t>
            </a:r>
            <a:r>
              <a:rPr lang="zh-CN" altLang="zh-CN" sz="2800" b="1" baseline="30000" dirty="0" smtClean="0">
                <a:solidFill>
                  <a:srgbClr val="FF0000"/>
                </a:solidFill>
                <a:latin typeface="Times New Roman" pitchFamily="18" charset="0"/>
              </a:rPr>
              <a:t>23</a:t>
            </a:r>
            <a:r>
              <a:rPr lang="en-US" altLang="zh-CN" sz="2800" b="1" dirty="0" smtClean="0">
                <a:solidFill>
                  <a:srgbClr val="FF0000"/>
                </a:solidFill>
                <a:latin typeface="Times New Roman" pitchFamily="18" charset="0"/>
              </a:rPr>
              <a:t>mol</a:t>
            </a:r>
            <a:r>
              <a:rPr lang="en-US" altLang="zh-CN" sz="2800" b="1" baseline="30000" dirty="0" smtClean="0">
                <a:solidFill>
                  <a:srgbClr val="FF0000"/>
                </a:solidFill>
                <a:latin typeface="Times New Roman" pitchFamily="18" charset="0"/>
              </a:rPr>
              <a:t>-1</a:t>
            </a:r>
            <a:r>
              <a:rPr lang="zh-CN" altLang="zh-CN" sz="2800" b="1" dirty="0" smtClean="0">
                <a:solidFill>
                  <a:srgbClr val="FF0000"/>
                </a:solidFill>
                <a:latin typeface="Times New Roman" pitchFamily="18" charset="0"/>
              </a:rPr>
              <a:t> </a:t>
            </a:r>
            <a:r>
              <a:rPr lang="zh-CN" altLang="en-US" sz="2800" b="1" dirty="0" smtClean="0">
                <a:latin typeface="Times New Roman" pitchFamily="18" charset="0"/>
              </a:rPr>
              <a:t>这一常数被称为阿伏加德罗常数，其符号为</a:t>
            </a:r>
            <a:r>
              <a:rPr lang="zh-CN" altLang="zh-CN" sz="2800" b="1" i="1" dirty="0" smtClean="0">
                <a:solidFill>
                  <a:srgbClr val="FF0000"/>
                </a:solidFill>
                <a:latin typeface="Times New Roman" pitchFamily="18" charset="0"/>
              </a:rPr>
              <a:t>N</a:t>
            </a:r>
            <a:r>
              <a:rPr lang="zh-CN" altLang="zh-CN" sz="2800" b="1" baseline="-25000" dirty="0" smtClean="0">
                <a:solidFill>
                  <a:srgbClr val="FF0000"/>
                </a:solidFill>
                <a:latin typeface="Times New Roman" pitchFamily="18" charset="0"/>
              </a:rPr>
              <a:t>A</a:t>
            </a:r>
            <a:r>
              <a:rPr lang="en-US" altLang="zh-CN" sz="2800" b="1" dirty="0" smtClean="0">
                <a:latin typeface="Times New Roman" pitchFamily="18" charset="0"/>
              </a:rPr>
              <a:t>, </a:t>
            </a:r>
            <a:r>
              <a:rPr lang="zh-CN" altLang="en-US" sz="2800" b="1" dirty="0" smtClean="0">
                <a:latin typeface="Times New Roman" pitchFamily="18" charset="0"/>
              </a:rPr>
              <a:t>通常，阿伏加德罗常数可以近似表示为</a:t>
            </a:r>
            <a:r>
              <a:rPr lang="en-US" altLang="zh-CN" sz="2800" b="1" dirty="0" smtClean="0">
                <a:solidFill>
                  <a:srgbClr val="FF0000"/>
                </a:solidFill>
                <a:latin typeface="Times New Roman" pitchFamily="18" charset="0"/>
              </a:rPr>
              <a:t>6.02</a:t>
            </a:r>
            <a:r>
              <a:rPr lang="zh-CN" altLang="zh-CN" sz="2800" b="1" dirty="0" smtClean="0">
                <a:solidFill>
                  <a:srgbClr val="FF0000"/>
                </a:solidFill>
                <a:latin typeface="Times New Roman" pitchFamily="18" charset="0"/>
              </a:rPr>
              <a:t> </a:t>
            </a:r>
            <a:r>
              <a:rPr lang="zh-CN" altLang="zh-CN" sz="2800" b="1" dirty="0">
                <a:solidFill>
                  <a:srgbClr val="FF0000"/>
                </a:solidFill>
                <a:latin typeface="Times New Roman" pitchFamily="18" charset="0"/>
              </a:rPr>
              <a:t>× 10</a:t>
            </a:r>
            <a:r>
              <a:rPr lang="zh-CN" altLang="zh-CN" sz="2800" b="1" baseline="30000" dirty="0">
                <a:solidFill>
                  <a:srgbClr val="FF0000"/>
                </a:solidFill>
                <a:latin typeface="Times New Roman" pitchFamily="18" charset="0"/>
              </a:rPr>
              <a:t>23</a:t>
            </a:r>
            <a:r>
              <a:rPr lang="en-US" altLang="zh-CN" sz="2800" b="1" dirty="0">
                <a:solidFill>
                  <a:srgbClr val="FF0000"/>
                </a:solidFill>
                <a:latin typeface="Times New Roman" pitchFamily="18" charset="0"/>
              </a:rPr>
              <a:t>mol</a:t>
            </a:r>
            <a:r>
              <a:rPr lang="en-US" altLang="zh-CN" sz="2800" b="1" baseline="30000" dirty="0">
                <a:solidFill>
                  <a:srgbClr val="FF0000"/>
                </a:solidFill>
                <a:latin typeface="Times New Roman" pitchFamily="18" charset="0"/>
              </a:rPr>
              <a:t>-1</a:t>
            </a:r>
            <a:r>
              <a:rPr lang="zh-CN" altLang="zh-CN" sz="2800" b="1" dirty="0">
                <a:solidFill>
                  <a:srgbClr val="FF0000"/>
                </a:solidFill>
                <a:latin typeface="Times New Roman" pitchFamily="18" charset="0"/>
              </a:rPr>
              <a:t> </a:t>
            </a:r>
            <a:endParaRPr lang="zh-CN" sz="2800" baseline="-25000" dirty="0">
              <a:solidFill>
                <a:srgbClr val="FF0000"/>
              </a:solidFill>
            </a:endParaRPr>
          </a:p>
        </p:txBody>
      </p:sp>
      <p:sp>
        <p:nvSpPr>
          <p:cNvPr id="7" name="Rectangle 5"/>
          <p:cNvSpPr>
            <a:spLocks noChangeArrowheads="1"/>
          </p:cNvSpPr>
          <p:nvPr/>
        </p:nvSpPr>
        <p:spPr bwMode="auto">
          <a:xfrm>
            <a:off x="1158471" y="4812354"/>
            <a:ext cx="9984355" cy="523220"/>
          </a:xfrm>
          <a:prstGeom prst="rect">
            <a:avLst/>
          </a:prstGeom>
          <a:noFill/>
          <a:ln w="9525">
            <a:noFill/>
            <a:miter lim="800000"/>
            <a:headEnd/>
            <a:tailEnd/>
          </a:ln>
        </p:spPr>
        <p:txBody>
          <a:bodyPr wrap="square">
            <a:spAutoFit/>
          </a:bodyPr>
          <a:lstStyle/>
          <a:p>
            <a:r>
              <a:rPr lang="en-US" altLang="zh-CN" sz="2800" b="1" dirty="0" smtClean="0"/>
              <a:t>        </a:t>
            </a:r>
            <a:r>
              <a:rPr lang="zh-CN" sz="2800" b="1" dirty="0" smtClean="0"/>
              <a:t>实验</a:t>
            </a:r>
            <a:r>
              <a:rPr lang="zh-CN" altLang="en-US" sz="2800" b="1" dirty="0" smtClean="0"/>
              <a:t>表明</a:t>
            </a:r>
            <a:r>
              <a:rPr lang="zh-CN" sz="2800" b="1" dirty="0" smtClean="0"/>
              <a:t>：</a:t>
            </a:r>
            <a:r>
              <a:rPr lang="zh-CN" altLang="en-US" sz="2800" b="1" dirty="0" smtClean="0"/>
              <a:t>阿伏加德罗常数个</a:t>
            </a:r>
            <a:r>
              <a:rPr lang="en-US" altLang="zh-CN" sz="2800" b="1" baseline="30000" dirty="0">
                <a:solidFill>
                  <a:srgbClr val="FF0000"/>
                </a:solidFill>
                <a:latin typeface="Times New Roman" pitchFamily="18" charset="0"/>
              </a:rPr>
              <a:t>12</a:t>
            </a:r>
            <a:r>
              <a:rPr lang="en-US" altLang="zh-CN" sz="2800" b="1" dirty="0" smtClean="0">
                <a:solidFill>
                  <a:srgbClr val="FF0000"/>
                </a:solidFill>
              </a:rPr>
              <a:t>C</a:t>
            </a:r>
            <a:r>
              <a:rPr lang="zh-CN" altLang="en-US" sz="2800" b="1" dirty="0" smtClean="0"/>
              <a:t>原子的质量</a:t>
            </a:r>
            <a:r>
              <a:rPr lang="zh-CN" sz="2800" b="1" dirty="0" smtClean="0">
                <a:latin typeface="Times New Roman" pitchFamily="18" charset="0"/>
              </a:rPr>
              <a:t>约为</a:t>
            </a:r>
            <a:r>
              <a:rPr lang="en-US" altLang="zh-CN" sz="2800" b="1" dirty="0" smtClean="0">
                <a:solidFill>
                  <a:srgbClr val="FF0000"/>
                </a:solidFill>
                <a:latin typeface="Times New Roman" pitchFamily="18" charset="0"/>
              </a:rPr>
              <a:t>0.012kg</a:t>
            </a:r>
            <a:r>
              <a:rPr lang="zh-CN" sz="2800" b="1" dirty="0" smtClean="0">
                <a:latin typeface="Times New Roman" pitchFamily="18" charset="0"/>
              </a:rPr>
              <a:t>。</a:t>
            </a:r>
            <a:endParaRPr lang="zh-CN" sz="2800" b="1" dirty="0">
              <a:latin typeface="Times New Roman" pitchFamily="18" charset="0"/>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autoUpdateAnimBg="0"/>
      <p:bldP spid="7"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3552090" y="921145"/>
            <a:ext cx="5799729" cy="1862048"/>
          </a:xfrm>
          <a:prstGeom prst="rect">
            <a:avLst/>
          </a:prstGeom>
          <a:noFill/>
          <a:ln w="9525">
            <a:noFill/>
            <a:miter lim="800000"/>
            <a:headEnd/>
            <a:tailEnd/>
          </a:ln>
        </p:spPr>
        <p:txBody>
          <a:bodyPr wrap="square">
            <a:spAutoFit/>
          </a:bodyPr>
          <a:lstStyle/>
          <a:p>
            <a:pPr>
              <a:lnSpc>
                <a:spcPts val="4600"/>
              </a:lnSpc>
            </a:pPr>
            <a:r>
              <a:rPr lang="en-US" altLang="zh-CN" sz="2800" b="1" dirty="0" smtClean="0">
                <a:latin typeface="宋体" pitchFamily="2" charset="-122"/>
              </a:rPr>
              <a:t>1mol</a:t>
            </a:r>
            <a:r>
              <a:rPr lang="en-US" altLang="zh-CN" sz="2800" baseline="30000" dirty="0" smtClean="0"/>
              <a:t>12</a:t>
            </a:r>
            <a:r>
              <a:rPr lang="en-US" altLang="zh-CN" sz="2800" dirty="0" smtClean="0"/>
              <a:t>C</a:t>
            </a:r>
            <a:r>
              <a:rPr lang="zh-CN" altLang="en-US" sz="2800" dirty="0" smtClean="0"/>
              <a:t>含有</a:t>
            </a:r>
            <a:r>
              <a:rPr lang="en-US" altLang="zh-CN" sz="2800" b="1" dirty="0" smtClean="0">
                <a:solidFill>
                  <a:srgbClr val="FF0000"/>
                </a:solidFill>
                <a:latin typeface="宋体" pitchFamily="2" charset="-122"/>
              </a:rPr>
              <a:t>6.02</a:t>
            </a:r>
            <a:r>
              <a:rPr lang="zh-CN" altLang="zh-CN" sz="2800" b="1" dirty="0" smtClean="0">
                <a:solidFill>
                  <a:srgbClr val="FF0000"/>
                </a:solidFill>
                <a:latin typeface="Times New Roman" pitchFamily="18" charset="0"/>
              </a:rPr>
              <a:t> </a:t>
            </a:r>
            <a:r>
              <a:rPr lang="zh-CN" altLang="zh-CN" sz="2800" b="1" dirty="0">
                <a:solidFill>
                  <a:srgbClr val="FF0000"/>
                </a:solidFill>
                <a:latin typeface="Times New Roman" pitchFamily="18" charset="0"/>
              </a:rPr>
              <a:t>× </a:t>
            </a:r>
            <a:r>
              <a:rPr lang="en-US" altLang="zh-CN" sz="2800" b="1" dirty="0" smtClean="0">
                <a:solidFill>
                  <a:srgbClr val="FF0000"/>
                </a:solidFill>
                <a:latin typeface="宋体" pitchFamily="2" charset="-122"/>
              </a:rPr>
              <a:t>10</a:t>
            </a:r>
            <a:r>
              <a:rPr lang="en-US" altLang="zh-CN" sz="2800" b="1" baseline="30000" dirty="0" smtClean="0">
                <a:solidFill>
                  <a:srgbClr val="FF0000"/>
                </a:solidFill>
                <a:latin typeface="宋体" pitchFamily="2" charset="-122"/>
              </a:rPr>
              <a:t>23</a:t>
            </a:r>
            <a:r>
              <a:rPr lang="en-US" altLang="zh-CN" sz="2800" dirty="0" smtClean="0">
                <a:solidFill>
                  <a:srgbClr val="FF0000"/>
                </a:solidFill>
              </a:rPr>
              <a:t> </a:t>
            </a:r>
            <a:r>
              <a:rPr lang="zh-CN" altLang="zh-CN" sz="2800" b="1" dirty="0" smtClean="0">
                <a:latin typeface="宋体" pitchFamily="2" charset="-122"/>
              </a:rPr>
              <a:t>个</a:t>
            </a:r>
            <a:r>
              <a:rPr lang="en-US" altLang="zh-CN" sz="2800" baseline="30000" dirty="0" smtClean="0"/>
              <a:t>12</a:t>
            </a:r>
            <a:r>
              <a:rPr lang="en-US" altLang="zh-CN" sz="2800" dirty="0" smtClean="0"/>
              <a:t>C</a:t>
            </a:r>
            <a:r>
              <a:rPr lang="zh-CN" altLang="en-US" sz="2800" dirty="0" smtClean="0"/>
              <a:t>；</a:t>
            </a:r>
            <a:endParaRPr lang="zh-CN" altLang="zh-CN" sz="2800" dirty="0" smtClean="0"/>
          </a:p>
          <a:p>
            <a:pPr>
              <a:lnSpc>
                <a:spcPts val="4600"/>
              </a:lnSpc>
            </a:pPr>
            <a:r>
              <a:rPr lang="en-US" altLang="zh-CN" sz="2800" b="1" dirty="0" smtClean="0">
                <a:latin typeface="宋体" pitchFamily="2" charset="-122"/>
              </a:rPr>
              <a:t>1molH</a:t>
            </a:r>
            <a:r>
              <a:rPr lang="en-US" altLang="zh-CN" sz="2800" b="1" baseline="-25000" dirty="0">
                <a:latin typeface="Times New Roman" pitchFamily="18" charset="0"/>
              </a:rPr>
              <a:t>2</a:t>
            </a:r>
            <a:r>
              <a:rPr lang="en-US" altLang="zh-CN" sz="2800" b="1" dirty="0" smtClean="0">
                <a:latin typeface="宋体" pitchFamily="2" charset="-122"/>
              </a:rPr>
              <a:t>O</a:t>
            </a:r>
            <a:r>
              <a:rPr lang="zh-CN" altLang="en-US" sz="2800" b="1" dirty="0" smtClean="0">
                <a:latin typeface="宋体" pitchFamily="2" charset="-122"/>
              </a:rPr>
              <a:t>含有</a:t>
            </a:r>
            <a:r>
              <a:rPr lang="en-US" altLang="zh-CN" sz="2800" b="1" dirty="0">
                <a:solidFill>
                  <a:srgbClr val="FF0000"/>
                </a:solidFill>
                <a:latin typeface="宋体" pitchFamily="2" charset="-122"/>
              </a:rPr>
              <a:t>6.02</a:t>
            </a:r>
            <a:r>
              <a:rPr lang="zh-CN" altLang="zh-CN" sz="2800" b="1" dirty="0">
                <a:solidFill>
                  <a:srgbClr val="FF0000"/>
                </a:solidFill>
                <a:latin typeface="Times New Roman" pitchFamily="18" charset="0"/>
              </a:rPr>
              <a:t> × </a:t>
            </a:r>
            <a:r>
              <a:rPr lang="en-US" altLang="zh-CN" sz="2800" b="1" dirty="0">
                <a:solidFill>
                  <a:srgbClr val="FF0000"/>
                </a:solidFill>
                <a:latin typeface="宋体" pitchFamily="2" charset="-122"/>
              </a:rPr>
              <a:t>10</a:t>
            </a:r>
            <a:r>
              <a:rPr lang="en-US" altLang="zh-CN" sz="2800" b="1" baseline="30000" dirty="0">
                <a:solidFill>
                  <a:srgbClr val="FF0000"/>
                </a:solidFill>
                <a:latin typeface="宋体" pitchFamily="2" charset="-122"/>
              </a:rPr>
              <a:t>23</a:t>
            </a:r>
            <a:r>
              <a:rPr lang="en-US" altLang="zh-CN" sz="2800" dirty="0">
                <a:solidFill>
                  <a:srgbClr val="FF0000"/>
                </a:solidFill>
              </a:rPr>
              <a:t> </a:t>
            </a:r>
            <a:r>
              <a:rPr lang="zh-CN" altLang="zh-CN" sz="2800" b="1" dirty="0" smtClean="0">
                <a:latin typeface="宋体" pitchFamily="2" charset="-122"/>
              </a:rPr>
              <a:t>个</a:t>
            </a:r>
            <a:r>
              <a:rPr lang="en-US" altLang="zh-CN" sz="2800" b="1" dirty="0" smtClean="0">
                <a:latin typeface="宋体" pitchFamily="2" charset="-122"/>
              </a:rPr>
              <a:t>H</a:t>
            </a:r>
            <a:r>
              <a:rPr lang="en-US" altLang="zh-CN" sz="2800" b="1" baseline="-25000" dirty="0" smtClean="0">
                <a:latin typeface="Times New Roman" pitchFamily="18" charset="0"/>
              </a:rPr>
              <a:t>2</a:t>
            </a:r>
            <a:r>
              <a:rPr lang="en-US" altLang="zh-CN" sz="2800" b="1" dirty="0" smtClean="0">
                <a:latin typeface="宋体" pitchFamily="2" charset="-122"/>
              </a:rPr>
              <a:t>O</a:t>
            </a:r>
            <a:r>
              <a:rPr lang="zh-CN" altLang="en-US" sz="2800" dirty="0"/>
              <a:t> </a:t>
            </a:r>
            <a:r>
              <a:rPr lang="zh-CN" altLang="en-US" sz="2800" dirty="0" smtClean="0"/>
              <a:t>；</a:t>
            </a:r>
            <a:endParaRPr lang="en-US" altLang="zh-CN" sz="2800" dirty="0" smtClean="0"/>
          </a:p>
          <a:p>
            <a:pPr>
              <a:lnSpc>
                <a:spcPts val="4600"/>
              </a:lnSpc>
            </a:pPr>
            <a:r>
              <a:rPr lang="en-US" altLang="zh-CN" sz="2800" b="1" dirty="0" smtClean="0">
                <a:latin typeface="宋体" pitchFamily="2" charset="-122"/>
              </a:rPr>
              <a:t>1molNO</a:t>
            </a:r>
            <a:r>
              <a:rPr lang="en-US" altLang="zh-CN" sz="2800" b="1" baseline="-25000" dirty="0">
                <a:latin typeface="Times New Roman" pitchFamily="18" charset="0"/>
              </a:rPr>
              <a:t>3</a:t>
            </a:r>
            <a:r>
              <a:rPr lang="en-US" altLang="zh-CN" sz="2800" baseline="30000" dirty="0"/>
              <a:t>-</a:t>
            </a:r>
            <a:r>
              <a:rPr lang="zh-CN" altLang="en-US" sz="2800" b="1" dirty="0" smtClean="0">
                <a:latin typeface="宋体" pitchFamily="2" charset="-122"/>
              </a:rPr>
              <a:t>含有</a:t>
            </a:r>
            <a:r>
              <a:rPr lang="en-US" altLang="zh-CN" sz="2800" b="1" dirty="0">
                <a:solidFill>
                  <a:srgbClr val="FF0000"/>
                </a:solidFill>
                <a:latin typeface="宋体" pitchFamily="2" charset="-122"/>
              </a:rPr>
              <a:t>6.02</a:t>
            </a:r>
            <a:r>
              <a:rPr lang="zh-CN" altLang="zh-CN" sz="2800" b="1" dirty="0">
                <a:solidFill>
                  <a:srgbClr val="FF0000"/>
                </a:solidFill>
                <a:latin typeface="Times New Roman" pitchFamily="18" charset="0"/>
              </a:rPr>
              <a:t> × </a:t>
            </a:r>
            <a:r>
              <a:rPr lang="en-US" altLang="zh-CN" sz="2800" b="1" dirty="0">
                <a:solidFill>
                  <a:srgbClr val="FF0000"/>
                </a:solidFill>
                <a:latin typeface="宋体" pitchFamily="2" charset="-122"/>
              </a:rPr>
              <a:t>10</a:t>
            </a:r>
            <a:r>
              <a:rPr lang="en-US" altLang="zh-CN" sz="2800" b="1" baseline="30000" dirty="0">
                <a:solidFill>
                  <a:srgbClr val="FF0000"/>
                </a:solidFill>
                <a:latin typeface="宋体" pitchFamily="2" charset="-122"/>
              </a:rPr>
              <a:t>23</a:t>
            </a:r>
            <a:r>
              <a:rPr lang="en-US" altLang="zh-CN" sz="2800" dirty="0">
                <a:solidFill>
                  <a:srgbClr val="FF0000"/>
                </a:solidFill>
              </a:rPr>
              <a:t> </a:t>
            </a:r>
            <a:r>
              <a:rPr lang="zh-CN" altLang="zh-CN" sz="2800" b="1" dirty="0" smtClean="0">
                <a:latin typeface="宋体" pitchFamily="2" charset="-122"/>
              </a:rPr>
              <a:t>个</a:t>
            </a:r>
            <a:r>
              <a:rPr lang="en-US" altLang="zh-CN" sz="2800" b="1" dirty="0" smtClean="0">
                <a:latin typeface="宋体" pitchFamily="2" charset="-122"/>
              </a:rPr>
              <a:t>NO</a:t>
            </a:r>
            <a:r>
              <a:rPr lang="en-US" altLang="zh-CN" sz="2800" b="1" baseline="-25000" dirty="0">
                <a:latin typeface="Times New Roman" pitchFamily="18" charset="0"/>
              </a:rPr>
              <a:t>3</a:t>
            </a:r>
            <a:r>
              <a:rPr lang="en-US" altLang="zh-CN" sz="2800" baseline="30000" dirty="0"/>
              <a:t>-</a:t>
            </a:r>
            <a:r>
              <a:rPr lang="zh-CN" altLang="en-US" sz="2800" b="1" dirty="0" smtClean="0">
                <a:latin typeface="宋体" pitchFamily="2" charset="-122"/>
              </a:rPr>
              <a:t>。</a:t>
            </a:r>
            <a:endParaRPr lang="zh-CN" altLang="zh-CN" sz="2800" dirty="0"/>
          </a:p>
        </p:txBody>
      </p:sp>
      <p:sp>
        <p:nvSpPr>
          <p:cNvPr id="4" name="Rectangle 2"/>
          <p:cNvSpPr>
            <a:spLocks noChangeArrowheads="1"/>
          </p:cNvSpPr>
          <p:nvPr/>
        </p:nvSpPr>
        <p:spPr bwMode="auto">
          <a:xfrm>
            <a:off x="710661" y="4987813"/>
            <a:ext cx="11055865" cy="1384995"/>
          </a:xfrm>
          <a:prstGeom prst="rect">
            <a:avLst/>
          </a:prstGeom>
          <a:solidFill>
            <a:schemeClr val="tx2">
              <a:lumMod val="20000"/>
              <a:lumOff val="80000"/>
            </a:schemeClr>
          </a:solidFill>
          <a:ln w="9525">
            <a:noFill/>
            <a:miter lim="800000"/>
            <a:headEnd/>
            <a:tailEnd/>
          </a:ln>
        </p:spPr>
        <p:txBody>
          <a:bodyPr wrap="square">
            <a:spAutoFit/>
          </a:bodyPr>
          <a:lstStyle/>
          <a:p>
            <a:pPr>
              <a:lnSpc>
                <a:spcPct val="150000"/>
              </a:lnSpc>
            </a:pPr>
            <a:r>
              <a:rPr lang="zh-CN" altLang="en-US" sz="2800" b="1" dirty="0" smtClean="0">
                <a:latin typeface="宋体" pitchFamily="2" charset="-122"/>
              </a:rPr>
              <a:t>小结：物质的量是用阿伏加德罗常数作为标准来衡量微粒集体所含微粒数多少的物理量。</a:t>
            </a:r>
            <a:endParaRPr lang="en-US" altLang="zh-CN" sz="2800" b="1" dirty="0" smtClean="0">
              <a:latin typeface="宋体" pitchFamily="2" charset="-122"/>
            </a:endParaRPr>
          </a:p>
        </p:txBody>
      </p:sp>
      <p:sp>
        <p:nvSpPr>
          <p:cNvPr id="7" name="Rectangle 5"/>
          <p:cNvSpPr>
            <a:spLocks noChangeArrowheads="1"/>
          </p:cNvSpPr>
          <p:nvPr/>
        </p:nvSpPr>
        <p:spPr bwMode="auto">
          <a:xfrm>
            <a:off x="5570746" y="4171546"/>
            <a:ext cx="2438400" cy="523220"/>
          </a:xfrm>
          <a:prstGeom prst="rect">
            <a:avLst/>
          </a:prstGeom>
          <a:noFill/>
          <a:ln w="9525">
            <a:noFill/>
            <a:miter lim="800000"/>
            <a:headEnd/>
            <a:tailEnd/>
          </a:ln>
        </p:spPr>
        <p:txBody>
          <a:bodyPr>
            <a:spAutoFit/>
          </a:bodyPr>
          <a:lstStyle/>
          <a:p>
            <a:r>
              <a:rPr lang="zh-CN" altLang="zh-CN" sz="2800" b="1" i="1" dirty="0" smtClean="0">
                <a:solidFill>
                  <a:srgbClr val="FF0000"/>
                </a:solidFill>
                <a:latin typeface="Times New Roman" pitchFamily="18" charset="0"/>
              </a:rPr>
              <a:t>N</a:t>
            </a:r>
            <a:r>
              <a:rPr lang="zh-CN" altLang="zh-CN" sz="2800" b="1" dirty="0" smtClean="0">
                <a:solidFill>
                  <a:srgbClr val="FF0000"/>
                </a:solidFill>
                <a:latin typeface="Times New Roman" pitchFamily="18" charset="0"/>
              </a:rPr>
              <a:t> </a:t>
            </a:r>
            <a:r>
              <a:rPr lang="zh-CN" altLang="zh-CN" sz="2800" b="1" dirty="0">
                <a:solidFill>
                  <a:srgbClr val="FF0000"/>
                </a:solidFill>
                <a:latin typeface="Times New Roman" pitchFamily="18" charset="0"/>
              </a:rPr>
              <a:t>= </a:t>
            </a:r>
            <a:r>
              <a:rPr lang="zh-CN" altLang="zh-CN" sz="2800" b="1" i="1" dirty="0">
                <a:solidFill>
                  <a:srgbClr val="FF0000"/>
                </a:solidFill>
                <a:latin typeface="Times New Roman" pitchFamily="18" charset="0"/>
              </a:rPr>
              <a:t>n</a:t>
            </a:r>
            <a:r>
              <a:rPr lang="zh-CN" altLang="zh-CN" sz="2800" b="1" dirty="0">
                <a:solidFill>
                  <a:srgbClr val="FF0000"/>
                </a:solidFill>
                <a:latin typeface="Times New Roman" pitchFamily="18" charset="0"/>
              </a:rPr>
              <a:t> · </a:t>
            </a:r>
            <a:r>
              <a:rPr lang="zh-CN" altLang="zh-CN" sz="2800" b="1" i="1" dirty="0">
                <a:solidFill>
                  <a:srgbClr val="FF0000"/>
                </a:solidFill>
                <a:latin typeface="Times New Roman" pitchFamily="18" charset="0"/>
              </a:rPr>
              <a:t>N</a:t>
            </a:r>
            <a:r>
              <a:rPr lang="zh-CN" altLang="zh-CN" sz="2800" b="1" baseline="-25000" dirty="0">
                <a:solidFill>
                  <a:srgbClr val="FF0000"/>
                </a:solidFill>
                <a:latin typeface="Times New Roman" pitchFamily="18" charset="0"/>
              </a:rPr>
              <a:t>A</a:t>
            </a:r>
          </a:p>
        </p:txBody>
      </p:sp>
      <p:grpSp>
        <p:nvGrpSpPr>
          <p:cNvPr id="8" name="Group 6"/>
          <p:cNvGrpSpPr>
            <a:grpSpLocks/>
          </p:cNvGrpSpPr>
          <p:nvPr/>
        </p:nvGrpSpPr>
        <p:grpSpPr bwMode="auto">
          <a:xfrm>
            <a:off x="3459622" y="3993076"/>
            <a:ext cx="3456516" cy="931863"/>
            <a:chOff x="-36" y="41"/>
            <a:chExt cx="1633" cy="587"/>
          </a:xfrm>
        </p:grpSpPr>
        <p:sp>
          <p:nvSpPr>
            <p:cNvPr id="9" name="Rectangle 7"/>
            <p:cNvSpPr>
              <a:spLocks noChangeArrowheads="1"/>
            </p:cNvSpPr>
            <p:nvPr/>
          </p:nvSpPr>
          <p:spPr bwMode="auto">
            <a:xfrm>
              <a:off x="-36" y="138"/>
              <a:ext cx="1633" cy="330"/>
            </a:xfrm>
            <a:prstGeom prst="rect">
              <a:avLst/>
            </a:prstGeom>
            <a:noFill/>
            <a:ln w="9525">
              <a:noFill/>
              <a:miter lim="800000"/>
              <a:headEnd/>
              <a:tailEnd/>
            </a:ln>
          </p:spPr>
          <p:txBody>
            <a:bodyPr>
              <a:spAutoFit/>
            </a:bodyPr>
            <a:lstStyle/>
            <a:p>
              <a:r>
                <a:rPr lang="zh-CN" altLang="zh-CN" sz="2800" b="1" i="1" dirty="0" smtClean="0">
                  <a:solidFill>
                    <a:srgbClr val="FF0000"/>
                  </a:solidFill>
                  <a:latin typeface="Times New Roman" pitchFamily="18" charset="0"/>
                </a:rPr>
                <a:t>n</a:t>
              </a:r>
              <a:r>
                <a:rPr lang="zh-CN" altLang="zh-CN" sz="2400" b="1" dirty="0" smtClean="0">
                  <a:solidFill>
                    <a:srgbClr val="FF0000"/>
                  </a:solidFill>
                  <a:latin typeface="Times New Roman" pitchFamily="18" charset="0"/>
                </a:rPr>
                <a:t> </a:t>
              </a:r>
              <a:r>
                <a:rPr lang="zh-CN" altLang="zh-CN" sz="2400" b="1" dirty="0">
                  <a:solidFill>
                    <a:srgbClr val="FF0000"/>
                  </a:solidFill>
                  <a:latin typeface="Times New Roman" pitchFamily="18" charset="0"/>
                </a:rPr>
                <a:t>= </a:t>
              </a:r>
              <a:r>
                <a:rPr lang="zh-CN" altLang="zh-CN" sz="2400" b="1" dirty="0" smtClean="0">
                  <a:solidFill>
                    <a:srgbClr val="FF0000"/>
                  </a:solidFill>
                  <a:latin typeface="Times New Roman" pitchFamily="18" charset="0"/>
                </a:rPr>
                <a:t>———</a:t>
              </a:r>
              <a:r>
                <a:rPr lang="en-US" altLang="zh-CN" sz="2400" b="1" dirty="0" smtClean="0">
                  <a:solidFill>
                    <a:srgbClr val="FF0000"/>
                  </a:solidFill>
                  <a:latin typeface="Times New Roman" pitchFamily="18" charset="0"/>
                </a:rPr>
                <a:t>  </a:t>
              </a:r>
              <a:r>
                <a:rPr lang="zh-CN" altLang="en-US" sz="2400" b="1" dirty="0" smtClean="0">
                  <a:solidFill>
                    <a:srgbClr val="FF0000"/>
                  </a:solidFill>
                  <a:latin typeface="Times New Roman" pitchFamily="18" charset="0"/>
                </a:rPr>
                <a:t>或</a:t>
              </a:r>
              <a:r>
                <a:rPr lang="en-US" altLang="zh-CN" sz="2400" b="1" dirty="0" smtClean="0">
                  <a:solidFill>
                    <a:srgbClr val="FF0000"/>
                  </a:solidFill>
                  <a:latin typeface="Times New Roman" pitchFamily="18" charset="0"/>
                </a:rPr>
                <a:t>  </a:t>
              </a:r>
              <a:r>
                <a:rPr lang="zh-CN" altLang="zh-CN" sz="2400" b="1" u="sng" dirty="0" smtClean="0">
                  <a:solidFill>
                    <a:srgbClr val="FF0000"/>
                  </a:solidFill>
                  <a:latin typeface="Times New Roman" pitchFamily="18" charset="0"/>
                </a:rPr>
                <a:t> </a:t>
              </a:r>
              <a:r>
                <a:rPr lang="zh-CN" altLang="zh-CN" sz="2400" b="1" dirty="0" smtClean="0">
                  <a:solidFill>
                    <a:srgbClr val="FF0000"/>
                  </a:solidFill>
                  <a:latin typeface="Times New Roman" pitchFamily="18" charset="0"/>
                </a:rPr>
                <a:t> </a:t>
              </a:r>
              <a:endParaRPr lang="zh-CN" altLang="zh-CN" sz="2400" b="1" dirty="0">
                <a:solidFill>
                  <a:srgbClr val="FF0000"/>
                </a:solidFill>
                <a:latin typeface="Times New Roman" pitchFamily="18" charset="0"/>
              </a:endParaRPr>
            </a:p>
          </p:txBody>
        </p:sp>
        <p:sp>
          <p:nvSpPr>
            <p:cNvPr id="10" name="Rectangle 8"/>
            <p:cNvSpPr>
              <a:spLocks noChangeArrowheads="1"/>
            </p:cNvSpPr>
            <p:nvPr/>
          </p:nvSpPr>
          <p:spPr bwMode="auto">
            <a:xfrm>
              <a:off x="368" y="41"/>
              <a:ext cx="413" cy="330"/>
            </a:xfrm>
            <a:prstGeom prst="rect">
              <a:avLst/>
            </a:prstGeom>
            <a:noFill/>
            <a:ln w="9525">
              <a:noFill/>
              <a:miter lim="800000"/>
              <a:headEnd/>
              <a:tailEnd/>
            </a:ln>
          </p:spPr>
          <p:txBody>
            <a:bodyPr>
              <a:spAutoFit/>
            </a:bodyPr>
            <a:lstStyle/>
            <a:p>
              <a:r>
                <a:rPr lang="zh-CN" altLang="zh-CN" sz="2800" b="1" i="1" dirty="0">
                  <a:solidFill>
                    <a:srgbClr val="FF0000"/>
                  </a:solidFill>
                  <a:latin typeface="Times New Roman" pitchFamily="18" charset="0"/>
                </a:rPr>
                <a:t>N</a:t>
              </a:r>
            </a:p>
          </p:txBody>
        </p:sp>
        <p:sp>
          <p:nvSpPr>
            <p:cNvPr id="11" name="Rectangle 9"/>
            <p:cNvSpPr>
              <a:spLocks noChangeArrowheads="1"/>
            </p:cNvSpPr>
            <p:nvPr/>
          </p:nvSpPr>
          <p:spPr bwMode="auto">
            <a:xfrm>
              <a:off x="342" y="298"/>
              <a:ext cx="465" cy="330"/>
            </a:xfrm>
            <a:prstGeom prst="rect">
              <a:avLst/>
            </a:prstGeom>
            <a:noFill/>
            <a:ln w="9525">
              <a:noFill/>
              <a:miter lim="800000"/>
              <a:headEnd/>
              <a:tailEnd/>
            </a:ln>
          </p:spPr>
          <p:txBody>
            <a:bodyPr>
              <a:spAutoFit/>
            </a:bodyPr>
            <a:lstStyle/>
            <a:p>
              <a:r>
                <a:rPr lang="zh-CN" altLang="zh-CN" sz="2800" b="1" i="1" dirty="0">
                  <a:solidFill>
                    <a:srgbClr val="FF0000"/>
                  </a:solidFill>
                  <a:latin typeface="Times New Roman" pitchFamily="18" charset="0"/>
                </a:rPr>
                <a:t>N</a:t>
              </a:r>
              <a:r>
                <a:rPr lang="zh-CN" altLang="zh-CN" sz="2800" b="1" baseline="-25000" dirty="0">
                  <a:solidFill>
                    <a:srgbClr val="FF0000"/>
                  </a:solidFill>
                  <a:latin typeface="Times New Roman" pitchFamily="18" charset="0"/>
                </a:rPr>
                <a:t>A</a:t>
              </a:r>
            </a:p>
          </p:txBody>
        </p:sp>
      </p:grpSp>
      <p:sp>
        <p:nvSpPr>
          <p:cNvPr id="12" name="Rectangle 2"/>
          <p:cNvSpPr>
            <a:spLocks noChangeArrowheads="1"/>
          </p:cNvSpPr>
          <p:nvPr/>
        </p:nvSpPr>
        <p:spPr bwMode="auto">
          <a:xfrm>
            <a:off x="710661" y="2989553"/>
            <a:ext cx="11055865" cy="738664"/>
          </a:xfrm>
          <a:prstGeom prst="rect">
            <a:avLst/>
          </a:prstGeom>
          <a:noFill/>
          <a:ln w="9525">
            <a:noFill/>
            <a:miter lim="800000"/>
            <a:headEnd/>
            <a:tailEnd/>
          </a:ln>
        </p:spPr>
        <p:txBody>
          <a:bodyPr wrap="square">
            <a:spAutoFit/>
          </a:bodyPr>
          <a:lstStyle/>
          <a:p>
            <a:pPr>
              <a:lnSpc>
                <a:spcPct val="150000"/>
              </a:lnSpc>
            </a:pPr>
            <a:r>
              <a:rPr lang="zh-CN" altLang="zh-CN" sz="2800" b="1" dirty="0">
                <a:latin typeface="宋体" pitchFamily="2" charset="-122"/>
              </a:rPr>
              <a:t>物质的量(</a:t>
            </a:r>
            <a:r>
              <a:rPr lang="zh-CN" altLang="zh-CN" sz="2800" b="1" i="1" dirty="0">
                <a:latin typeface="Times New Roman" pitchFamily="18" charset="0"/>
              </a:rPr>
              <a:t>n</a:t>
            </a:r>
            <a:r>
              <a:rPr lang="zh-CN" altLang="zh-CN" sz="2800" b="1" dirty="0" smtClean="0">
                <a:latin typeface="宋体" pitchFamily="2" charset="-122"/>
              </a:rPr>
              <a:t>)</a:t>
            </a:r>
            <a:r>
              <a:rPr lang="zh-CN" altLang="en-US" sz="2800" b="1" dirty="0" smtClean="0">
                <a:latin typeface="宋体" pitchFamily="2" charset="-122"/>
              </a:rPr>
              <a:t>、</a:t>
            </a:r>
            <a:r>
              <a:rPr lang="zh-CN" sz="2800" b="1" dirty="0" smtClean="0">
                <a:latin typeface="宋体" pitchFamily="2" charset="-122"/>
              </a:rPr>
              <a:t>阿伏加德罗</a:t>
            </a:r>
            <a:r>
              <a:rPr lang="zh-CN" sz="2800" b="1" dirty="0">
                <a:latin typeface="宋体" pitchFamily="2" charset="-122"/>
              </a:rPr>
              <a:t>常数</a:t>
            </a:r>
            <a:r>
              <a:rPr lang="zh-CN" altLang="zh-CN" sz="2800" b="1" dirty="0">
                <a:latin typeface="宋体" pitchFamily="2" charset="-122"/>
              </a:rPr>
              <a:t>(</a:t>
            </a:r>
            <a:r>
              <a:rPr lang="zh-CN" altLang="zh-CN" sz="2800" b="1" i="1" dirty="0">
                <a:latin typeface="Times New Roman" pitchFamily="18" charset="0"/>
              </a:rPr>
              <a:t>N</a:t>
            </a:r>
            <a:r>
              <a:rPr lang="zh-CN" altLang="zh-CN" sz="2800" b="1" baseline="-25000" dirty="0">
                <a:latin typeface="Times New Roman" pitchFamily="18" charset="0"/>
              </a:rPr>
              <a:t>A</a:t>
            </a:r>
            <a:r>
              <a:rPr lang="zh-CN" altLang="zh-CN" sz="2800" b="1" dirty="0" smtClean="0">
                <a:latin typeface="宋体" pitchFamily="2" charset="-122"/>
              </a:rPr>
              <a:t>)</a:t>
            </a:r>
            <a:r>
              <a:rPr lang="zh-CN" altLang="en-US" sz="2800" b="1" dirty="0" smtClean="0">
                <a:latin typeface="宋体" pitchFamily="2" charset="-122"/>
              </a:rPr>
              <a:t>与</a:t>
            </a:r>
            <a:r>
              <a:rPr lang="zh-CN" altLang="zh-CN" sz="2800" b="1" dirty="0" smtClean="0">
                <a:latin typeface="宋体" pitchFamily="2" charset="-122"/>
              </a:rPr>
              <a:t>微粒</a:t>
            </a:r>
            <a:r>
              <a:rPr lang="zh-CN" altLang="zh-CN" sz="2800" b="1" dirty="0">
                <a:latin typeface="宋体" pitchFamily="2" charset="-122"/>
              </a:rPr>
              <a:t>数(</a:t>
            </a:r>
            <a:r>
              <a:rPr lang="zh-CN" altLang="zh-CN" sz="2800" b="1" i="1" dirty="0">
                <a:latin typeface="Times New Roman" pitchFamily="18" charset="0"/>
              </a:rPr>
              <a:t>N</a:t>
            </a:r>
            <a:r>
              <a:rPr lang="zh-CN" altLang="zh-CN" sz="2800" b="1" dirty="0" smtClean="0">
                <a:latin typeface="宋体" pitchFamily="2" charset="-122"/>
              </a:rPr>
              <a:t>)</a:t>
            </a:r>
            <a:r>
              <a:rPr lang="zh-CN" sz="2800" b="1" dirty="0" smtClean="0">
                <a:latin typeface="宋体" pitchFamily="2" charset="-122"/>
              </a:rPr>
              <a:t>之间</a:t>
            </a:r>
            <a:r>
              <a:rPr lang="zh-CN" altLang="en-US" sz="2800" b="1" dirty="0" smtClean="0">
                <a:latin typeface="宋体" pitchFamily="2" charset="-122"/>
              </a:rPr>
              <a:t>存在以下</a:t>
            </a:r>
            <a:r>
              <a:rPr lang="zh-CN" sz="2800" b="1" dirty="0" smtClean="0">
                <a:latin typeface="Times New Roman" pitchFamily="18" charset="0"/>
              </a:rPr>
              <a:t>关系</a:t>
            </a:r>
            <a:r>
              <a:rPr lang="zh-CN" altLang="en-US" sz="2800" b="1" dirty="0" smtClean="0">
                <a:latin typeface="Times New Roman" pitchFamily="18" charset="0"/>
              </a:rPr>
              <a:t>：</a:t>
            </a:r>
            <a:endParaRPr lang="en-US" altLang="zh-CN" sz="2800" b="1" dirty="0" smtClean="0">
              <a:latin typeface="宋体" pitchFamily="2"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ppt_x"/>
                                          </p:val>
                                        </p:tav>
                                        <p:tav tm="100000">
                                          <p:val>
                                            <p:strVal val="#ppt_x"/>
                                          </p:val>
                                        </p:tav>
                                      </p:tavLst>
                                    </p:anim>
                                    <p:anim calcmode="lin" valueType="num">
                                      <p:cBhvr additive="base">
                                        <p:cTn id="8" dur="500" fill="hold"/>
                                        <p:tgtEl>
                                          <p:spTgt spid="1229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4" grpId="0" animBg="1" autoUpdateAnimBg="0"/>
      <p:bldP spid="7" grpId="0" autoUpdateAnimBg="0"/>
      <p:bldP spid="12"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510957" y="1219589"/>
            <a:ext cx="10046730" cy="4013406"/>
          </a:xfrm>
          <a:prstGeom prst="rect">
            <a:avLst/>
          </a:prstGeom>
          <a:noFill/>
          <a:ln w="9525">
            <a:noFill/>
            <a:miter lim="800000"/>
            <a:headEnd/>
            <a:tailEnd/>
          </a:ln>
        </p:spPr>
        <p:txBody>
          <a:bodyPr wrap="square">
            <a:spAutoFit/>
          </a:bodyPr>
          <a:lstStyle/>
          <a:p>
            <a:pPr>
              <a:spcBef>
                <a:spcPct val="50000"/>
              </a:spcBef>
            </a:pPr>
            <a:r>
              <a:rPr lang="zh-CN" sz="2800" b="1" dirty="0" smtClean="0">
                <a:latin typeface="+mn-ea"/>
              </a:rPr>
              <a:t>练</a:t>
            </a:r>
            <a:r>
              <a:rPr lang="zh-CN" sz="2800" b="1" dirty="0">
                <a:latin typeface="+mn-ea"/>
              </a:rPr>
              <a:t>习：</a:t>
            </a:r>
          </a:p>
          <a:p>
            <a:pPr>
              <a:lnSpc>
                <a:spcPct val="135000"/>
              </a:lnSpc>
            </a:pPr>
            <a:r>
              <a:rPr lang="zh-CN" altLang="zh-CN" sz="2800" b="1" dirty="0">
                <a:latin typeface="+mn-ea"/>
              </a:rPr>
              <a:t>1</a:t>
            </a:r>
            <a:r>
              <a:rPr lang="zh-CN" sz="2800" b="1" dirty="0">
                <a:latin typeface="+mn-ea"/>
              </a:rPr>
              <a:t>、</a:t>
            </a:r>
            <a:r>
              <a:rPr lang="zh-CN" altLang="zh-CN" sz="2800" b="1" dirty="0">
                <a:latin typeface="+mn-ea"/>
              </a:rPr>
              <a:t>1molO</a:t>
            </a:r>
            <a:r>
              <a:rPr lang="zh-CN" altLang="zh-CN" sz="2800" b="1" baseline="-25000" dirty="0" smtClean="0">
                <a:latin typeface="+mn-ea"/>
              </a:rPr>
              <a:t>2</a:t>
            </a:r>
            <a:r>
              <a:rPr lang="zh-CN" altLang="zh-CN" sz="2800" b="1" dirty="0" smtClean="0">
                <a:latin typeface="+mn-ea"/>
              </a:rPr>
              <a:t>，</a:t>
            </a:r>
            <a:r>
              <a:rPr lang="zh-CN" sz="2800" b="1" dirty="0" smtClean="0">
                <a:latin typeface="+mn-ea"/>
              </a:rPr>
              <a:t>约</a:t>
            </a:r>
            <a:r>
              <a:rPr lang="zh-CN" sz="2800" b="1" dirty="0">
                <a:latin typeface="+mn-ea"/>
              </a:rPr>
              <a:t>含有</a:t>
            </a:r>
            <a:r>
              <a:rPr lang="zh-CN" altLang="zh-CN" sz="2800" b="1" dirty="0">
                <a:latin typeface="+mn-ea"/>
              </a:rPr>
              <a:t>____________</a:t>
            </a:r>
            <a:r>
              <a:rPr lang="zh-CN" sz="2800" b="1" dirty="0">
                <a:latin typeface="+mn-ea"/>
              </a:rPr>
              <a:t>个</a:t>
            </a:r>
            <a:r>
              <a:rPr lang="zh-CN" altLang="zh-CN" sz="2800" b="1" dirty="0">
                <a:latin typeface="+mn-ea"/>
              </a:rPr>
              <a:t>O</a:t>
            </a:r>
            <a:r>
              <a:rPr lang="zh-CN" altLang="zh-CN" sz="2800" b="1" baseline="-25000" dirty="0">
                <a:latin typeface="+mn-ea"/>
              </a:rPr>
              <a:t>2</a:t>
            </a:r>
            <a:r>
              <a:rPr lang="zh-CN" sz="2800" b="1" dirty="0" smtClean="0">
                <a:latin typeface="+mn-ea"/>
              </a:rPr>
              <a:t>，</a:t>
            </a:r>
            <a:r>
              <a:rPr lang="zh-CN" altLang="zh-CN" sz="2800" b="1" dirty="0">
                <a:latin typeface="+mn-ea"/>
              </a:rPr>
              <a:t> _____molO，</a:t>
            </a:r>
            <a:endParaRPr lang="zh-CN" sz="2800" b="1" dirty="0">
              <a:latin typeface="+mn-ea"/>
            </a:endParaRPr>
          </a:p>
          <a:p>
            <a:pPr>
              <a:lnSpc>
                <a:spcPct val="135000"/>
              </a:lnSpc>
            </a:pPr>
            <a:r>
              <a:rPr lang="zh-CN" sz="2800" b="1" dirty="0" smtClean="0">
                <a:latin typeface="+mn-ea"/>
              </a:rPr>
              <a:t>约</a:t>
            </a:r>
            <a:r>
              <a:rPr lang="zh-CN" sz="2800" b="1" dirty="0">
                <a:latin typeface="+mn-ea"/>
              </a:rPr>
              <a:t>含有</a:t>
            </a:r>
            <a:r>
              <a:rPr lang="zh-CN" altLang="zh-CN" sz="2800" b="1" dirty="0">
                <a:latin typeface="+mn-ea"/>
              </a:rPr>
              <a:t>__________</a:t>
            </a:r>
            <a:r>
              <a:rPr lang="zh-CN" sz="2800" b="1" dirty="0">
                <a:latin typeface="+mn-ea"/>
              </a:rPr>
              <a:t>个</a:t>
            </a:r>
            <a:r>
              <a:rPr lang="zh-CN" altLang="zh-CN" sz="2800" b="1" dirty="0">
                <a:latin typeface="+mn-ea"/>
              </a:rPr>
              <a:t>O</a:t>
            </a:r>
          </a:p>
          <a:p>
            <a:pPr>
              <a:lnSpc>
                <a:spcPct val="135000"/>
              </a:lnSpc>
            </a:pPr>
            <a:r>
              <a:rPr lang="zh-CN" altLang="zh-CN" sz="2800" b="1" dirty="0">
                <a:latin typeface="+mn-ea"/>
              </a:rPr>
              <a:t>2</a:t>
            </a:r>
            <a:r>
              <a:rPr lang="zh-CN" sz="2800" b="1" dirty="0">
                <a:latin typeface="+mn-ea"/>
              </a:rPr>
              <a:t>、</a:t>
            </a:r>
            <a:r>
              <a:rPr lang="zh-CN" altLang="zh-CN" sz="2800" b="1" dirty="0">
                <a:latin typeface="+mn-ea"/>
              </a:rPr>
              <a:t>3molH</a:t>
            </a:r>
            <a:r>
              <a:rPr lang="zh-CN" altLang="zh-CN" sz="2800" b="1" baseline="-25000" dirty="0">
                <a:latin typeface="+mn-ea"/>
              </a:rPr>
              <a:t>2</a:t>
            </a:r>
            <a:r>
              <a:rPr lang="zh-CN" altLang="zh-CN" sz="2800" b="1" dirty="0">
                <a:latin typeface="+mn-ea"/>
              </a:rPr>
              <a:t>SO</a:t>
            </a:r>
            <a:r>
              <a:rPr lang="zh-CN" altLang="zh-CN" sz="2800" b="1" baseline="-25000" dirty="0">
                <a:latin typeface="+mn-ea"/>
              </a:rPr>
              <a:t>4</a:t>
            </a:r>
            <a:r>
              <a:rPr lang="zh-CN" sz="2800" b="1" dirty="0">
                <a:latin typeface="+mn-ea"/>
              </a:rPr>
              <a:t>中约含有</a:t>
            </a:r>
            <a:r>
              <a:rPr lang="zh-CN" altLang="zh-CN" sz="2800" b="1" dirty="0" smtClean="0">
                <a:latin typeface="+mn-ea"/>
              </a:rPr>
              <a:t>________</a:t>
            </a:r>
            <a:r>
              <a:rPr lang="zh-CN" sz="2800" b="1" dirty="0" smtClean="0">
                <a:latin typeface="+mn-ea"/>
              </a:rPr>
              <a:t>个</a:t>
            </a:r>
            <a:r>
              <a:rPr lang="zh-CN" altLang="zh-CN" sz="2800" b="1" dirty="0">
                <a:latin typeface="+mn-ea"/>
              </a:rPr>
              <a:t>H</a:t>
            </a:r>
            <a:r>
              <a:rPr lang="zh-CN" altLang="zh-CN" sz="2800" b="1" baseline="-25000" dirty="0">
                <a:latin typeface="+mn-ea"/>
              </a:rPr>
              <a:t>2</a:t>
            </a:r>
            <a:r>
              <a:rPr lang="zh-CN" altLang="zh-CN" sz="2800" b="1" dirty="0">
                <a:latin typeface="+mn-ea"/>
              </a:rPr>
              <a:t>SO</a:t>
            </a:r>
            <a:r>
              <a:rPr lang="zh-CN" altLang="zh-CN" sz="2800" b="1" baseline="-25000" dirty="0">
                <a:latin typeface="+mn-ea"/>
              </a:rPr>
              <a:t>4</a:t>
            </a:r>
            <a:r>
              <a:rPr lang="zh-CN" sz="2800" b="1" dirty="0">
                <a:latin typeface="+mn-ea"/>
              </a:rPr>
              <a:t>，含有</a:t>
            </a:r>
            <a:r>
              <a:rPr lang="zh-CN" altLang="zh-CN" sz="2800" b="1" dirty="0">
                <a:latin typeface="+mn-ea"/>
              </a:rPr>
              <a:t>_______</a:t>
            </a:r>
            <a:r>
              <a:rPr lang="zh-CN" altLang="zh-CN" sz="2800" b="1" dirty="0" smtClean="0">
                <a:latin typeface="+mn-ea"/>
              </a:rPr>
              <a:t>molO</a:t>
            </a:r>
            <a:r>
              <a:rPr lang="zh-CN" sz="2800" b="1" dirty="0">
                <a:latin typeface="+mn-ea"/>
              </a:rPr>
              <a:t>，约</a:t>
            </a:r>
            <a:r>
              <a:rPr lang="zh-CN" sz="2800" b="1" dirty="0" smtClean="0">
                <a:latin typeface="+mn-ea"/>
              </a:rPr>
              <a:t>为</a:t>
            </a:r>
            <a:r>
              <a:rPr lang="zh-CN" altLang="zh-CN" sz="2800" b="1" dirty="0" smtClean="0">
                <a:latin typeface="+mn-ea"/>
              </a:rPr>
              <a:t>________</a:t>
            </a:r>
            <a:r>
              <a:rPr lang="zh-CN" sz="2800" b="1" dirty="0" smtClean="0">
                <a:latin typeface="+mn-ea"/>
              </a:rPr>
              <a:t>个</a:t>
            </a:r>
            <a:r>
              <a:rPr lang="zh-CN" altLang="zh-CN" sz="2800" b="1" dirty="0">
                <a:latin typeface="+mn-ea"/>
              </a:rPr>
              <a:t>O</a:t>
            </a:r>
            <a:r>
              <a:rPr lang="zh-CN" altLang="zh-CN" sz="2800" b="1" baseline="30000" dirty="0">
                <a:latin typeface="+mn-ea"/>
              </a:rPr>
              <a:t> </a:t>
            </a:r>
            <a:r>
              <a:rPr lang="zh-CN" altLang="zh-CN" sz="2800" b="1" dirty="0">
                <a:latin typeface="+mn-ea"/>
              </a:rPr>
              <a:t>     </a:t>
            </a:r>
            <a:endParaRPr lang="zh-CN" altLang="zh-CN" sz="2800" b="1" baseline="30000" dirty="0">
              <a:latin typeface="+mn-ea"/>
            </a:endParaRPr>
          </a:p>
          <a:p>
            <a:pPr>
              <a:lnSpc>
                <a:spcPct val="135000"/>
              </a:lnSpc>
            </a:pPr>
            <a:r>
              <a:rPr lang="zh-CN" altLang="zh-CN" sz="2800" b="1" dirty="0">
                <a:latin typeface="+mn-ea"/>
              </a:rPr>
              <a:t>3</a:t>
            </a:r>
            <a:r>
              <a:rPr lang="zh-CN" sz="2800" b="1" dirty="0">
                <a:latin typeface="+mn-ea"/>
              </a:rPr>
              <a:t>、</a:t>
            </a:r>
            <a:r>
              <a:rPr lang="zh-CN" altLang="zh-CN" sz="2800" b="1" dirty="0">
                <a:latin typeface="+mn-ea"/>
              </a:rPr>
              <a:t>2</a:t>
            </a:r>
            <a:r>
              <a:rPr lang="zh-CN" altLang="zh-CN" sz="2800" b="1" dirty="0" smtClean="0">
                <a:latin typeface="+mn-ea"/>
              </a:rPr>
              <a:t>molNH</a:t>
            </a:r>
            <a:r>
              <a:rPr lang="zh-CN" altLang="zh-CN" sz="2800" b="1" baseline="-25000" dirty="0">
                <a:latin typeface="+mn-ea"/>
              </a:rPr>
              <a:t>4</a:t>
            </a:r>
            <a:r>
              <a:rPr lang="zh-CN" altLang="zh-CN" sz="2800" b="1" baseline="30000" dirty="0">
                <a:latin typeface="+mn-ea"/>
              </a:rPr>
              <a:t>+</a:t>
            </a:r>
            <a:r>
              <a:rPr lang="zh-CN" sz="2800" b="1" dirty="0">
                <a:latin typeface="+mn-ea"/>
              </a:rPr>
              <a:t>中含有</a:t>
            </a:r>
            <a:r>
              <a:rPr lang="zh-CN" altLang="zh-CN" sz="2800" b="1" dirty="0">
                <a:latin typeface="+mn-ea"/>
              </a:rPr>
              <a:t>_________</a:t>
            </a:r>
            <a:r>
              <a:rPr lang="zh-CN" altLang="zh-CN" sz="2800" b="1" dirty="0" smtClean="0">
                <a:latin typeface="+mn-ea"/>
              </a:rPr>
              <a:t>molH</a:t>
            </a:r>
            <a:r>
              <a:rPr lang="zh-CN" altLang="zh-CN" sz="2800" b="1" dirty="0">
                <a:latin typeface="+mn-ea"/>
              </a:rPr>
              <a:t>,</a:t>
            </a:r>
            <a:r>
              <a:rPr lang="zh-CN" sz="2800" b="1" dirty="0">
                <a:latin typeface="+mn-ea"/>
              </a:rPr>
              <a:t>约</a:t>
            </a:r>
            <a:r>
              <a:rPr lang="zh-CN" sz="2800" b="1" dirty="0" smtClean="0">
                <a:latin typeface="+mn-ea"/>
              </a:rPr>
              <a:t>含有</a:t>
            </a:r>
            <a:r>
              <a:rPr lang="zh-CN" altLang="zh-CN" sz="2800" b="1" dirty="0" smtClean="0">
                <a:latin typeface="+mn-ea"/>
              </a:rPr>
              <a:t>________</a:t>
            </a:r>
            <a:r>
              <a:rPr lang="zh-CN" sz="2800" b="1" dirty="0">
                <a:latin typeface="+mn-ea"/>
              </a:rPr>
              <a:t>个</a:t>
            </a:r>
            <a:r>
              <a:rPr lang="zh-CN" altLang="zh-CN" sz="2800" b="1" dirty="0">
                <a:latin typeface="+mn-ea"/>
              </a:rPr>
              <a:t>N</a:t>
            </a:r>
            <a:r>
              <a:rPr lang="zh-CN" sz="2800" b="1" dirty="0">
                <a:latin typeface="+mn-ea"/>
              </a:rPr>
              <a:t>。</a:t>
            </a:r>
          </a:p>
          <a:p>
            <a:pPr>
              <a:lnSpc>
                <a:spcPct val="135000"/>
              </a:lnSpc>
            </a:pPr>
            <a:r>
              <a:rPr lang="zh-CN" altLang="zh-CN" sz="2800" b="1" dirty="0">
                <a:latin typeface="+mn-ea"/>
              </a:rPr>
              <a:t>4</a:t>
            </a:r>
            <a:r>
              <a:rPr lang="zh-CN" sz="2800" b="1" dirty="0">
                <a:latin typeface="+mn-ea"/>
              </a:rPr>
              <a:t>、</a:t>
            </a:r>
            <a:r>
              <a:rPr lang="zh-CN" altLang="zh-CN" sz="2800" b="1" dirty="0">
                <a:latin typeface="+mn-ea"/>
              </a:rPr>
              <a:t>2</a:t>
            </a:r>
            <a:r>
              <a:rPr lang="zh-CN" altLang="zh-CN" sz="2800" b="1" dirty="0" smtClean="0">
                <a:latin typeface="+mn-ea"/>
              </a:rPr>
              <a:t>molH</a:t>
            </a:r>
            <a:r>
              <a:rPr lang="zh-CN" altLang="zh-CN" sz="2800" b="1" baseline="-25000" dirty="0">
                <a:latin typeface="+mn-ea"/>
              </a:rPr>
              <a:t>2</a:t>
            </a:r>
            <a:r>
              <a:rPr lang="zh-CN" altLang="zh-CN" sz="2800" b="1" dirty="0" smtClean="0">
                <a:latin typeface="+mn-ea"/>
              </a:rPr>
              <a:t>O </a:t>
            </a:r>
            <a:r>
              <a:rPr lang="zh-CN" sz="2800" b="1" dirty="0" smtClean="0">
                <a:latin typeface="+mn-ea"/>
              </a:rPr>
              <a:t>含有 </a:t>
            </a:r>
            <a:r>
              <a:rPr lang="zh-CN" altLang="zh-CN" sz="2800" b="1" dirty="0">
                <a:latin typeface="+mn-ea"/>
              </a:rPr>
              <a:t>________ </a:t>
            </a:r>
            <a:r>
              <a:rPr lang="zh-CN" sz="2800" b="1" dirty="0">
                <a:latin typeface="+mn-ea"/>
              </a:rPr>
              <a:t>个</a:t>
            </a:r>
            <a:r>
              <a:rPr lang="zh-CN" altLang="zh-CN" sz="2800" b="1" dirty="0" smtClean="0">
                <a:latin typeface="+mn-ea"/>
              </a:rPr>
              <a:t>H</a:t>
            </a:r>
            <a:r>
              <a:rPr lang="zh-CN" altLang="en-US" sz="2800" b="1" dirty="0" smtClean="0">
                <a:latin typeface="+mn-ea"/>
              </a:rPr>
              <a:t>，</a:t>
            </a:r>
            <a:r>
              <a:rPr lang="zh-CN" sz="2800" b="1" dirty="0" smtClean="0">
                <a:latin typeface="+mn-ea"/>
              </a:rPr>
              <a:t>含有</a:t>
            </a:r>
            <a:r>
              <a:rPr lang="zh-CN" altLang="zh-CN" sz="2800" b="1" dirty="0">
                <a:latin typeface="+mn-ea"/>
              </a:rPr>
              <a:t>________</a:t>
            </a:r>
            <a:r>
              <a:rPr lang="zh-CN" sz="2800" b="1" dirty="0">
                <a:latin typeface="+mn-ea"/>
              </a:rPr>
              <a:t>个</a:t>
            </a:r>
            <a:r>
              <a:rPr lang="zh-CN" altLang="zh-CN" sz="2800" b="1" dirty="0">
                <a:latin typeface="+mn-ea"/>
              </a:rPr>
              <a:t>O</a:t>
            </a:r>
            <a:r>
              <a:rPr lang="zh-CN" sz="2800" b="1" dirty="0">
                <a:latin typeface="+mn-ea"/>
              </a:rPr>
              <a:t>。</a:t>
            </a:r>
          </a:p>
        </p:txBody>
      </p:sp>
    </p:spTree>
  </p:cSld>
  <p:clrMapOvr>
    <a:masterClrMapping/>
  </p:clrMapOvr>
  <p:transition spd="slow" advTm="3000">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431800" y="1372235"/>
            <a:ext cx="11760200" cy="3000821"/>
          </a:xfrm>
          <a:prstGeom prst="rect">
            <a:avLst/>
          </a:prstGeom>
          <a:noFill/>
          <a:ln w="9525">
            <a:noFill/>
            <a:miter lim="800000"/>
            <a:headEnd/>
            <a:tailEnd/>
          </a:ln>
        </p:spPr>
        <p:txBody>
          <a:bodyPr>
            <a:spAutoFit/>
          </a:bodyPr>
          <a:lstStyle/>
          <a:p>
            <a:pPr>
              <a:lnSpc>
                <a:spcPct val="135000"/>
              </a:lnSpc>
            </a:pPr>
            <a:r>
              <a:rPr lang="en-US" altLang="zh-CN" sz="2800" b="1" dirty="0" smtClean="0">
                <a:latin typeface="+mj-ea"/>
                <a:ea typeface="+mj-ea"/>
              </a:rPr>
              <a:t>5</a:t>
            </a:r>
            <a:r>
              <a:rPr lang="zh-CN" altLang="en-US" sz="2800" b="1" dirty="0" smtClean="0">
                <a:latin typeface="+mj-ea"/>
                <a:ea typeface="+mj-ea"/>
              </a:rPr>
              <a:t>、6.02×10</a:t>
            </a:r>
            <a:r>
              <a:rPr lang="zh-CN" altLang="en-US" sz="2800" b="1" baseline="30000" dirty="0" smtClean="0">
                <a:latin typeface="+mj-ea"/>
                <a:ea typeface="+mj-ea"/>
              </a:rPr>
              <a:t>23</a:t>
            </a:r>
            <a:r>
              <a:rPr lang="zh-CN" altLang="en-US" sz="2800" b="1" dirty="0">
                <a:latin typeface="+mj-ea"/>
                <a:ea typeface="+mj-ea"/>
              </a:rPr>
              <a:t>个O</a:t>
            </a:r>
            <a:r>
              <a:rPr lang="zh-CN" altLang="en-US" sz="2800" b="1" baseline="-25000" dirty="0">
                <a:latin typeface="+mj-ea"/>
                <a:ea typeface="+mj-ea"/>
              </a:rPr>
              <a:t>2</a:t>
            </a:r>
            <a:r>
              <a:rPr lang="zh-CN" altLang="en-US" sz="2800" b="1" dirty="0">
                <a:latin typeface="+mj-ea"/>
                <a:ea typeface="+mj-ea"/>
              </a:rPr>
              <a:t>约含有_______molO</a:t>
            </a:r>
            <a:r>
              <a:rPr lang="zh-CN" altLang="en-US" sz="2800" b="1" baseline="-25000" dirty="0">
                <a:latin typeface="+mj-ea"/>
                <a:ea typeface="+mj-ea"/>
              </a:rPr>
              <a:t>2</a:t>
            </a:r>
            <a:r>
              <a:rPr lang="zh-CN" altLang="en-US" sz="2800" b="1" dirty="0" smtClean="0">
                <a:latin typeface="+mj-ea"/>
                <a:ea typeface="+mj-ea"/>
              </a:rPr>
              <a:t>，_____molO。</a:t>
            </a:r>
            <a:endParaRPr lang="zh-CN" altLang="en-US" sz="2800" b="1" dirty="0">
              <a:latin typeface="+mj-ea"/>
              <a:ea typeface="+mj-ea"/>
            </a:endParaRPr>
          </a:p>
          <a:p>
            <a:pPr>
              <a:lnSpc>
                <a:spcPct val="135000"/>
              </a:lnSpc>
            </a:pPr>
            <a:r>
              <a:rPr lang="en-US" altLang="zh-CN" sz="2800" b="1" dirty="0" smtClean="0">
                <a:latin typeface="+mj-ea"/>
                <a:ea typeface="+mj-ea"/>
              </a:rPr>
              <a:t>6</a:t>
            </a:r>
            <a:r>
              <a:rPr lang="zh-CN" altLang="en-US" sz="2800" b="1" dirty="0" smtClean="0">
                <a:latin typeface="+mj-ea"/>
                <a:ea typeface="+mj-ea"/>
              </a:rPr>
              <a:t>、18.06×10</a:t>
            </a:r>
            <a:r>
              <a:rPr lang="zh-CN" altLang="en-US" sz="2800" b="1" baseline="30000" dirty="0" smtClean="0">
                <a:latin typeface="+mj-ea"/>
                <a:ea typeface="+mj-ea"/>
              </a:rPr>
              <a:t>23</a:t>
            </a:r>
            <a:r>
              <a:rPr lang="zh-CN" altLang="en-US" sz="2800" b="1" dirty="0">
                <a:latin typeface="+mj-ea"/>
                <a:ea typeface="+mj-ea"/>
              </a:rPr>
              <a:t>个H</a:t>
            </a:r>
            <a:r>
              <a:rPr lang="zh-CN" altLang="en-US" sz="2800" b="1" baseline="-25000" dirty="0">
                <a:latin typeface="+mj-ea"/>
                <a:ea typeface="+mj-ea"/>
              </a:rPr>
              <a:t>2</a:t>
            </a:r>
            <a:r>
              <a:rPr lang="zh-CN" altLang="en-US" sz="2800" b="1" dirty="0">
                <a:latin typeface="+mj-ea"/>
                <a:ea typeface="+mj-ea"/>
              </a:rPr>
              <a:t>SO</a:t>
            </a:r>
            <a:r>
              <a:rPr lang="zh-CN" altLang="en-US" sz="2800" b="1" baseline="-25000" dirty="0">
                <a:latin typeface="+mj-ea"/>
                <a:ea typeface="+mj-ea"/>
              </a:rPr>
              <a:t>4</a:t>
            </a:r>
            <a:r>
              <a:rPr lang="zh-CN" altLang="en-US" sz="2800" b="1" dirty="0">
                <a:latin typeface="+mj-ea"/>
                <a:ea typeface="+mj-ea"/>
              </a:rPr>
              <a:t>中约含有___molH</a:t>
            </a:r>
            <a:r>
              <a:rPr lang="zh-CN" altLang="en-US" sz="2800" b="1" baseline="-25000" dirty="0">
                <a:latin typeface="+mj-ea"/>
                <a:ea typeface="+mj-ea"/>
              </a:rPr>
              <a:t>2</a:t>
            </a:r>
            <a:r>
              <a:rPr lang="zh-CN" altLang="en-US" sz="2800" b="1" dirty="0">
                <a:latin typeface="+mj-ea"/>
                <a:ea typeface="+mj-ea"/>
              </a:rPr>
              <a:t>SO</a:t>
            </a:r>
            <a:r>
              <a:rPr lang="zh-CN" altLang="en-US" sz="2800" b="1" baseline="-25000" dirty="0">
                <a:latin typeface="+mj-ea"/>
                <a:ea typeface="+mj-ea"/>
              </a:rPr>
              <a:t>4</a:t>
            </a:r>
            <a:r>
              <a:rPr lang="zh-CN" altLang="en-US" sz="2800" b="1" dirty="0">
                <a:latin typeface="+mj-ea"/>
                <a:ea typeface="+mj-ea"/>
              </a:rPr>
              <a:t>，含有_______</a:t>
            </a:r>
            <a:r>
              <a:rPr lang="zh-CN" altLang="en-US" sz="2800" b="1" dirty="0" smtClean="0">
                <a:latin typeface="+mj-ea"/>
                <a:ea typeface="+mj-ea"/>
              </a:rPr>
              <a:t>molO</a:t>
            </a:r>
            <a:r>
              <a:rPr lang="zh-CN" altLang="en-US" sz="2800" b="1" dirty="0">
                <a:latin typeface="+mj-ea"/>
                <a:ea typeface="+mj-ea"/>
              </a:rPr>
              <a:t>，含有_______</a:t>
            </a:r>
            <a:r>
              <a:rPr lang="zh-CN" altLang="en-US" sz="2800" b="1" dirty="0" smtClean="0">
                <a:latin typeface="+mj-ea"/>
                <a:ea typeface="+mj-ea"/>
              </a:rPr>
              <a:t>molH。     </a:t>
            </a:r>
            <a:endParaRPr lang="zh-CN" altLang="en-US" sz="2800" b="1" baseline="30000" dirty="0">
              <a:latin typeface="+mj-ea"/>
              <a:ea typeface="+mj-ea"/>
            </a:endParaRPr>
          </a:p>
          <a:p>
            <a:pPr>
              <a:lnSpc>
                <a:spcPct val="135000"/>
              </a:lnSpc>
            </a:pPr>
            <a:r>
              <a:rPr lang="en-US" altLang="zh-CN" sz="2800" b="1" dirty="0" smtClean="0">
                <a:latin typeface="+mj-ea"/>
                <a:ea typeface="+mj-ea"/>
              </a:rPr>
              <a:t>7</a:t>
            </a:r>
            <a:r>
              <a:rPr lang="zh-CN" altLang="en-US" sz="2800" b="1" dirty="0" smtClean="0">
                <a:latin typeface="+mj-ea"/>
                <a:ea typeface="+mj-ea"/>
              </a:rPr>
              <a:t>、12.04×10</a:t>
            </a:r>
            <a:r>
              <a:rPr lang="zh-CN" altLang="en-US" sz="2800" b="1" baseline="30000" dirty="0" smtClean="0">
                <a:latin typeface="+mj-ea"/>
                <a:ea typeface="+mj-ea"/>
              </a:rPr>
              <a:t>23</a:t>
            </a:r>
            <a:r>
              <a:rPr lang="zh-CN" altLang="en-US" sz="2800" b="1" dirty="0" smtClean="0">
                <a:latin typeface="+mj-ea"/>
                <a:ea typeface="+mj-ea"/>
              </a:rPr>
              <a:t>个</a:t>
            </a:r>
            <a:r>
              <a:rPr lang="zh-CN" altLang="en-US" sz="2800" b="1" dirty="0">
                <a:latin typeface="+mj-ea"/>
                <a:ea typeface="+mj-ea"/>
              </a:rPr>
              <a:t>NH</a:t>
            </a:r>
            <a:r>
              <a:rPr lang="zh-CN" altLang="en-US" sz="2800" b="1" baseline="-25000" dirty="0">
                <a:latin typeface="+mj-ea"/>
                <a:ea typeface="+mj-ea"/>
              </a:rPr>
              <a:t>4</a:t>
            </a:r>
            <a:r>
              <a:rPr lang="zh-CN" altLang="en-US" sz="2800" b="1" baseline="30000" dirty="0">
                <a:latin typeface="+mj-ea"/>
                <a:ea typeface="+mj-ea"/>
              </a:rPr>
              <a:t>+</a:t>
            </a:r>
            <a:r>
              <a:rPr lang="zh-CN" altLang="en-US" sz="2800" b="1" dirty="0">
                <a:latin typeface="+mj-ea"/>
                <a:ea typeface="+mj-ea"/>
              </a:rPr>
              <a:t>中含有</a:t>
            </a:r>
            <a:r>
              <a:rPr lang="zh-CN" altLang="en-US" sz="2800" b="1" dirty="0" smtClean="0">
                <a:latin typeface="+mj-ea"/>
                <a:ea typeface="+mj-ea"/>
              </a:rPr>
              <a:t>_______molH</a:t>
            </a:r>
            <a:r>
              <a:rPr lang="zh-CN" altLang="en-US" sz="2800" b="1" dirty="0">
                <a:latin typeface="+mj-ea"/>
                <a:ea typeface="+mj-ea"/>
              </a:rPr>
              <a:t>,约含有_________个电子。</a:t>
            </a:r>
          </a:p>
          <a:p>
            <a:pPr>
              <a:lnSpc>
                <a:spcPct val="135000"/>
              </a:lnSpc>
            </a:pPr>
            <a:r>
              <a:rPr lang="en-US" altLang="zh-CN" sz="2800" b="1" dirty="0" smtClean="0">
                <a:latin typeface="+mj-ea"/>
                <a:ea typeface="+mj-ea"/>
              </a:rPr>
              <a:t>8</a:t>
            </a:r>
            <a:r>
              <a:rPr lang="zh-CN" altLang="en-US" sz="2800" b="1" dirty="0" smtClean="0">
                <a:latin typeface="+mj-ea"/>
                <a:ea typeface="+mj-ea"/>
              </a:rPr>
              <a:t>、12.04×10</a:t>
            </a:r>
            <a:r>
              <a:rPr lang="zh-CN" altLang="en-US" sz="2800" b="1" baseline="30000" dirty="0" smtClean="0">
                <a:latin typeface="+mj-ea"/>
                <a:ea typeface="+mj-ea"/>
              </a:rPr>
              <a:t>23</a:t>
            </a:r>
            <a:r>
              <a:rPr lang="zh-CN" altLang="en-US" sz="2800" b="1" dirty="0" smtClean="0">
                <a:latin typeface="+mj-ea"/>
                <a:ea typeface="+mj-ea"/>
              </a:rPr>
              <a:t>个</a:t>
            </a:r>
            <a:r>
              <a:rPr lang="zh-CN" altLang="en-US" sz="2800" b="1" dirty="0">
                <a:latin typeface="+mj-ea"/>
                <a:ea typeface="+mj-ea"/>
              </a:rPr>
              <a:t>H</a:t>
            </a:r>
            <a:r>
              <a:rPr lang="zh-CN" altLang="en-US" sz="2800" b="1" baseline="-25000" dirty="0">
                <a:latin typeface="+mj-ea"/>
                <a:ea typeface="+mj-ea"/>
              </a:rPr>
              <a:t>2</a:t>
            </a:r>
            <a:r>
              <a:rPr lang="zh-CN" altLang="en-US" sz="2800" b="1" dirty="0" smtClean="0">
                <a:latin typeface="+mj-ea"/>
                <a:ea typeface="+mj-ea"/>
              </a:rPr>
              <a:t>O含有 ________mo</a:t>
            </a:r>
            <a:r>
              <a:rPr lang="zh-CN" altLang="en-US" sz="2800" b="1" dirty="0" smtClean="0">
                <a:latin typeface="+mj-ea"/>
              </a:rPr>
              <a:t>l</a:t>
            </a:r>
            <a:r>
              <a:rPr lang="zh-CN" altLang="en-US" sz="2800" b="1" dirty="0" smtClean="0">
                <a:latin typeface="+mj-ea"/>
                <a:ea typeface="+mj-ea"/>
              </a:rPr>
              <a:t>H，含有</a:t>
            </a:r>
            <a:r>
              <a:rPr lang="zh-CN" altLang="en-US" sz="2800" b="1" dirty="0">
                <a:latin typeface="+mj-ea"/>
                <a:ea typeface="+mj-ea"/>
              </a:rPr>
              <a:t>________个O。</a:t>
            </a:r>
          </a:p>
        </p:txBody>
      </p:sp>
    </p:spTree>
  </p:cSld>
  <p:clrMapOvr>
    <a:masterClrMapping/>
  </p:clrMapOvr>
  <p:transition spd="slow">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3694633111"/>
              </p:ext>
            </p:extLst>
          </p:nvPr>
        </p:nvGraphicFramePr>
        <p:xfrm>
          <a:off x="1757983" y="2866931"/>
          <a:ext cx="8716053" cy="3266223"/>
        </p:xfrm>
        <a:graphic>
          <a:graphicData uri="http://schemas.openxmlformats.org/drawingml/2006/table">
            <a:tbl>
              <a:tblPr/>
              <a:tblGrid>
                <a:gridCol w="1783239">
                  <a:extLst>
                    <a:ext uri="{9D8B030D-6E8A-4147-A177-3AD203B41FA5}">
                      <a16:colId xmlns:a16="http://schemas.microsoft.com/office/drawing/2014/main" val="20000"/>
                    </a:ext>
                  </a:extLst>
                </a:gridCol>
                <a:gridCol w="5104014">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tblGrid>
              <a:tr h="674291">
                <a:tc>
                  <a:txBody>
                    <a:bodyPr/>
                    <a:lstStyle/>
                    <a:p>
                      <a:pPr algn="ctr" fontAlgn="ctr"/>
                      <a:r>
                        <a:rPr lang="zh-CN" altLang="en-US" sz="2800" b="1" i="0" u="none" strike="noStrike" dirty="0">
                          <a:solidFill>
                            <a:srgbClr val="000000"/>
                          </a:solidFill>
                          <a:latin typeface="+mn-ea"/>
                          <a:ea typeface="+mn-ea"/>
                        </a:rPr>
                        <a:t>化学式</a:t>
                      </a:r>
                    </a:p>
                  </a:txBody>
                  <a:tcPr marL="4516" marR="4516" marT="4516" marB="0" anchor="ctr">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2800" b="1" i="0" u="none" strike="noStrike" dirty="0">
                          <a:solidFill>
                            <a:srgbClr val="000000"/>
                          </a:solidFill>
                          <a:latin typeface="+mn-ea"/>
                          <a:ea typeface="+mn-ea"/>
                        </a:rPr>
                        <a:t>相对分子质量或相对原子质量</a:t>
                      </a:r>
                    </a:p>
                  </a:txBody>
                  <a:tcPr marL="4516" marR="4516" marT="4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2800" b="1" i="0" u="none" strike="noStrike" dirty="0">
                          <a:solidFill>
                            <a:srgbClr val="000000"/>
                          </a:solidFill>
                          <a:latin typeface="+mn-ea"/>
                          <a:ea typeface="+mn-ea"/>
                        </a:rPr>
                        <a:t>质量</a:t>
                      </a:r>
                    </a:p>
                  </a:txBody>
                  <a:tcPr marL="4516" marR="4516" marT="4516" marB="0" anchor="ctr">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79964">
                <a:tc>
                  <a:txBody>
                    <a:bodyPr/>
                    <a:lstStyle/>
                    <a:p>
                      <a:pPr algn="ctr" fontAlgn="ctr"/>
                      <a:r>
                        <a:rPr lang="en-US" sz="2400" b="0" i="0" u="none" strike="noStrike" dirty="0">
                          <a:solidFill>
                            <a:srgbClr val="FF0000"/>
                          </a:solidFill>
                          <a:latin typeface="+mn-ea"/>
                          <a:ea typeface="+mn-ea"/>
                        </a:rPr>
                        <a:t>Fe</a:t>
                      </a:r>
                    </a:p>
                  </a:txBody>
                  <a:tcPr marL="4516" marR="4516" marT="451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2400" b="1" i="0" u="none" strike="noStrike" dirty="0">
                          <a:solidFill>
                            <a:srgbClr val="FF0000"/>
                          </a:solidFill>
                          <a:latin typeface="+mn-ea"/>
                          <a:ea typeface="+mn-ea"/>
                        </a:rPr>
                        <a:t>56</a:t>
                      </a:r>
                    </a:p>
                  </a:txBody>
                  <a:tcPr marL="4516" marR="4516" marT="4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FF0000"/>
                          </a:solidFill>
                          <a:latin typeface="+mn-ea"/>
                          <a:ea typeface="+mn-ea"/>
                        </a:rPr>
                        <a:t>56 g </a:t>
                      </a:r>
                    </a:p>
                  </a:txBody>
                  <a:tcPr marL="4516" marR="4516" marT="4516"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79964">
                <a:tc>
                  <a:txBody>
                    <a:bodyPr/>
                    <a:lstStyle/>
                    <a:p>
                      <a:pPr algn="ctr" fontAlgn="ctr"/>
                      <a:r>
                        <a:rPr lang="en-US" sz="2400" b="0" i="0" u="none" strike="noStrike">
                          <a:solidFill>
                            <a:srgbClr val="FF0000"/>
                          </a:solidFill>
                          <a:latin typeface="+mn-ea"/>
                          <a:ea typeface="+mn-ea"/>
                        </a:rPr>
                        <a:t>NaCl</a:t>
                      </a:r>
                    </a:p>
                  </a:txBody>
                  <a:tcPr marL="4516" marR="4516" marT="451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2400" b="1" i="0" u="none" strike="noStrike" dirty="0">
                          <a:solidFill>
                            <a:srgbClr val="FF0000"/>
                          </a:solidFill>
                          <a:latin typeface="+mn-ea"/>
                          <a:ea typeface="+mn-ea"/>
                        </a:rPr>
                        <a:t>59</a:t>
                      </a:r>
                    </a:p>
                  </a:txBody>
                  <a:tcPr marL="4516" marR="4516" marT="4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FF0000"/>
                          </a:solidFill>
                          <a:latin typeface="+mn-ea"/>
                          <a:ea typeface="+mn-ea"/>
                        </a:rPr>
                        <a:t>58.5 g </a:t>
                      </a:r>
                    </a:p>
                  </a:txBody>
                  <a:tcPr marL="4516" marR="4516" marT="4516"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20604">
                <a:tc>
                  <a:txBody>
                    <a:bodyPr/>
                    <a:lstStyle/>
                    <a:p>
                      <a:pPr algn="ctr" fontAlgn="ctr"/>
                      <a:r>
                        <a:rPr lang="en-US" sz="2400" b="0" i="0" u="none" strike="noStrike">
                          <a:solidFill>
                            <a:srgbClr val="FF0000"/>
                          </a:solidFill>
                          <a:latin typeface="+mn-ea"/>
                          <a:ea typeface="+mn-ea"/>
                        </a:rPr>
                        <a:t>H</a:t>
                      </a:r>
                      <a:r>
                        <a:rPr lang="en-US" sz="2400" b="0" i="0" u="none" strike="noStrike" baseline="-25000">
                          <a:solidFill>
                            <a:srgbClr val="FF0000"/>
                          </a:solidFill>
                          <a:latin typeface="+mn-ea"/>
                          <a:ea typeface="+mn-ea"/>
                        </a:rPr>
                        <a:t>2</a:t>
                      </a:r>
                      <a:r>
                        <a:rPr lang="en-US" sz="2400" b="0" i="0" u="none" strike="noStrike">
                          <a:solidFill>
                            <a:srgbClr val="FF0000"/>
                          </a:solidFill>
                          <a:latin typeface="+mn-ea"/>
                          <a:ea typeface="+mn-ea"/>
                        </a:rPr>
                        <a:t>O</a:t>
                      </a:r>
                    </a:p>
                  </a:txBody>
                  <a:tcPr marL="4516" marR="4516" marT="451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2400" b="1" i="0" u="none" strike="noStrike" dirty="0">
                          <a:solidFill>
                            <a:srgbClr val="FF0000"/>
                          </a:solidFill>
                          <a:latin typeface="+mn-ea"/>
                          <a:ea typeface="+mn-ea"/>
                        </a:rPr>
                        <a:t>18</a:t>
                      </a:r>
                    </a:p>
                  </a:txBody>
                  <a:tcPr marL="4516" marR="4516" marT="4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FF0000"/>
                          </a:solidFill>
                          <a:latin typeface="+mn-ea"/>
                          <a:ea typeface="+mn-ea"/>
                        </a:rPr>
                        <a:t>18 g</a:t>
                      </a:r>
                    </a:p>
                  </a:txBody>
                  <a:tcPr marL="4516" marR="4516" marT="4516"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20604">
                <a:tc>
                  <a:txBody>
                    <a:bodyPr/>
                    <a:lstStyle/>
                    <a:p>
                      <a:pPr algn="ctr" fontAlgn="ctr"/>
                      <a:r>
                        <a:rPr lang="en-US" sz="2400" b="0" i="0" u="none" strike="noStrike">
                          <a:solidFill>
                            <a:srgbClr val="FF0000"/>
                          </a:solidFill>
                          <a:latin typeface="+mn-ea"/>
                          <a:ea typeface="+mn-ea"/>
                        </a:rPr>
                        <a:t>C</a:t>
                      </a:r>
                      <a:r>
                        <a:rPr lang="en-US" sz="2400" b="0" i="0" u="none" strike="noStrike" baseline="-25000">
                          <a:solidFill>
                            <a:srgbClr val="FF0000"/>
                          </a:solidFill>
                          <a:latin typeface="+mn-ea"/>
                          <a:ea typeface="+mn-ea"/>
                        </a:rPr>
                        <a:t>2</a:t>
                      </a:r>
                      <a:r>
                        <a:rPr lang="en-US" sz="2400" b="0" i="0" u="none" strike="noStrike">
                          <a:solidFill>
                            <a:srgbClr val="FF0000"/>
                          </a:solidFill>
                          <a:latin typeface="+mn-ea"/>
                          <a:ea typeface="+mn-ea"/>
                        </a:rPr>
                        <a:t>H</a:t>
                      </a:r>
                      <a:r>
                        <a:rPr lang="en-US" sz="2400" b="0" i="0" u="none" strike="noStrike" baseline="-25000">
                          <a:solidFill>
                            <a:srgbClr val="FF0000"/>
                          </a:solidFill>
                          <a:latin typeface="+mn-ea"/>
                          <a:ea typeface="+mn-ea"/>
                        </a:rPr>
                        <a:t>5</a:t>
                      </a:r>
                      <a:r>
                        <a:rPr lang="en-US" sz="2400" b="0" i="0" u="none" strike="noStrike">
                          <a:solidFill>
                            <a:srgbClr val="FF0000"/>
                          </a:solidFill>
                          <a:latin typeface="+mn-ea"/>
                          <a:ea typeface="+mn-ea"/>
                        </a:rPr>
                        <a:t>OH</a:t>
                      </a:r>
                    </a:p>
                  </a:txBody>
                  <a:tcPr marL="4516" marR="4516" marT="451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2400" b="1" i="0" u="none" strike="noStrike" dirty="0">
                          <a:solidFill>
                            <a:srgbClr val="FF0000"/>
                          </a:solidFill>
                          <a:latin typeface="+mn-ea"/>
                          <a:ea typeface="+mn-ea"/>
                        </a:rPr>
                        <a:t>46</a:t>
                      </a:r>
                    </a:p>
                  </a:txBody>
                  <a:tcPr marL="4516" marR="4516" marT="4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FF0000"/>
                          </a:solidFill>
                          <a:latin typeface="+mn-ea"/>
                          <a:ea typeface="+mn-ea"/>
                        </a:rPr>
                        <a:t>46 g</a:t>
                      </a:r>
                    </a:p>
                  </a:txBody>
                  <a:tcPr marL="4516" marR="4516" marT="4516"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20604">
                <a:tc>
                  <a:txBody>
                    <a:bodyPr/>
                    <a:lstStyle/>
                    <a:p>
                      <a:pPr algn="ctr" fontAlgn="ctr"/>
                      <a:r>
                        <a:rPr lang="en-US" sz="2400" b="0" i="0" u="none" strike="noStrike">
                          <a:solidFill>
                            <a:srgbClr val="FF0000"/>
                          </a:solidFill>
                          <a:latin typeface="+mn-ea"/>
                          <a:ea typeface="+mn-ea"/>
                        </a:rPr>
                        <a:t>H</a:t>
                      </a:r>
                      <a:r>
                        <a:rPr lang="en-US" sz="2400" b="0" i="0" u="none" strike="noStrike" baseline="-25000">
                          <a:solidFill>
                            <a:srgbClr val="FF0000"/>
                          </a:solidFill>
                          <a:latin typeface="+mn-ea"/>
                          <a:ea typeface="+mn-ea"/>
                        </a:rPr>
                        <a:t>2</a:t>
                      </a:r>
                      <a:endParaRPr lang="en-US" sz="2400" b="0" i="0" u="none" strike="noStrike">
                        <a:solidFill>
                          <a:srgbClr val="FF0000"/>
                        </a:solidFill>
                        <a:latin typeface="+mn-ea"/>
                        <a:ea typeface="+mn-ea"/>
                      </a:endParaRPr>
                    </a:p>
                  </a:txBody>
                  <a:tcPr marL="4516" marR="4516" marT="451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2400" b="1" i="0" u="none" strike="noStrike" dirty="0">
                          <a:solidFill>
                            <a:srgbClr val="FF0000"/>
                          </a:solidFill>
                          <a:latin typeface="+mn-ea"/>
                          <a:ea typeface="+mn-ea"/>
                        </a:rPr>
                        <a:t>2</a:t>
                      </a:r>
                    </a:p>
                  </a:txBody>
                  <a:tcPr marL="4516" marR="4516" marT="4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FF0000"/>
                          </a:solidFill>
                          <a:latin typeface="+mn-ea"/>
                          <a:ea typeface="+mn-ea"/>
                        </a:rPr>
                        <a:t>2 g </a:t>
                      </a:r>
                    </a:p>
                  </a:txBody>
                  <a:tcPr marL="4516" marR="4516" marT="4516"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20604">
                <a:tc>
                  <a:txBody>
                    <a:bodyPr/>
                    <a:lstStyle/>
                    <a:p>
                      <a:pPr algn="ctr" fontAlgn="ctr"/>
                      <a:r>
                        <a:rPr lang="en-US" sz="2400" b="0" i="0" u="none" strike="noStrike">
                          <a:solidFill>
                            <a:srgbClr val="FF0000"/>
                          </a:solidFill>
                          <a:latin typeface="+mn-ea"/>
                          <a:ea typeface="+mn-ea"/>
                        </a:rPr>
                        <a:t>O</a:t>
                      </a:r>
                      <a:r>
                        <a:rPr lang="en-US" sz="2400" b="0" i="0" u="none" strike="noStrike" baseline="-25000">
                          <a:solidFill>
                            <a:srgbClr val="FF0000"/>
                          </a:solidFill>
                          <a:latin typeface="+mn-ea"/>
                          <a:ea typeface="+mn-ea"/>
                        </a:rPr>
                        <a:t>2</a:t>
                      </a:r>
                      <a:endParaRPr lang="en-US" sz="2400" b="0" i="0" u="none" strike="noStrike">
                        <a:solidFill>
                          <a:srgbClr val="FF0000"/>
                        </a:solidFill>
                        <a:latin typeface="+mn-ea"/>
                        <a:ea typeface="+mn-ea"/>
                      </a:endParaRPr>
                    </a:p>
                  </a:txBody>
                  <a:tcPr marL="4516" marR="4516" marT="451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2400" b="1" i="0" u="none" strike="noStrike" dirty="0">
                          <a:solidFill>
                            <a:srgbClr val="FF0000"/>
                          </a:solidFill>
                          <a:latin typeface="+mn-ea"/>
                          <a:ea typeface="+mn-ea"/>
                        </a:rPr>
                        <a:t>32</a:t>
                      </a:r>
                    </a:p>
                  </a:txBody>
                  <a:tcPr marL="4516" marR="4516" marT="4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FF0000"/>
                          </a:solidFill>
                          <a:latin typeface="+mn-ea"/>
                          <a:ea typeface="+mn-ea"/>
                        </a:rPr>
                        <a:t>32 g</a:t>
                      </a:r>
                    </a:p>
                  </a:txBody>
                  <a:tcPr marL="4516" marR="4516" marT="4516"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84480">
                <a:tc>
                  <a:txBody>
                    <a:bodyPr/>
                    <a:lstStyle/>
                    <a:p>
                      <a:pPr algn="ctr" fontAlgn="ctr"/>
                      <a:r>
                        <a:rPr lang="en-US" sz="2400" b="0" i="0" u="none" strike="noStrike" dirty="0">
                          <a:solidFill>
                            <a:srgbClr val="FF0000"/>
                          </a:solidFill>
                          <a:latin typeface="+mn-ea"/>
                          <a:ea typeface="+mn-ea"/>
                        </a:rPr>
                        <a:t>CO</a:t>
                      </a:r>
                      <a:r>
                        <a:rPr lang="en-US" sz="2400" b="0" i="0" u="none" strike="noStrike" baseline="-25000" dirty="0">
                          <a:solidFill>
                            <a:srgbClr val="FF0000"/>
                          </a:solidFill>
                          <a:latin typeface="+mn-ea"/>
                          <a:ea typeface="+mn-ea"/>
                        </a:rPr>
                        <a:t>2</a:t>
                      </a:r>
                    </a:p>
                  </a:txBody>
                  <a:tcPr marL="4516" marR="4516" marT="451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2400" b="1" i="0" u="none" strike="noStrike" dirty="0">
                          <a:solidFill>
                            <a:srgbClr val="FF0000"/>
                          </a:solidFill>
                          <a:latin typeface="+mn-ea"/>
                          <a:ea typeface="+mn-ea"/>
                        </a:rPr>
                        <a:t>44</a:t>
                      </a:r>
                    </a:p>
                  </a:txBody>
                  <a:tcPr marL="4516" marR="4516" marT="451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FF0000"/>
                          </a:solidFill>
                          <a:latin typeface="+mn-ea"/>
                          <a:ea typeface="+mn-ea"/>
                        </a:rPr>
                        <a:t>44g</a:t>
                      </a:r>
                    </a:p>
                  </a:txBody>
                  <a:tcPr marL="4516" marR="4516" marT="4516"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4" name="Text Box 48"/>
          <p:cNvSpPr txBox="1">
            <a:spLocks noChangeArrowheads="1"/>
          </p:cNvSpPr>
          <p:nvPr/>
        </p:nvSpPr>
        <p:spPr bwMode="auto">
          <a:xfrm>
            <a:off x="714474" y="607052"/>
            <a:ext cx="10490200" cy="2016514"/>
          </a:xfrm>
          <a:prstGeom prst="rect">
            <a:avLst/>
          </a:prstGeom>
          <a:noFill/>
          <a:ln w="9525">
            <a:noFill/>
            <a:miter lim="800000"/>
            <a:headEnd/>
            <a:tailEnd/>
          </a:ln>
        </p:spPr>
        <p:txBody>
          <a:bodyPr>
            <a:spAutoFit/>
          </a:bodyPr>
          <a:lstStyle/>
          <a:p>
            <a:pPr>
              <a:lnSpc>
                <a:spcPct val="150000"/>
              </a:lnSpc>
              <a:spcBef>
                <a:spcPct val="20000"/>
              </a:spcBef>
            </a:pPr>
            <a:r>
              <a:rPr lang="zh-CN" altLang="en-US" sz="2800" b="1" dirty="0" smtClean="0">
                <a:solidFill>
                  <a:srgbClr val="FF0000"/>
                </a:solidFill>
                <a:latin typeface="宋体" pitchFamily="2" charset="-122"/>
              </a:rPr>
              <a:t>交流研讨</a:t>
            </a:r>
            <a:endParaRPr lang="en-US" altLang="zh-CN" sz="2800" b="1" dirty="0" smtClean="0">
              <a:solidFill>
                <a:srgbClr val="FF0000"/>
              </a:solidFill>
              <a:latin typeface="宋体" pitchFamily="2" charset="-122"/>
            </a:endParaRPr>
          </a:p>
          <a:p>
            <a:pPr>
              <a:lnSpc>
                <a:spcPct val="150000"/>
              </a:lnSpc>
              <a:spcBef>
                <a:spcPct val="20000"/>
              </a:spcBef>
            </a:pPr>
            <a:r>
              <a:rPr lang="zh-CN" altLang="en-US" sz="2800" b="1" dirty="0" smtClean="0">
                <a:latin typeface="宋体" pitchFamily="2" charset="-122"/>
              </a:rPr>
              <a:t>请分析以下有关</a:t>
            </a:r>
            <a:r>
              <a:rPr lang="zh-CN" sz="2800" b="1" dirty="0" smtClean="0">
                <a:latin typeface="宋体" pitchFamily="2" charset="-122"/>
              </a:rPr>
              <a:t>数</a:t>
            </a:r>
            <a:r>
              <a:rPr lang="zh-CN" sz="2800" b="1" dirty="0">
                <a:latin typeface="宋体" pitchFamily="2" charset="-122"/>
              </a:rPr>
              <a:t>据</a:t>
            </a:r>
            <a:r>
              <a:rPr lang="zh-CN" sz="2800" b="1" dirty="0" smtClean="0">
                <a:latin typeface="宋体" pitchFamily="2" charset="-122"/>
              </a:rPr>
              <a:t>，</a:t>
            </a:r>
            <a:r>
              <a:rPr lang="zh-CN" altLang="en-US" sz="2800" b="1" dirty="0" smtClean="0">
                <a:latin typeface="宋体" pitchFamily="2" charset="-122"/>
              </a:rPr>
              <a:t>讨论</a:t>
            </a:r>
            <a:r>
              <a:rPr lang="zh-CN" sz="2800" b="1" dirty="0" smtClean="0">
                <a:latin typeface="宋体" pitchFamily="2" charset="-122"/>
              </a:rPr>
              <a:t>：</a:t>
            </a:r>
            <a:r>
              <a:rPr lang="zh-CN" altLang="zh-CN" sz="2800" b="1" dirty="0">
                <a:latin typeface="宋体" pitchFamily="2" charset="-122"/>
              </a:rPr>
              <a:t>1mol</a:t>
            </a:r>
            <a:r>
              <a:rPr lang="zh-CN" sz="2800" b="1" dirty="0">
                <a:latin typeface="宋体" pitchFamily="2" charset="-122"/>
              </a:rPr>
              <a:t>物质的质</a:t>
            </a:r>
            <a:r>
              <a:rPr lang="zh-CN" sz="2800" b="1" dirty="0" smtClean="0">
                <a:latin typeface="宋体" pitchFamily="2" charset="-122"/>
              </a:rPr>
              <a:t>量在</a:t>
            </a:r>
            <a:r>
              <a:rPr lang="zh-CN" sz="2800" b="1" dirty="0">
                <a:latin typeface="宋体" pitchFamily="2" charset="-122"/>
              </a:rPr>
              <a:t>数值上有什么特点？</a:t>
            </a:r>
            <a:r>
              <a:rPr lang="zh-CN" sz="2400" b="1" dirty="0">
                <a:latin typeface="宋体" pitchFamily="2" charset="-122"/>
              </a:rPr>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283033" y="638224"/>
            <a:ext cx="1670051" cy="523220"/>
          </a:xfrm>
          <a:prstGeom prst="rect">
            <a:avLst/>
          </a:prstGeom>
          <a:noFill/>
          <a:ln w="9525">
            <a:noFill/>
            <a:miter lim="800000"/>
            <a:headEnd/>
            <a:tailEnd/>
          </a:ln>
        </p:spPr>
        <p:txBody>
          <a:bodyPr>
            <a:spAutoFit/>
          </a:bodyPr>
          <a:lstStyle/>
          <a:p>
            <a:r>
              <a:rPr lang="zh-CN" sz="2800" b="1" dirty="0"/>
              <a:t>结论</a:t>
            </a:r>
            <a:r>
              <a:rPr lang="zh-CN" sz="2400" b="1" dirty="0"/>
              <a:t>：</a:t>
            </a:r>
          </a:p>
        </p:txBody>
      </p:sp>
      <p:sp>
        <p:nvSpPr>
          <p:cNvPr id="18435" name="Rectangle 3"/>
          <p:cNvSpPr>
            <a:spLocks noChangeArrowheads="1"/>
          </p:cNvSpPr>
          <p:nvPr/>
        </p:nvSpPr>
        <p:spPr bwMode="auto">
          <a:xfrm>
            <a:off x="1887607" y="1360949"/>
            <a:ext cx="8627993" cy="1384995"/>
          </a:xfrm>
          <a:prstGeom prst="rect">
            <a:avLst/>
          </a:prstGeom>
          <a:solidFill>
            <a:schemeClr val="tx2">
              <a:lumMod val="20000"/>
              <a:lumOff val="80000"/>
            </a:schemeClr>
          </a:solidFill>
          <a:ln w="9525">
            <a:noFill/>
            <a:miter lim="800000"/>
            <a:headEnd/>
            <a:tailEnd/>
          </a:ln>
        </p:spPr>
        <p:txBody>
          <a:bodyPr wrap="square">
            <a:spAutoFit/>
          </a:bodyPr>
          <a:lstStyle/>
          <a:p>
            <a:pPr>
              <a:lnSpc>
                <a:spcPct val="150000"/>
              </a:lnSpc>
            </a:pPr>
            <a:r>
              <a:rPr lang="en-US" altLang="zh-CN" sz="2800" b="1" dirty="0" smtClean="0">
                <a:latin typeface="Times New Roman" pitchFamily="18" charset="0"/>
              </a:rPr>
              <a:t>        </a:t>
            </a:r>
            <a:r>
              <a:rPr lang="zh-CN" altLang="zh-CN" sz="2800" b="1" dirty="0" smtClean="0">
                <a:latin typeface="Times New Roman" pitchFamily="18" charset="0"/>
              </a:rPr>
              <a:t>1 </a:t>
            </a:r>
            <a:r>
              <a:rPr lang="zh-CN" altLang="zh-CN" sz="2800" b="1" dirty="0">
                <a:latin typeface="Times New Roman" pitchFamily="18" charset="0"/>
              </a:rPr>
              <a:t>mol</a:t>
            </a:r>
            <a:r>
              <a:rPr lang="zh-CN" sz="2800" b="1" dirty="0">
                <a:latin typeface="宋体" pitchFamily="2" charset="-122"/>
              </a:rPr>
              <a:t>任何物质的质量</a:t>
            </a:r>
            <a:r>
              <a:rPr lang="zh-CN" sz="2800" b="1" dirty="0" smtClean="0">
                <a:latin typeface="宋体" pitchFamily="2" charset="-122"/>
              </a:rPr>
              <a:t>，</a:t>
            </a:r>
            <a:r>
              <a:rPr lang="zh-CN" altLang="en-US" sz="2800" b="1" dirty="0" smtClean="0">
                <a:latin typeface="宋体" pitchFamily="2" charset="-122"/>
              </a:rPr>
              <a:t>以克为单位时，</a:t>
            </a:r>
            <a:r>
              <a:rPr lang="zh-CN" sz="2800" b="1" dirty="0" smtClean="0">
                <a:solidFill>
                  <a:srgbClr val="FF0000"/>
                </a:solidFill>
                <a:latin typeface="宋体" pitchFamily="2" charset="-122"/>
              </a:rPr>
              <a:t>在</a:t>
            </a:r>
            <a:r>
              <a:rPr lang="zh-CN" sz="2800" b="1" dirty="0">
                <a:solidFill>
                  <a:srgbClr val="FF0000"/>
                </a:solidFill>
                <a:latin typeface="宋体" pitchFamily="2" charset="-122"/>
              </a:rPr>
              <a:t>数</a:t>
            </a:r>
            <a:r>
              <a:rPr lang="zh-CN" sz="2800" b="1" dirty="0" smtClean="0">
                <a:solidFill>
                  <a:srgbClr val="FF0000"/>
                </a:solidFill>
                <a:latin typeface="宋体" pitchFamily="2" charset="-122"/>
              </a:rPr>
              <a:t>值上</a:t>
            </a:r>
            <a:r>
              <a:rPr lang="zh-CN" altLang="en-US" sz="2800" b="1" dirty="0" smtClean="0">
                <a:solidFill>
                  <a:srgbClr val="FF0000"/>
                </a:solidFill>
                <a:latin typeface="宋体" pitchFamily="2" charset="-122"/>
              </a:rPr>
              <a:t>都</a:t>
            </a:r>
            <a:r>
              <a:rPr lang="zh-CN" sz="2800" b="1" dirty="0" smtClean="0">
                <a:latin typeface="宋体" pitchFamily="2" charset="-122"/>
              </a:rPr>
              <a:t>等于</a:t>
            </a:r>
            <a:r>
              <a:rPr lang="zh-CN" altLang="en-US" sz="2800" b="1" dirty="0" smtClean="0">
                <a:latin typeface="宋体" pitchFamily="2" charset="-122"/>
              </a:rPr>
              <a:t>它的</a:t>
            </a:r>
            <a:r>
              <a:rPr lang="zh-CN" sz="2800" b="1" dirty="0" smtClean="0">
                <a:latin typeface="宋体" pitchFamily="2" charset="-122"/>
              </a:rPr>
              <a:t>相对原子质量</a:t>
            </a:r>
            <a:r>
              <a:rPr lang="zh-CN" sz="2800" b="1" dirty="0">
                <a:latin typeface="宋体" pitchFamily="2" charset="-122"/>
              </a:rPr>
              <a:t>或相对分子质量。</a:t>
            </a:r>
          </a:p>
        </p:txBody>
      </p:sp>
      <p:pic>
        <p:nvPicPr>
          <p:cNvPr id="2" name="图片 1"/>
          <p:cNvPicPr>
            <a:picLocks noChangeAspect="1"/>
          </p:cNvPicPr>
          <p:nvPr/>
        </p:nvPicPr>
        <p:blipFill>
          <a:blip r:embed="rId2"/>
          <a:stretch>
            <a:fillRect/>
          </a:stretch>
        </p:blipFill>
        <p:spPr>
          <a:xfrm>
            <a:off x="4054221" y="2883901"/>
            <a:ext cx="4294763" cy="3229311"/>
          </a:xfrm>
          <a:prstGeom prst="rect">
            <a:avLst/>
          </a:prstGeom>
        </p:spPr>
      </p:pic>
      <p:sp>
        <p:nvSpPr>
          <p:cNvPr id="3" name="文本框 2"/>
          <p:cNvSpPr txBox="1"/>
          <p:nvPr/>
        </p:nvSpPr>
        <p:spPr>
          <a:xfrm>
            <a:off x="4922592" y="6251170"/>
            <a:ext cx="2535381" cy="369332"/>
          </a:xfrm>
          <a:prstGeom prst="rect">
            <a:avLst/>
          </a:prstGeom>
          <a:noFill/>
        </p:spPr>
        <p:txBody>
          <a:bodyPr wrap="square" rtlCol="0">
            <a:spAutoFit/>
          </a:bodyPr>
          <a:lstStyle/>
          <a:p>
            <a:r>
              <a:rPr lang="en-US" altLang="zh-CN" b="1" dirty="0" smtClean="0"/>
              <a:t>1mol</a:t>
            </a:r>
            <a:r>
              <a:rPr lang="zh-CN" altLang="en-US" b="1" dirty="0" smtClean="0"/>
              <a:t>不同物质的质量</a:t>
            </a:r>
            <a:endParaRPr lang="zh-CN" altLang="en-US"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utoUpdateAnimBg="0"/>
      <p:bldP spid="18435"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927603" y="1249109"/>
            <a:ext cx="3806623" cy="519892"/>
          </a:xfrm>
          <a:prstGeom prst="rect">
            <a:avLst/>
          </a:prstGeom>
          <a:noFill/>
          <a:ln w="9525">
            <a:noFill/>
            <a:miter lim="800000"/>
            <a:headEnd/>
            <a:tailEnd/>
          </a:ln>
        </p:spPr>
        <p:txBody>
          <a:bodyPr wrap="square">
            <a:spAutoFit/>
          </a:bodyPr>
          <a:lstStyle/>
          <a:p>
            <a:r>
              <a:rPr lang="zh-CN" sz="2800" b="1" dirty="0"/>
              <a:t>二、摩尔质量</a:t>
            </a:r>
          </a:p>
        </p:txBody>
      </p:sp>
      <p:sp>
        <p:nvSpPr>
          <p:cNvPr id="19459" name="Rectangle 3"/>
          <p:cNvSpPr>
            <a:spLocks noChangeArrowheads="1"/>
          </p:cNvSpPr>
          <p:nvPr/>
        </p:nvSpPr>
        <p:spPr bwMode="auto">
          <a:xfrm>
            <a:off x="1908553" y="2014538"/>
            <a:ext cx="7434952" cy="519112"/>
          </a:xfrm>
          <a:prstGeom prst="rect">
            <a:avLst/>
          </a:prstGeom>
          <a:noFill/>
          <a:ln w="9525">
            <a:noFill/>
            <a:miter lim="800000"/>
            <a:headEnd/>
            <a:tailEnd/>
          </a:ln>
        </p:spPr>
        <p:txBody>
          <a:bodyPr wrap="square">
            <a:spAutoFit/>
          </a:bodyPr>
          <a:lstStyle/>
          <a:p>
            <a:r>
              <a:rPr lang="zh-CN" altLang="zh-CN" sz="2800" b="1" dirty="0">
                <a:latin typeface="宋体" pitchFamily="2" charset="-122"/>
              </a:rPr>
              <a:t>1</a:t>
            </a:r>
            <a:r>
              <a:rPr lang="zh-CN" sz="2800" b="1" dirty="0">
                <a:latin typeface="宋体" pitchFamily="2" charset="-122"/>
              </a:rPr>
              <a:t>、定义：</a:t>
            </a:r>
            <a:r>
              <a:rPr lang="zh-CN" sz="2800" b="1" u="sng" dirty="0">
                <a:solidFill>
                  <a:srgbClr val="FF0000"/>
                </a:solidFill>
              </a:rPr>
              <a:t>单位物质的量</a:t>
            </a:r>
            <a:r>
              <a:rPr lang="zh-CN" sz="2800" b="1" dirty="0"/>
              <a:t>的物质所具有的质量</a:t>
            </a:r>
            <a:r>
              <a:rPr lang="zh-CN" altLang="zh-CN" sz="2800" b="1" dirty="0"/>
              <a:t>.</a:t>
            </a:r>
          </a:p>
        </p:txBody>
      </p:sp>
      <p:sp>
        <p:nvSpPr>
          <p:cNvPr id="19460" name="Rectangle 4"/>
          <p:cNvSpPr>
            <a:spLocks noChangeArrowheads="1"/>
          </p:cNvSpPr>
          <p:nvPr/>
        </p:nvSpPr>
        <p:spPr bwMode="auto">
          <a:xfrm>
            <a:off x="1927603" y="2662238"/>
            <a:ext cx="7917667" cy="519112"/>
          </a:xfrm>
          <a:prstGeom prst="rect">
            <a:avLst/>
          </a:prstGeom>
          <a:noFill/>
          <a:ln w="9525">
            <a:noFill/>
            <a:miter lim="800000"/>
            <a:headEnd/>
            <a:tailEnd/>
          </a:ln>
        </p:spPr>
        <p:txBody>
          <a:bodyPr wrap="square">
            <a:spAutoFit/>
          </a:bodyPr>
          <a:lstStyle/>
          <a:p>
            <a:r>
              <a:rPr lang="zh-CN" altLang="zh-CN" sz="2800" b="1" dirty="0">
                <a:latin typeface="宋体" pitchFamily="2" charset="-122"/>
              </a:rPr>
              <a:t>2</a:t>
            </a:r>
            <a:r>
              <a:rPr lang="zh-CN" sz="2800" b="1" dirty="0">
                <a:latin typeface="宋体" pitchFamily="2" charset="-122"/>
              </a:rPr>
              <a:t>、单位：</a:t>
            </a:r>
            <a:r>
              <a:rPr lang="zh-CN" altLang="zh-CN" sz="2800" b="1" dirty="0">
                <a:solidFill>
                  <a:srgbClr val="FF0000"/>
                </a:solidFill>
                <a:latin typeface="宋体" pitchFamily="2" charset="-122"/>
              </a:rPr>
              <a:t>g</a:t>
            </a:r>
            <a:r>
              <a:rPr lang="zh-CN" altLang="zh-CN" sz="1600" b="1" dirty="0">
                <a:solidFill>
                  <a:srgbClr val="FF0000"/>
                </a:solidFill>
                <a:latin typeface="宋体" pitchFamily="2" charset="-122"/>
              </a:rPr>
              <a:t>·</a:t>
            </a:r>
            <a:r>
              <a:rPr lang="zh-CN" altLang="zh-CN" sz="2800" b="1" dirty="0">
                <a:solidFill>
                  <a:srgbClr val="FF0000"/>
                </a:solidFill>
                <a:latin typeface="宋体" pitchFamily="2" charset="-122"/>
              </a:rPr>
              <a:t>mol</a:t>
            </a:r>
            <a:r>
              <a:rPr lang="zh-CN" altLang="zh-CN" sz="2800" b="1" baseline="30000" dirty="0">
                <a:solidFill>
                  <a:srgbClr val="FF0000"/>
                </a:solidFill>
                <a:latin typeface="宋体" pitchFamily="2" charset="-122"/>
              </a:rPr>
              <a:t>-1</a:t>
            </a:r>
            <a:r>
              <a:rPr lang="zh-CN" sz="2800" b="1" dirty="0">
                <a:solidFill>
                  <a:srgbClr val="FF0000"/>
                </a:solidFill>
                <a:latin typeface="宋体" pitchFamily="2" charset="-122"/>
              </a:rPr>
              <a:t>、</a:t>
            </a:r>
            <a:r>
              <a:rPr lang="zh-CN" altLang="zh-CN" sz="2800" b="1" dirty="0">
                <a:solidFill>
                  <a:srgbClr val="FF0000"/>
                </a:solidFill>
                <a:latin typeface="宋体" pitchFamily="2" charset="-122"/>
              </a:rPr>
              <a:t>kg</a:t>
            </a:r>
            <a:r>
              <a:rPr lang="zh-CN" altLang="zh-CN" sz="1600" b="1" dirty="0">
                <a:solidFill>
                  <a:srgbClr val="FF0000"/>
                </a:solidFill>
                <a:latin typeface="宋体" pitchFamily="2" charset="-122"/>
              </a:rPr>
              <a:t>·</a:t>
            </a:r>
            <a:r>
              <a:rPr lang="zh-CN" altLang="zh-CN" sz="2800" b="1" dirty="0">
                <a:solidFill>
                  <a:srgbClr val="FF0000"/>
                </a:solidFill>
                <a:latin typeface="宋体" pitchFamily="2" charset="-122"/>
              </a:rPr>
              <a:t>mol</a:t>
            </a:r>
            <a:r>
              <a:rPr lang="zh-CN" altLang="zh-CN" sz="2800" b="1" baseline="30000" dirty="0">
                <a:solidFill>
                  <a:srgbClr val="FF0000"/>
                </a:solidFill>
                <a:latin typeface="宋体" pitchFamily="2" charset="-122"/>
              </a:rPr>
              <a:t>-1</a:t>
            </a:r>
            <a:endParaRPr lang="zh-CN" altLang="zh-CN" sz="2800" b="1" baseline="30000" dirty="0">
              <a:latin typeface="宋体" pitchFamily="2" charset="-122"/>
            </a:endParaRPr>
          </a:p>
        </p:txBody>
      </p:sp>
      <p:sp>
        <p:nvSpPr>
          <p:cNvPr id="19461" name="Rectangle 5"/>
          <p:cNvSpPr>
            <a:spLocks noChangeArrowheads="1"/>
          </p:cNvSpPr>
          <p:nvPr/>
        </p:nvSpPr>
        <p:spPr bwMode="auto">
          <a:xfrm>
            <a:off x="5058152" y="1225551"/>
            <a:ext cx="1991041" cy="523220"/>
          </a:xfrm>
          <a:prstGeom prst="rect">
            <a:avLst/>
          </a:prstGeom>
          <a:noFill/>
          <a:ln w="9525">
            <a:noFill/>
            <a:miter lim="800000"/>
            <a:headEnd/>
            <a:tailEnd/>
          </a:ln>
        </p:spPr>
        <p:txBody>
          <a:bodyPr wrap="square">
            <a:spAutoFit/>
          </a:bodyPr>
          <a:lstStyle/>
          <a:p>
            <a:pPr>
              <a:spcBef>
                <a:spcPct val="20000"/>
              </a:spcBef>
            </a:pPr>
            <a:r>
              <a:rPr lang="zh-CN" sz="2800" b="1" dirty="0">
                <a:latin typeface="Times New Roman" pitchFamily="18" charset="0"/>
              </a:rPr>
              <a:t>符号：</a:t>
            </a:r>
            <a:r>
              <a:rPr lang="zh-CN" altLang="zh-CN" sz="2800" b="1" i="1" dirty="0">
                <a:latin typeface="Times New Roman" pitchFamily="18" charset="0"/>
              </a:rPr>
              <a:t>M</a:t>
            </a:r>
          </a:p>
        </p:txBody>
      </p:sp>
      <p:sp>
        <p:nvSpPr>
          <p:cNvPr id="19462" name="Rectangle 6"/>
          <p:cNvSpPr>
            <a:spLocks noChangeArrowheads="1"/>
          </p:cNvSpPr>
          <p:nvPr/>
        </p:nvSpPr>
        <p:spPr bwMode="auto">
          <a:xfrm>
            <a:off x="1554053" y="3299079"/>
            <a:ext cx="8637351" cy="1384995"/>
          </a:xfrm>
          <a:prstGeom prst="rect">
            <a:avLst/>
          </a:prstGeom>
          <a:noFill/>
          <a:ln w="9525">
            <a:noFill/>
            <a:miter lim="800000"/>
            <a:headEnd/>
            <a:tailEnd/>
          </a:ln>
        </p:spPr>
        <p:txBody>
          <a:bodyPr wrap="square">
            <a:spAutoFit/>
          </a:bodyPr>
          <a:lstStyle/>
          <a:p>
            <a:pPr marL="342900" indent="-342900">
              <a:lnSpc>
                <a:spcPct val="150000"/>
              </a:lnSpc>
            </a:pPr>
            <a:r>
              <a:rPr lang="zh-CN" altLang="zh-CN" sz="2800" b="1" dirty="0">
                <a:latin typeface="宋体" pitchFamily="2" charset="-122"/>
              </a:rPr>
              <a:t>         </a:t>
            </a:r>
            <a:r>
              <a:rPr lang="zh-CN" altLang="en-US" sz="2800" b="1" dirty="0" smtClean="0">
                <a:latin typeface="宋体" pitchFamily="2" charset="-122"/>
              </a:rPr>
              <a:t>：</a:t>
            </a:r>
            <a:r>
              <a:rPr lang="zh-CN" sz="2800" b="1" dirty="0" smtClean="0">
                <a:solidFill>
                  <a:srgbClr val="FF0000"/>
                </a:solidFill>
                <a:latin typeface="宋体" pitchFamily="2" charset="-122"/>
              </a:rPr>
              <a:t>摩尔</a:t>
            </a:r>
            <a:r>
              <a:rPr lang="zh-CN" sz="2800" b="1" dirty="0">
                <a:solidFill>
                  <a:srgbClr val="FF0000"/>
                </a:solidFill>
                <a:latin typeface="宋体" pitchFamily="2" charset="-122"/>
              </a:rPr>
              <a:t>质量</a:t>
            </a:r>
            <a:r>
              <a:rPr lang="zh-CN" sz="2800" b="1" dirty="0">
                <a:latin typeface="宋体" pitchFamily="2" charset="-122"/>
              </a:rPr>
              <a:t>（以</a:t>
            </a:r>
            <a:r>
              <a:rPr lang="zh-CN" altLang="zh-CN" sz="2800" b="1" dirty="0">
                <a:latin typeface="宋体" pitchFamily="2" charset="-122"/>
              </a:rPr>
              <a:t>g</a:t>
            </a:r>
            <a:r>
              <a:rPr lang="zh-CN" altLang="zh-CN" sz="1600" b="1" dirty="0">
                <a:latin typeface="宋体" pitchFamily="2" charset="-122"/>
              </a:rPr>
              <a:t>·</a:t>
            </a:r>
            <a:r>
              <a:rPr lang="zh-CN" altLang="zh-CN" sz="2800" b="1" dirty="0">
                <a:latin typeface="宋体" pitchFamily="2" charset="-122"/>
              </a:rPr>
              <a:t>mol</a:t>
            </a:r>
            <a:r>
              <a:rPr lang="zh-CN" altLang="zh-CN" sz="2800" b="1" baseline="30000" dirty="0">
                <a:latin typeface="宋体" pitchFamily="2" charset="-122"/>
              </a:rPr>
              <a:t>-1</a:t>
            </a:r>
            <a:r>
              <a:rPr lang="zh-CN" sz="2800" b="1" dirty="0">
                <a:latin typeface="宋体" pitchFamily="2" charset="-122"/>
              </a:rPr>
              <a:t>为单位时）在数值</a:t>
            </a:r>
          </a:p>
          <a:p>
            <a:pPr marL="342900" indent="-342900">
              <a:lnSpc>
                <a:spcPct val="150000"/>
              </a:lnSpc>
            </a:pPr>
            <a:r>
              <a:rPr lang="en-US" altLang="zh-CN" sz="2800" b="1" dirty="0" smtClean="0">
                <a:latin typeface="宋体" pitchFamily="2" charset="-122"/>
              </a:rPr>
              <a:t>  </a:t>
            </a:r>
            <a:r>
              <a:rPr lang="zh-CN" sz="2800" b="1" dirty="0" smtClean="0">
                <a:latin typeface="宋体" pitchFamily="2" charset="-122"/>
              </a:rPr>
              <a:t>上</a:t>
            </a:r>
            <a:r>
              <a:rPr lang="zh-CN" sz="2800" b="1" dirty="0">
                <a:latin typeface="宋体" pitchFamily="2" charset="-122"/>
              </a:rPr>
              <a:t>与该微粒的</a:t>
            </a:r>
            <a:r>
              <a:rPr lang="zh-CN" sz="2800" b="1" dirty="0">
                <a:solidFill>
                  <a:srgbClr val="FF0000"/>
                </a:solidFill>
                <a:latin typeface="宋体" pitchFamily="2" charset="-122"/>
              </a:rPr>
              <a:t>相对原子质量或相对分子质量</a:t>
            </a:r>
            <a:r>
              <a:rPr lang="zh-CN" sz="2800" b="1" dirty="0">
                <a:latin typeface="宋体" pitchFamily="2" charset="-122"/>
              </a:rPr>
              <a:t>相等。</a:t>
            </a:r>
          </a:p>
        </p:txBody>
      </p:sp>
      <p:sp>
        <p:nvSpPr>
          <p:cNvPr id="19463" name="Rectangle 7"/>
          <p:cNvSpPr>
            <a:spLocks noChangeArrowheads="1"/>
          </p:cNvSpPr>
          <p:nvPr/>
        </p:nvSpPr>
        <p:spPr bwMode="auto">
          <a:xfrm>
            <a:off x="1754714" y="3418713"/>
            <a:ext cx="3006463" cy="523220"/>
          </a:xfrm>
          <a:prstGeom prst="rect">
            <a:avLst/>
          </a:prstGeom>
          <a:noFill/>
          <a:ln w="9525">
            <a:noFill/>
            <a:miter lim="800000"/>
            <a:headEnd/>
            <a:tailEnd/>
          </a:ln>
        </p:spPr>
        <p:txBody>
          <a:bodyPr wrap="square">
            <a:spAutoFit/>
          </a:bodyPr>
          <a:lstStyle/>
          <a:p>
            <a:pPr marL="342900" indent="-342900">
              <a:spcBef>
                <a:spcPct val="20000"/>
              </a:spcBef>
            </a:pPr>
            <a:r>
              <a:rPr lang="en-US" altLang="zh-CN" sz="2800" b="1" dirty="0" smtClean="0">
                <a:solidFill>
                  <a:srgbClr val="0000FF"/>
                </a:solidFill>
                <a:latin typeface="宋体" pitchFamily="2" charset="-122"/>
              </a:rPr>
              <a:t> </a:t>
            </a:r>
            <a:r>
              <a:rPr lang="zh-CN" altLang="zh-CN" sz="2800" b="1" dirty="0" smtClean="0">
                <a:latin typeface="宋体" pitchFamily="2" charset="-122"/>
              </a:rPr>
              <a:t>3</a:t>
            </a:r>
            <a:r>
              <a:rPr lang="zh-CN" sz="2800" b="1" dirty="0">
                <a:latin typeface="宋体" pitchFamily="2" charset="-122"/>
              </a:rPr>
              <a:t>、数</a:t>
            </a:r>
            <a:r>
              <a:rPr lang="zh-CN" sz="2800" b="1" dirty="0" smtClean="0">
                <a:latin typeface="宋体" pitchFamily="2" charset="-122"/>
              </a:rPr>
              <a:t>值</a:t>
            </a:r>
            <a:r>
              <a:rPr lang="en-US" altLang="zh-CN" sz="2800" b="1" dirty="0" smtClean="0">
                <a:solidFill>
                  <a:srgbClr val="0000FF"/>
                </a:solidFill>
                <a:latin typeface="宋体" pitchFamily="2" charset="-122"/>
              </a:rPr>
              <a:t>   </a:t>
            </a:r>
            <a:endParaRPr lang="zh-CN" sz="2800" b="1" dirty="0">
              <a:solidFill>
                <a:srgbClr val="0000FF"/>
              </a:solidFill>
              <a:latin typeface="宋体" pitchFamily="2" charset="-122"/>
            </a:endParaRPr>
          </a:p>
        </p:txBody>
      </p:sp>
      <p:sp>
        <p:nvSpPr>
          <p:cNvPr id="19464" name="Rectangle 8"/>
          <p:cNvSpPr>
            <a:spLocks noChangeArrowheads="1"/>
          </p:cNvSpPr>
          <p:nvPr/>
        </p:nvSpPr>
        <p:spPr bwMode="auto">
          <a:xfrm>
            <a:off x="1908553" y="5005870"/>
            <a:ext cx="7343512" cy="523220"/>
          </a:xfrm>
          <a:prstGeom prst="rect">
            <a:avLst/>
          </a:prstGeom>
          <a:noFill/>
          <a:ln w="9525">
            <a:noFill/>
            <a:miter lim="800000"/>
            <a:headEnd/>
            <a:tailEnd/>
          </a:ln>
        </p:spPr>
        <p:txBody>
          <a:bodyPr wrap="square">
            <a:spAutoFit/>
          </a:bodyPr>
          <a:lstStyle/>
          <a:p>
            <a:r>
              <a:rPr lang="zh-CN" sz="2800" b="1" dirty="0">
                <a:latin typeface="宋体" pitchFamily="2" charset="-122"/>
              </a:rPr>
              <a:t>例如：</a:t>
            </a:r>
            <a:r>
              <a:rPr lang="zh-CN" altLang="zh-CN" sz="2800" b="1" dirty="0">
                <a:latin typeface="Times New Roman" pitchFamily="18" charset="0"/>
              </a:rPr>
              <a:t>H</a:t>
            </a:r>
            <a:r>
              <a:rPr lang="zh-CN" altLang="zh-CN" sz="2800" b="1" baseline="-25000" dirty="0">
                <a:latin typeface="Times New Roman" pitchFamily="18" charset="0"/>
              </a:rPr>
              <a:t>2</a:t>
            </a:r>
            <a:r>
              <a:rPr lang="zh-CN" altLang="zh-CN" sz="2800" b="1" dirty="0">
                <a:latin typeface="Times New Roman" pitchFamily="18" charset="0"/>
              </a:rPr>
              <a:t>O</a:t>
            </a:r>
            <a:r>
              <a:rPr lang="zh-CN" sz="2800" b="1" dirty="0">
                <a:latin typeface="宋体" pitchFamily="2" charset="-122"/>
              </a:rPr>
              <a:t>：</a:t>
            </a:r>
            <a:r>
              <a:rPr lang="zh-CN" altLang="zh-CN" sz="2800" b="1" dirty="0" smtClean="0">
                <a:latin typeface="宋体" pitchFamily="2" charset="-122"/>
              </a:rPr>
              <a:t>18g</a:t>
            </a:r>
            <a:r>
              <a:rPr lang="zh-CN" altLang="zh-CN" sz="1600" b="1" dirty="0">
                <a:latin typeface="宋体" pitchFamily="2" charset="-122"/>
              </a:rPr>
              <a:t>·</a:t>
            </a:r>
            <a:r>
              <a:rPr lang="zh-CN" altLang="zh-CN" sz="2800" b="1" dirty="0">
                <a:latin typeface="宋体" pitchFamily="2" charset="-122"/>
              </a:rPr>
              <a:t>mol</a:t>
            </a:r>
            <a:r>
              <a:rPr lang="zh-CN" altLang="zh-CN" sz="2800" b="1" baseline="30000" dirty="0">
                <a:latin typeface="宋体" pitchFamily="2" charset="-122"/>
              </a:rPr>
              <a:t>-1      </a:t>
            </a:r>
            <a:r>
              <a:rPr lang="zh-CN" altLang="zh-CN" sz="2800" b="1" dirty="0">
                <a:latin typeface="Times New Roman" pitchFamily="18" charset="0"/>
              </a:rPr>
              <a:t>Na</a:t>
            </a:r>
            <a:r>
              <a:rPr lang="zh-CN" altLang="zh-CN" sz="2800" b="1" baseline="30000" dirty="0">
                <a:latin typeface="Times New Roman" pitchFamily="18" charset="0"/>
              </a:rPr>
              <a:t>+</a:t>
            </a:r>
            <a:r>
              <a:rPr lang="zh-CN" sz="2800" b="1" dirty="0">
                <a:latin typeface="宋体" pitchFamily="2" charset="-122"/>
              </a:rPr>
              <a:t>：</a:t>
            </a:r>
            <a:r>
              <a:rPr lang="zh-CN" altLang="zh-CN" sz="2800" b="1" dirty="0" smtClean="0">
                <a:latin typeface="宋体" pitchFamily="2" charset="-122"/>
              </a:rPr>
              <a:t>23g</a:t>
            </a:r>
            <a:r>
              <a:rPr lang="zh-CN" altLang="zh-CN" sz="1600" b="1" dirty="0">
                <a:latin typeface="宋体" pitchFamily="2" charset="-122"/>
              </a:rPr>
              <a:t>·</a:t>
            </a:r>
            <a:r>
              <a:rPr lang="zh-CN" altLang="zh-CN" sz="2800" b="1" dirty="0">
                <a:latin typeface="宋体" pitchFamily="2" charset="-122"/>
              </a:rPr>
              <a:t>mol</a:t>
            </a:r>
            <a:r>
              <a:rPr lang="zh-CN" altLang="zh-CN" sz="2800" b="1" baseline="30000" dirty="0">
                <a:latin typeface="宋体" pitchFamily="2" charset="-122"/>
              </a:rPr>
              <a:t>-1</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additive="base">
                                        <p:cTn id="7" dur="500" fill="hold"/>
                                        <p:tgtEl>
                                          <p:spTgt spid="18434"/>
                                        </p:tgtEl>
                                        <p:attrNameLst>
                                          <p:attrName>ppt_x</p:attrName>
                                        </p:attrNameLst>
                                      </p:cBhvr>
                                      <p:tavLst>
                                        <p:tav tm="0">
                                          <p:val>
                                            <p:strVal val="#ppt_x"/>
                                          </p:val>
                                        </p:tav>
                                        <p:tav tm="100000">
                                          <p:val>
                                            <p:strVal val="#ppt_x"/>
                                          </p:val>
                                        </p:tav>
                                      </p:tavLst>
                                    </p:anim>
                                    <p:anim calcmode="lin" valueType="num">
                                      <p:cBhvr additive="base">
                                        <p:cTn id="8" dur="500" fill="hold"/>
                                        <p:tgtEl>
                                          <p:spTgt spid="184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46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46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46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46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4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9460" grpId="0" autoUpdateAnimBg="0"/>
      <p:bldP spid="19461" grpId="0" autoUpdateAnimBg="0"/>
      <p:bldP spid="19462" grpId="0" autoUpdateAnimBg="0"/>
      <p:bldP spid="19463" grpId="0" autoUpdateAnimBg="0"/>
      <p:bldP spid="19464"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257301" y="1814514"/>
            <a:ext cx="8100484" cy="1130246"/>
          </a:xfrm>
          <a:prstGeom prst="rect">
            <a:avLst/>
          </a:prstGeom>
          <a:noFill/>
          <a:ln w="9525">
            <a:solidFill>
              <a:srgbClr val="FF0000"/>
            </a:solidFill>
            <a:miter lim="800000"/>
            <a:headEnd/>
            <a:tailEnd/>
          </a:ln>
        </p:spPr>
        <p:txBody>
          <a:bodyPr>
            <a:spAutoFit/>
          </a:bodyPr>
          <a:lstStyle/>
          <a:p>
            <a:pPr>
              <a:lnSpc>
                <a:spcPct val="150000"/>
              </a:lnSpc>
            </a:pPr>
            <a:r>
              <a:rPr lang="zh-CN" altLang="zh-CN" sz="2400" b="1" dirty="0">
                <a:latin typeface="Times New Roman" pitchFamily="18" charset="0"/>
              </a:rPr>
              <a:t>H</a:t>
            </a:r>
            <a:r>
              <a:rPr lang="zh-CN" altLang="zh-CN" sz="2400" b="1" baseline="-25000" dirty="0">
                <a:latin typeface="Times New Roman" pitchFamily="18" charset="0"/>
              </a:rPr>
              <a:t>2</a:t>
            </a:r>
            <a:r>
              <a:rPr lang="zh-CN" altLang="zh-CN" sz="2400" b="1" dirty="0">
                <a:latin typeface="Times New Roman" pitchFamily="18" charset="0"/>
              </a:rPr>
              <a:t>O</a:t>
            </a:r>
            <a:r>
              <a:rPr lang="zh-CN" sz="2400" b="1" dirty="0">
                <a:latin typeface="Times New Roman" pitchFamily="18" charset="0"/>
              </a:rPr>
              <a:t>的摩尔质量为</a:t>
            </a:r>
            <a:r>
              <a:rPr lang="zh-CN" altLang="zh-CN" sz="2400" b="1" dirty="0">
                <a:latin typeface="Times New Roman" pitchFamily="18" charset="0"/>
              </a:rPr>
              <a:t>18 g · mol</a:t>
            </a:r>
            <a:r>
              <a:rPr lang="zh-CN" altLang="zh-CN" sz="2400" b="1" baseline="30000" dirty="0">
                <a:latin typeface="Times New Roman" pitchFamily="18" charset="0"/>
              </a:rPr>
              <a:t>-</a:t>
            </a:r>
            <a:r>
              <a:rPr lang="zh-CN" altLang="zh-CN" sz="2400" b="1" baseline="30000" dirty="0" smtClean="0">
                <a:latin typeface="Times New Roman" pitchFamily="18" charset="0"/>
              </a:rPr>
              <a:t>1</a:t>
            </a:r>
            <a:r>
              <a:rPr lang="zh-CN" sz="2400" b="1" baseline="30000" dirty="0" smtClean="0">
                <a:latin typeface="Times New Roman" pitchFamily="18" charset="0"/>
              </a:rPr>
              <a:t> </a:t>
            </a:r>
            <a:endParaRPr lang="zh-CN" sz="2400" b="1" dirty="0">
              <a:latin typeface="Times New Roman" pitchFamily="18" charset="0"/>
            </a:endParaRPr>
          </a:p>
          <a:p>
            <a:pPr>
              <a:lnSpc>
                <a:spcPct val="150000"/>
              </a:lnSpc>
            </a:pPr>
            <a:r>
              <a:rPr lang="zh-CN" altLang="zh-CN" sz="2400" b="1" dirty="0">
                <a:latin typeface="Times New Roman" pitchFamily="18" charset="0"/>
              </a:rPr>
              <a:t>1 mol H</a:t>
            </a:r>
            <a:r>
              <a:rPr lang="zh-CN" altLang="zh-CN" sz="2400" b="1" baseline="-25000" dirty="0">
                <a:latin typeface="Times New Roman" pitchFamily="18" charset="0"/>
              </a:rPr>
              <a:t>2</a:t>
            </a:r>
            <a:r>
              <a:rPr lang="zh-CN" altLang="zh-CN" sz="2400" b="1" dirty="0">
                <a:latin typeface="Times New Roman" pitchFamily="18" charset="0"/>
              </a:rPr>
              <a:t>O</a:t>
            </a:r>
            <a:r>
              <a:rPr lang="zh-CN" sz="2400" b="1" dirty="0">
                <a:latin typeface="Times New Roman" pitchFamily="18" charset="0"/>
              </a:rPr>
              <a:t>的质量为</a:t>
            </a:r>
            <a:r>
              <a:rPr lang="zh-CN" altLang="zh-CN" sz="2400" b="1" dirty="0">
                <a:latin typeface="Times New Roman" pitchFamily="18" charset="0"/>
              </a:rPr>
              <a:t>18 </a:t>
            </a:r>
            <a:r>
              <a:rPr lang="zh-CN" altLang="zh-CN" sz="2400" b="1" dirty="0" smtClean="0">
                <a:latin typeface="Times New Roman" pitchFamily="18" charset="0"/>
              </a:rPr>
              <a:t>g</a:t>
            </a:r>
            <a:endParaRPr lang="zh-CN" sz="2400" b="1" dirty="0">
              <a:latin typeface="Times New Roman" pitchFamily="18" charset="0"/>
            </a:endParaRPr>
          </a:p>
        </p:txBody>
      </p:sp>
      <p:sp>
        <p:nvSpPr>
          <p:cNvPr id="20483" name="Freeform 3"/>
          <p:cNvSpPr>
            <a:spLocks/>
          </p:cNvSpPr>
          <p:nvPr/>
        </p:nvSpPr>
        <p:spPr bwMode="auto">
          <a:xfrm>
            <a:off x="9544051" y="1704976"/>
            <a:ext cx="1384300" cy="885825"/>
          </a:xfrm>
          <a:custGeom>
            <a:avLst/>
            <a:gdLst>
              <a:gd name="T0" fmla="*/ 0 w 336"/>
              <a:gd name="T1" fmla="*/ 384 h 544"/>
              <a:gd name="T2" fmla="*/ 192 w 336"/>
              <a:gd name="T3" fmla="*/ 480 h 544"/>
              <a:gd name="T4" fmla="*/ 336 w 336"/>
              <a:gd name="T5" fmla="*/ 0 h 544"/>
              <a:gd name="T6" fmla="*/ 0 60000 65536"/>
              <a:gd name="T7" fmla="*/ 0 60000 65536"/>
              <a:gd name="T8" fmla="*/ 0 60000 65536"/>
              <a:gd name="T9" fmla="*/ 0 w 336"/>
              <a:gd name="T10" fmla="*/ 0 h 544"/>
              <a:gd name="T11" fmla="*/ 336 w 336"/>
              <a:gd name="T12" fmla="*/ 544 h 544"/>
            </a:gdLst>
            <a:ahLst/>
            <a:cxnLst>
              <a:cxn ang="T6">
                <a:pos x="T0" y="T1"/>
              </a:cxn>
              <a:cxn ang="T7">
                <a:pos x="T2" y="T3"/>
              </a:cxn>
              <a:cxn ang="T8">
                <a:pos x="T4" y="T5"/>
              </a:cxn>
            </a:cxnLst>
            <a:rect l="T9" t="T10" r="T11" b="T12"/>
            <a:pathLst>
              <a:path w="336" h="544">
                <a:moveTo>
                  <a:pt x="0" y="384"/>
                </a:moveTo>
                <a:cubicBezTo>
                  <a:pt x="68" y="464"/>
                  <a:pt x="136" y="544"/>
                  <a:pt x="192" y="480"/>
                </a:cubicBezTo>
                <a:cubicBezTo>
                  <a:pt x="248" y="416"/>
                  <a:pt x="304" y="80"/>
                  <a:pt x="336" y="0"/>
                </a:cubicBezTo>
              </a:path>
            </a:pathLst>
          </a:custGeom>
          <a:noFill/>
          <a:ln w="76200" cmpd="sng">
            <a:solidFill>
              <a:srgbClr val="FF0000"/>
            </a:solidFill>
            <a:round/>
            <a:headEnd/>
            <a:tailEnd/>
          </a:ln>
        </p:spPr>
        <p:txBody>
          <a:bodyPr/>
          <a:lstStyle/>
          <a:p>
            <a:endParaRPr lang="zh-CN" altLang="en-US"/>
          </a:p>
        </p:txBody>
      </p:sp>
      <p:sp>
        <p:nvSpPr>
          <p:cNvPr id="20484" name="Rectangle 4"/>
          <p:cNvSpPr>
            <a:spLocks noChangeArrowheads="1"/>
          </p:cNvSpPr>
          <p:nvPr/>
        </p:nvSpPr>
        <p:spPr bwMode="auto">
          <a:xfrm>
            <a:off x="1229785" y="3152776"/>
            <a:ext cx="8130116" cy="1130246"/>
          </a:xfrm>
          <a:prstGeom prst="rect">
            <a:avLst/>
          </a:prstGeom>
          <a:noFill/>
          <a:ln w="9525">
            <a:solidFill>
              <a:srgbClr val="FF0000"/>
            </a:solidFill>
            <a:miter lim="800000"/>
            <a:headEnd/>
            <a:tailEnd/>
          </a:ln>
        </p:spPr>
        <p:txBody>
          <a:bodyPr>
            <a:spAutoFit/>
          </a:bodyPr>
          <a:lstStyle/>
          <a:p>
            <a:pPr>
              <a:lnSpc>
                <a:spcPct val="150000"/>
              </a:lnSpc>
            </a:pPr>
            <a:r>
              <a:rPr lang="zh-CN" altLang="zh-CN" sz="2400" b="1" dirty="0">
                <a:latin typeface="Times New Roman" pitchFamily="18" charset="0"/>
              </a:rPr>
              <a:t>H</a:t>
            </a:r>
            <a:r>
              <a:rPr lang="zh-CN" altLang="zh-CN" sz="2400" b="1" baseline="-25000" dirty="0">
                <a:latin typeface="Times New Roman" pitchFamily="18" charset="0"/>
              </a:rPr>
              <a:t>2</a:t>
            </a:r>
            <a:r>
              <a:rPr lang="zh-CN" altLang="zh-CN" sz="2400" b="1" dirty="0">
                <a:latin typeface="Times New Roman" pitchFamily="18" charset="0"/>
              </a:rPr>
              <a:t>O</a:t>
            </a:r>
            <a:r>
              <a:rPr lang="zh-CN" sz="2400" b="1" dirty="0">
                <a:latin typeface="Times New Roman" pitchFamily="18" charset="0"/>
              </a:rPr>
              <a:t>的摩尔质量为</a:t>
            </a:r>
            <a:r>
              <a:rPr lang="zh-CN" altLang="zh-CN" sz="2400" b="1" dirty="0">
                <a:latin typeface="Times New Roman" pitchFamily="18" charset="0"/>
              </a:rPr>
              <a:t>18 g</a:t>
            </a:r>
          </a:p>
          <a:p>
            <a:pPr>
              <a:lnSpc>
                <a:spcPct val="150000"/>
              </a:lnSpc>
            </a:pPr>
            <a:r>
              <a:rPr lang="zh-CN" altLang="zh-CN" sz="2400" b="1" dirty="0">
                <a:latin typeface="Times New Roman" pitchFamily="18" charset="0"/>
              </a:rPr>
              <a:t>1 mol H</a:t>
            </a:r>
            <a:r>
              <a:rPr lang="zh-CN" altLang="zh-CN" sz="2400" b="1" baseline="-25000" dirty="0">
                <a:latin typeface="Times New Roman" pitchFamily="18" charset="0"/>
              </a:rPr>
              <a:t>2</a:t>
            </a:r>
            <a:r>
              <a:rPr lang="zh-CN" altLang="zh-CN" sz="2400" b="1" dirty="0">
                <a:latin typeface="Times New Roman" pitchFamily="18" charset="0"/>
              </a:rPr>
              <a:t>O</a:t>
            </a:r>
            <a:r>
              <a:rPr lang="zh-CN" sz="2400" b="1" dirty="0">
                <a:latin typeface="Times New Roman" pitchFamily="18" charset="0"/>
              </a:rPr>
              <a:t>的质量为</a:t>
            </a:r>
            <a:r>
              <a:rPr lang="zh-CN" altLang="zh-CN" sz="2400" b="1" dirty="0">
                <a:latin typeface="Times New Roman" pitchFamily="18" charset="0"/>
              </a:rPr>
              <a:t>18 g · mol</a:t>
            </a:r>
            <a:r>
              <a:rPr lang="zh-CN" altLang="zh-CN" sz="2400" b="1" baseline="30000" dirty="0">
                <a:latin typeface="Times New Roman" pitchFamily="18" charset="0"/>
              </a:rPr>
              <a:t>-1 </a:t>
            </a:r>
          </a:p>
        </p:txBody>
      </p:sp>
      <p:sp>
        <p:nvSpPr>
          <p:cNvPr id="20485" name="Text Box 5"/>
          <p:cNvSpPr txBox="1">
            <a:spLocks noChangeArrowheads="1"/>
          </p:cNvSpPr>
          <p:nvPr/>
        </p:nvSpPr>
        <p:spPr bwMode="auto">
          <a:xfrm>
            <a:off x="5406511" y="4280706"/>
            <a:ext cx="1625600" cy="1311275"/>
          </a:xfrm>
          <a:prstGeom prst="rect">
            <a:avLst/>
          </a:prstGeom>
          <a:noFill/>
          <a:ln w="9525">
            <a:noFill/>
            <a:miter lim="800000"/>
            <a:headEnd/>
            <a:tailEnd/>
          </a:ln>
        </p:spPr>
        <p:txBody>
          <a:bodyPr>
            <a:spAutoFit/>
          </a:bodyPr>
          <a:lstStyle/>
          <a:p>
            <a:pPr>
              <a:spcBef>
                <a:spcPct val="50000"/>
              </a:spcBef>
            </a:pPr>
            <a:r>
              <a:rPr lang="zh-CN" altLang="zh-CN" sz="8000" b="1" dirty="0">
                <a:solidFill>
                  <a:srgbClr val="FF0000"/>
                </a:solidFill>
                <a:latin typeface="Times New Roman" pitchFamily="18" charset="0"/>
              </a:rPr>
              <a:t>×</a:t>
            </a:r>
          </a:p>
        </p:txBody>
      </p:sp>
      <p:sp>
        <p:nvSpPr>
          <p:cNvPr id="19462" name="Rectangle 6"/>
          <p:cNvSpPr>
            <a:spLocks noChangeArrowheads="1"/>
          </p:cNvSpPr>
          <p:nvPr/>
        </p:nvSpPr>
        <p:spPr bwMode="auto">
          <a:xfrm>
            <a:off x="1198033" y="1087438"/>
            <a:ext cx="5317067" cy="457200"/>
          </a:xfrm>
          <a:prstGeom prst="rect">
            <a:avLst/>
          </a:prstGeom>
          <a:noFill/>
          <a:ln w="9525">
            <a:noFill/>
            <a:miter lim="800000"/>
            <a:headEnd/>
            <a:tailEnd/>
          </a:ln>
        </p:spPr>
        <p:txBody>
          <a:bodyPr>
            <a:spAutoFit/>
          </a:bodyPr>
          <a:lstStyle/>
          <a:p>
            <a:r>
              <a:rPr lang="zh-CN" sz="2400" b="1" dirty="0"/>
              <a:t>注意单位，规范说法</a:t>
            </a:r>
          </a:p>
        </p:txBody>
      </p:sp>
      <p:sp>
        <p:nvSpPr>
          <p:cNvPr id="20487" name="Rectangle 7"/>
          <p:cNvSpPr>
            <a:spLocks noChangeArrowheads="1"/>
          </p:cNvSpPr>
          <p:nvPr/>
        </p:nvSpPr>
        <p:spPr bwMode="auto">
          <a:xfrm>
            <a:off x="1257301" y="4630739"/>
            <a:ext cx="8225367" cy="466725"/>
          </a:xfrm>
          <a:prstGeom prst="rect">
            <a:avLst/>
          </a:prstGeom>
          <a:noFill/>
          <a:ln w="9525">
            <a:solidFill>
              <a:srgbClr val="0000FF"/>
            </a:solidFill>
            <a:miter lim="800000"/>
            <a:headEnd/>
            <a:tailEnd/>
          </a:ln>
        </p:spPr>
        <p:txBody>
          <a:bodyPr>
            <a:spAutoFit/>
          </a:bodyPr>
          <a:lstStyle/>
          <a:p>
            <a:r>
              <a:rPr lang="zh-CN" sz="2400" b="1" dirty="0">
                <a:latin typeface="Times New Roman" pitchFamily="18" charset="0"/>
              </a:rPr>
              <a:t>判断：</a:t>
            </a:r>
            <a:r>
              <a:rPr lang="zh-CN" altLang="zh-CN" sz="2400" b="1" dirty="0">
                <a:latin typeface="Times New Roman" pitchFamily="18" charset="0"/>
              </a:rPr>
              <a:t>2mol H</a:t>
            </a:r>
            <a:r>
              <a:rPr lang="zh-CN" altLang="zh-CN" sz="2400" b="1" baseline="-25000" dirty="0">
                <a:latin typeface="Times New Roman" pitchFamily="18" charset="0"/>
              </a:rPr>
              <a:t>2</a:t>
            </a:r>
            <a:r>
              <a:rPr lang="zh-CN" altLang="zh-CN" sz="2400" b="1" dirty="0">
                <a:latin typeface="Times New Roman" pitchFamily="18" charset="0"/>
              </a:rPr>
              <a:t>O</a:t>
            </a:r>
            <a:r>
              <a:rPr lang="zh-CN" sz="2400" b="1" dirty="0">
                <a:latin typeface="Times New Roman" pitchFamily="18" charset="0"/>
              </a:rPr>
              <a:t>的摩尔质量为</a:t>
            </a:r>
            <a:r>
              <a:rPr lang="zh-CN" altLang="zh-CN" sz="2400" b="1" dirty="0">
                <a:latin typeface="Times New Roman" pitchFamily="18" charset="0"/>
              </a:rPr>
              <a:t>36 g · mol</a:t>
            </a:r>
            <a:r>
              <a:rPr lang="zh-CN" altLang="zh-CN" sz="2400" b="1" baseline="30000" dirty="0">
                <a:latin typeface="Times New Roman" pitchFamily="18" charset="0"/>
              </a:rPr>
              <a:t>-1</a:t>
            </a:r>
            <a:r>
              <a:rPr lang="zh-CN" altLang="zh-CN" sz="2400" b="1" dirty="0">
                <a:latin typeface="Times New Roman" pitchFamily="18" charset="0"/>
              </a:rPr>
              <a:t> </a:t>
            </a:r>
            <a:endParaRPr lang="zh-CN" sz="2400" b="1" dirty="0">
              <a:latin typeface="Times New Roman" pitchFamily="18" charset="0"/>
            </a:endParaRPr>
          </a:p>
        </p:txBody>
      </p:sp>
      <p:sp>
        <p:nvSpPr>
          <p:cNvPr id="20488" name="Text Box 8"/>
          <p:cNvSpPr txBox="1">
            <a:spLocks noChangeArrowheads="1"/>
          </p:cNvSpPr>
          <p:nvPr/>
        </p:nvSpPr>
        <p:spPr bwMode="auto">
          <a:xfrm>
            <a:off x="7164917" y="4630739"/>
            <a:ext cx="2317751" cy="466725"/>
          </a:xfrm>
          <a:prstGeom prst="rect">
            <a:avLst/>
          </a:prstGeom>
          <a:solidFill>
            <a:srgbClr val="C1DEF6"/>
          </a:solidFill>
          <a:ln w="9525">
            <a:solidFill>
              <a:srgbClr val="000000"/>
            </a:solidFill>
            <a:miter lim="800000"/>
            <a:headEnd/>
            <a:tailEnd/>
          </a:ln>
        </p:spPr>
        <p:txBody>
          <a:bodyPr>
            <a:spAutoFit/>
          </a:bodyPr>
          <a:lstStyle/>
          <a:p>
            <a:pPr>
              <a:spcBef>
                <a:spcPct val="50000"/>
              </a:spcBef>
            </a:pPr>
            <a:r>
              <a:rPr lang="zh-CN" altLang="zh-CN" sz="2400" b="1" dirty="0">
                <a:solidFill>
                  <a:srgbClr val="FF0000"/>
                </a:solidFill>
                <a:latin typeface="Times New Roman" pitchFamily="18" charset="0"/>
              </a:rPr>
              <a:t>18 g · mol</a:t>
            </a:r>
            <a:r>
              <a:rPr lang="zh-CN" altLang="zh-CN" sz="2400" b="1" baseline="30000" dirty="0">
                <a:solidFill>
                  <a:srgbClr val="FF0000"/>
                </a:solidFill>
                <a:latin typeface="Times New Roman" pitchFamily="18" charset="0"/>
              </a:rPr>
              <a:t>-1 </a:t>
            </a:r>
          </a:p>
        </p:txBody>
      </p:sp>
      <p:sp>
        <p:nvSpPr>
          <p:cNvPr id="20489" name="AutoShape 9"/>
          <p:cNvSpPr>
            <a:spLocks noChangeArrowheads="1"/>
          </p:cNvSpPr>
          <p:nvPr/>
        </p:nvSpPr>
        <p:spPr bwMode="auto">
          <a:xfrm>
            <a:off x="3532871" y="5544357"/>
            <a:ext cx="4495800" cy="635000"/>
          </a:xfrm>
          <a:prstGeom prst="wedgeEllipseCallout">
            <a:avLst>
              <a:gd name="adj1" fmla="val -6167"/>
              <a:gd name="adj2" fmla="val -114750"/>
            </a:avLst>
          </a:prstGeom>
          <a:solidFill>
            <a:srgbClr val="C1DEF6"/>
          </a:solidFill>
          <a:ln w="9525">
            <a:solidFill>
              <a:schemeClr val="bg1">
                <a:lumMod val="85000"/>
              </a:schemeClr>
            </a:solidFill>
            <a:miter lim="800000"/>
            <a:headEnd/>
            <a:tailEnd/>
          </a:ln>
        </p:spPr>
        <p:txBody>
          <a:bodyPr/>
          <a:lstStyle/>
          <a:p>
            <a:pPr algn="ctr"/>
            <a:r>
              <a:rPr lang="zh-CN" sz="2400" b="1" dirty="0">
                <a:solidFill>
                  <a:srgbClr val="FF0000"/>
                </a:solidFill>
                <a:latin typeface="Times New Roman" pitchFamily="18" charset="0"/>
              </a:rPr>
              <a:t>只取决于化学式</a:t>
            </a:r>
            <a:endParaRPr lang="zh-CN" sz="2400" b="1" baseline="30000" dirty="0">
              <a:solidFill>
                <a:srgbClr val="FF0000"/>
              </a:solidFill>
              <a:latin typeface="Times New Roman" pitchFamily="18" charset="0"/>
            </a:endParaRPr>
          </a:p>
        </p:txBody>
      </p:sp>
      <p:sp>
        <p:nvSpPr>
          <p:cNvPr id="20490" name="Freeform 10"/>
          <p:cNvSpPr>
            <a:spLocks/>
          </p:cNvSpPr>
          <p:nvPr/>
        </p:nvSpPr>
        <p:spPr bwMode="auto">
          <a:xfrm>
            <a:off x="7664994" y="4552898"/>
            <a:ext cx="1317596" cy="885825"/>
          </a:xfrm>
          <a:custGeom>
            <a:avLst/>
            <a:gdLst>
              <a:gd name="T0" fmla="*/ 0 w 336"/>
              <a:gd name="T1" fmla="*/ 384 h 544"/>
              <a:gd name="T2" fmla="*/ 192 w 336"/>
              <a:gd name="T3" fmla="*/ 480 h 544"/>
              <a:gd name="T4" fmla="*/ 336 w 336"/>
              <a:gd name="T5" fmla="*/ 0 h 544"/>
              <a:gd name="T6" fmla="*/ 0 60000 65536"/>
              <a:gd name="T7" fmla="*/ 0 60000 65536"/>
              <a:gd name="T8" fmla="*/ 0 60000 65536"/>
              <a:gd name="T9" fmla="*/ 0 w 336"/>
              <a:gd name="T10" fmla="*/ 0 h 544"/>
              <a:gd name="T11" fmla="*/ 336 w 336"/>
              <a:gd name="T12" fmla="*/ 544 h 544"/>
            </a:gdLst>
            <a:ahLst/>
            <a:cxnLst>
              <a:cxn ang="T6">
                <a:pos x="T0" y="T1"/>
              </a:cxn>
              <a:cxn ang="T7">
                <a:pos x="T2" y="T3"/>
              </a:cxn>
              <a:cxn ang="T8">
                <a:pos x="T4" y="T5"/>
              </a:cxn>
            </a:cxnLst>
            <a:rect l="T9" t="T10" r="T11" b="T12"/>
            <a:pathLst>
              <a:path w="336" h="544">
                <a:moveTo>
                  <a:pt x="0" y="384"/>
                </a:moveTo>
                <a:cubicBezTo>
                  <a:pt x="68" y="464"/>
                  <a:pt x="136" y="544"/>
                  <a:pt x="192" y="480"/>
                </a:cubicBezTo>
                <a:cubicBezTo>
                  <a:pt x="248" y="416"/>
                  <a:pt x="304" y="80"/>
                  <a:pt x="336" y="0"/>
                </a:cubicBezTo>
              </a:path>
            </a:pathLst>
          </a:custGeom>
          <a:noFill/>
          <a:ln w="76200" cmpd="sng">
            <a:solidFill>
              <a:srgbClr val="FF0000"/>
            </a:solidFill>
            <a:round/>
            <a:headEnd/>
            <a:tailEnd/>
          </a:ln>
        </p:spPr>
        <p:txBody>
          <a:bodyPr/>
          <a:lstStyle/>
          <a:p>
            <a:endParaRPr lang="zh-CN" altLang="en-US"/>
          </a:p>
        </p:txBody>
      </p:sp>
      <p:sp>
        <p:nvSpPr>
          <p:cNvPr id="11" name="Text Box 5"/>
          <p:cNvSpPr txBox="1">
            <a:spLocks noChangeArrowheads="1"/>
          </p:cNvSpPr>
          <p:nvPr/>
        </p:nvSpPr>
        <p:spPr bwMode="auto">
          <a:xfrm>
            <a:off x="9482668" y="3062261"/>
            <a:ext cx="1625600" cy="1311275"/>
          </a:xfrm>
          <a:prstGeom prst="rect">
            <a:avLst/>
          </a:prstGeom>
          <a:noFill/>
          <a:ln w="9525">
            <a:noFill/>
            <a:miter lim="800000"/>
            <a:headEnd/>
            <a:tailEnd/>
          </a:ln>
        </p:spPr>
        <p:txBody>
          <a:bodyPr>
            <a:spAutoFit/>
          </a:bodyPr>
          <a:lstStyle/>
          <a:p>
            <a:pPr>
              <a:spcBef>
                <a:spcPct val="50000"/>
              </a:spcBef>
            </a:pPr>
            <a:r>
              <a:rPr lang="zh-CN" altLang="zh-CN" sz="8000" b="1" dirty="0">
                <a:solidFill>
                  <a:srgbClr val="FF0000"/>
                </a:solidFill>
                <a:latin typeface="Times New Roman" pitchFamily="18" charset="0"/>
              </a:rPr>
              <a:t>×</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4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48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48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48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49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4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nimBg="1" autoUpdateAnimBg="0"/>
      <p:bldP spid="20483" grpId="0" animBg="1"/>
      <p:bldP spid="20484" grpId="0" animBg="1" autoUpdateAnimBg="0"/>
      <p:bldP spid="20485" grpId="0" autoUpdateAnimBg="0"/>
      <p:bldP spid="20487" grpId="0" animBg="1" autoUpdateAnimBg="0"/>
      <p:bldP spid="20488" grpId="0" animBg="1" autoUpdateAnimBg="0"/>
      <p:bldP spid="20489" grpId="0" animBg="1" autoUpdateAnimBg="0"/>
      <p:bldP spid="20490" grpId="0" animBg="1"/>
      <p:bldP spid="11"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1150838" y="1698710"/>
            <a:ext cx="9863151" cy="2739211"/>
          </a:xfrm>
          <a:prstGeom prst="rect">
            <a:avLst/>
          </a:prstGeom>
          <a:noFill/>
          <a:ln w="9525">
            <a:noFill/>
            <a:miter lim="800000"/>
            <a:headEnd/>
            <a:tailEnd/>
          </a:ln>
        </p:spPr>
        <p:txBody>
          <a:bodyPr wrap="square">
            <a:spAutoFit/>
          </a:bodyPr>
          <a:lstStyle/>
          <a:p>
            <a:pPr indent="266700"/>
            <a:r>
              <a:rPr lang="zh-CN" altLang="en-US" sz="2800" b="1" dirty="0">
                <a:latin typeface="宋体" pitchFamily="2" charset="-122"/>
                <a:sym typeface="宋体" pitchFamily="2" charset="-122"/>
              </a:rPr>
              <a:t>（</a:t>
            </a:r>
            <a:r>
              <a:rPr lang="zh-CN" altLang="en-US" sz="2800" b="1" dirty="0">
                <a:latin typeface="Times New Roman" pitchFamily="18" charset="0"/>
                <a:cs typeface="Times New Roman" pitchFamily="18" charset="0"/>
                <a:sym typeface="Times New Roman" pitchFamily="18" charset="0"/>
              </a:rPr>
              <a:t>1</a:t>
            </a:r>
            <a:r>
              <a:rPr lang="zh-CN" altLang="en-US" sz="2800" b="1" dirty="0">
                <a:latin typeface="宋体" pitchFamily="2" charset="-122"/>
                <a:sym typeface="宋体" pitchFamily="2" charset="-122"/>
              </a:rPr>
              <a:t>）</a:t>
            </a:r>
            <a:r>
              <a:rPr lang="zh-CN" altLang="en-US" sz="2800" b="1" dirty="0">
                <a:latin typeface="Times New Roman" pitchFamily="18" charset="0"/>
                <a:cs typeface="Times New Roman" pitchFamily="18" charset="0"/>
                <a:sym typeface="Times New Roman" pitchFamily="18" charset="0"/>
              </a:rPr>
              <a:t>Fe </a:t>
            </a:r>
            <a:r>
              <a:rPr lang="zh-CN" altLang="en-US" sz="2800" b="1" dirty="0">
                <a:latin typeface="宋体" pitchFamily="2" charset="-122"/>
                <a:sym typeface="宋体" pitchFamily="2" charset="-122"/>
              </a:rPr>
              <a:t>、</a:t>
            </a:r>
            <a:r>
              <a:rPr lang="zh-CN" altLang="en-US" sz="2800" b="1" dirty="0">
                <a:latin typeface="Times New Roman" pitchFamily="18" charset="0"/>
                <a:cs typeface="Times New Roman" pitchFamily="18" charset="0"/>
                <a:sym typeface="Times New Roman" pitchFamily="18" charset="0"/>
              </a:rPr>
              <a:t> Fe</a:t>
            </a:r>
            <a:r>
              <a:rPr lang="zh-CN" altLang="en-US" sz="2800" b="1" baseline="30000" dirty="0">
                <a:latin typeface="Times New Roman" pitchFamily="18" charset="0"/>
                <a:cs typeface="Times New Roman" pitchFamily="18" charset="0"/>
                <a:sym typeface="Times New Roman" pitchFamily="18" charset="0"/>
              </a:rPr>
              <a:t>2+</a:t>
            </a:r>
            <a:r>
              <a:rPr lang="zh-CN" altLang="en-US" sz="2800" b="1" dirty="0">
                <a:latin typeface="宋体" pitchFamily="2" charset="-122"/>
                <a:sym typeface="宋体" pitchFamily="2" charset="-122"/>
              </a:rPr>
              <a:t>、</a:t>
            </a:r>
            <a:r>
              <a:rPr lang="zh-CN" altLang="en-US" sz="2800" b="1" dirty="0">
                <a:latin typeface="Times New Roman" pitchFamily="18" charset="0"/>
                <a:cs typeface="Times New Roman" pitchFamily="18" charset="0"/>
                <a:sym typeface="Times New Roman" pitchFamily="18" charset="0"/>
              </a:rPr>
              <a:t>Fe</a:t>
            </a:r>
            <a:r>
              <a:rPr lang="zh-CN" altLang="en-US" sz="2800" b="1" baseline="30000" dirty="0">
                <a:latin typeface="Times New Roman" pitchFamily="18" charset="0"/>
                <a:cs typeface="Times New Roman" pitchFamily="18" charset="0"/>
                <a:sym typeface="Times New Roman" pitchFamily="18" charset="0"/>
              </a:rPr>
              <a:t>3+</a:t>
            </a:r>
            <a:r>
              <a:rPr lang="zh-CN" altLang="en-US" sz="2800" b="1" dirty="0">
                <a:latin typeface="Times New Roman" pitchFamily="18" charset="0"/>
                <a:cs typeface="Times New Roman" pitchFamily="18" charset="0"/>
                <a:sym typeface="Times New Roman" pitchFamily="18" charset="0"/>
              </a:rPr>
              <a:t> </a:t>
            </a:r>
            <a:r>
              <a:rPr lang="zh-CN" altLang="en-US" sz="2800" b="1" dirty="0">
                <a:latin typeface="宋体" pitchFamily="2" charset="-122"/>
                <a:sym typeface="宋体" pitchFamily="2" charset="-122"/>
              </a:rPr>
              <a:t>的摩尔质量为</a:t>
            </a:r>
            <a:r>
              <a:rPr lang="zh-CN" altLang="en-US" sz="2800" b="1" u="sng" dirty="0">
                <a:latin typeface="Times New Roman" pitchFamily="18" charset="0"/>
                <a:cs typeface="Times New Roman" pitchFamily="18" charset="0"/>
                <a:sym typeface="Times New Roman" pitchFamily="18" charset="0"/>
              </a:rPr>
              <a:t>  </a:t>
            </a:r>
            <a:r>
              <a:rPr lang="zh-CN" altLang="en-US" sz="2800" b="1" u="sng" dirty="0" smtClean="0">
                <a:latin typeface="Times New Roman" pitchFamily="18" charset="0"/>
                <a:cs typeface="Times New Roman" pitchFamily="18" charset="0"/>
                <a:sym typeface="Times New Roman" pitchFamily="18" charset="0"/>
              </a:rPr>
              <a:t>                            </a:t>
            </a:r>
            <a:r>
              <a:rPr lang="zh-CN" altLang="en-US" sz="2800" b="1" dirty="0">
                <a:latin typeface="宋体" pitchFamily="2" charset="-122"/>
                <a:sym typeface="宋体" pitchFamily="2" charset="-122"/>
              </a:rPr>
              <a:t>。</a:t>
            </a:r>
          </a:p>
          <a:p>
            <a:pPr indent="266700"/>
            <a:endParaRPr lang="zh-CN" altLang="en-US" sz="2800" b="1" dirty="0">
              <a:latin typeface="宋体" pitchFamily="2" charset="-122"/>
              <a:sym typeface="宋体" pitchFamily="2" charset="-122"/>
            </a:endParaRPr>
          </a:p>
          <a:p>
            <a:pPr indent="266700"/>
            <a:r>
              <a:rPr lang="zh-CN" altLang="en-US" sz="2800" b="1" dirty="0" smtClean="0">
                <a:latin typeface="宋体" pitchFamily="2" charset="-122"/>
                <a:sym typeface="宋体" pitchFamily="2" charset="-122"/>
              </a:rPr>
              <a:t>（</a:t>
            </a:r>
            <a:r>
              <a:rPr lang="zh-CN" altLang="en-US" sz="2800" b="1" dirty="0">
                <a:latin typeface="Times New Roman" pitchFamily="18" charset="0"/>
                <a:cs typeface="Times New Roman" pitchFamily="18" charset="0"/>
                <a:sym typeface="Times New Roman" pitchFamily="18" charset="0"/>
              </a:rPr>
              <a:t>2</a:t>
            </a:r>
            <a:r>
              <a:rPr lang="zh-CN" altLang="en-US" sz="2800" b="1" dirty="0">
                <a:latin typeface="宋体" pitchFamily="2" charset="-122"/>
                <a:sym typeface="宋体" pitchFamily="2" charset="-122"/>
              </a:rPr>
              <a:t>）</a:t>
            </a:r>
            <a:r>
              <a:rPr lang="zh-CN" altLang="en-US" sz="2800" b="1" dirty="0">
                <a:latin typeface="Times New Roman" pitchFamily="18" charset="0"/>
                <a:cs typeface="Times New Roman" pitchFamily="18" charset="0"/>
                <a:sym typeface="Times New Roman" pitchFamily="18" charset="0"/>
              </a:rPr>
              <a:t>O</a:t>
            </a:r>
            <a:r>
              <a:rPr lang="zh-CN" altLang="en-US" sz="2800" b="1" baseline="-25000" dirty="0">
                <a:latin typeface="Times New Roman" pitchFamily="18" charset="0"/>
                <a:cs typeface="Times New Roman" pitchFamily="18" charset="0"/>
                <a:sym typeface="Times New Roman" pitchFamily="18" charset="0"/>
              </a:rPr>
              <a:t>2</a:t>
            </a:r>
            <a:r>
              <a:rPr lang="zh-CN" altLang="en-US" sz="2800" b="1" dirty="0">
                <a:latin typeface="宋体" pitchFamily="2" charset="-122"/>
                <a:sym typeface="宋体" pitchFamily="2" charset="-122"/>
              </a:rPr>
              <a:t>和</a:t>
            </a:r>
            <a:r>
              <a:rPr lang="zh-CN" altLang="en-US" sz="2800" b="1" dirty="0">
                <a:latin typeface="Times New Roman" pitchFamily="18" charset="0"/>
                <a:cs typeface="Times New Roman" pitchFamily="18" charset="0"/>
                <a:sym typeface="Times New Roman" pitchFamily="18" charset="0"/>
              </a:rPr>
              <a:t>H</a:t>
            </a:r>
            <a:r>
              <a:rPr lang="zh-CN" altLang="en-US" sz="2800" b="1" baseline="-25000" dirty="0">
                <a:latin typeface="Times New Roman" pitchFamily="18" charset="0"/>
                <a:cs typeface="Times New Roman" pitchFamily="18" charset="0"/>
                <a:sym typeface="Times New Roman" pitchFamily="18" charset="0"/>
              </a:rPr>
              <a:t>2</a:t>
            </a:r>
            <a:r>
              <a:rPr lang="zh-CN" altLang="en-US" sz="2800" b="1" dirty="0">
                <a:latin typeface="Times New Roman" pitchFamily="18" charset="0"/>
                <a:cs typeface="Times New Roman" pitchFamily="18" charset="0"/>
                <a:sym typeface="Times New Roman" pitchFamily="18" charset="0"/>
              </a:rPr>
              <a:t>SO</a:t>
            </a:r>
            <a:r>
              <a:rPr lang="zh-CN" altLang="en-US" sz="2800" b="1" baseline="-25000" dirty="0">
                <a:latin typeface="Times New Roman" pitchFamily="18" charset="0"/>
                <a:cs typeface="Times New Roman" pitchFamily="18" charset="0"/>
                <a:sym typeface="Times New Roman" pitchFamily="18" charset="0"/>
              </a:rPr>
              <a:t>4</a:t>
            </a:r>
            <a:r>
              <a:rPr lang="zh-CN" altLang="en-US" sz="2800" b="1" dirty="0">
                <a:latin typeface="宋体" pitchFamily="2" charset="-122"/>
                <a:sym typeface="宋体" pitchFamily="2" charset="-122"/>
              </a:rPr>
              <a:t>的</a:t>
            </a:r>
            <a:r>
              <a:rPr lang="zh-CN" altLang="en-US" sz="2800" b="1" dirty="0" smtClean="0">
                <a:latin typeface="宋体" pitchFamily="2" charset="-122"/>
                <a:sym typeface="宋体" pitchFamily="2" charset="-122"/>
              </a:rPr>
              <a:t>摩尔质量</a:t>
            </a:r>
            <a:r>
              <a:rPr lang="zh-CN" altLang="en-US" sz="2800" b="1" dirty="0">
                <a:latin typeface="宋体" pitchFamily="2" charset="-122"/>
                <a:sym typeface="宋体" pitchFamily="2" charset="-122"/>
              </a:rPr>
              <a:t>分别</a:t>
            </a:r>
            <a:r>
              <a:rPr lang="zh-CN" altLang="en-US" sz="2800" b="1" dirty="0" smtClean="0">
                <a:latin typeface="宋体" pitchFamily="2" charset="-122"/>
                <a:sym typeface="宋体" pitchFamily="2" charset="-122"/>
              </a:rPr>
              <a:t>为</a:t>
            </a:r>
            <a:r>
              <a:rPr lang="zh-CN" altLang="en-US" sz="2800" b="1" u="sng" dirty="0" smtClean="0">
                <a:latin typeface="宋体" pitchFamily="2" charset="-122"/>
                <a:sym typeface="宋体" pitchFamily="2" charset="-122"/>
              </a:rPr>
              <a:t>                   </a:t>
            </a:r>
            <a:r>
              <a:rPr lang="zh-CN" altLang="en-US" sz="2800" b="1" dirty="0" smtClean="0">
                <a:latin typeface="宋体" pitchFamily="2" charset="-122"/>
                <a:sym typeface="宋体" pitchFamily="2" charset="-122"/>
              </a:rPr>
              <a:t>。</a:t>
            </a:r>
            <a:endParaRPr lang="zh-CN" altLang="en-US" sz="2800" b="1" u="sng" dirty="0">
              <a:latin typeface="Times New Roman" pitchFamily="18" charset="0"/>
              <a:cs typeface="Times New Roman" pitchFamily="18" charset="0"/>
              <a:sym typeface="Times New Roman" pitchFamily="18" charset="0"/>
            </a:endParaRPr>
          </a:p>
          <a:p>
            <a:pPr indent="266700"/>
            <a:endParaRPr lang="zh-CN" altLang="en-US" sz="2800" b="1" u="sng" dirty="0">
              <a:latin typeface="Times New Roman" pitchFamily="18" charset="0"/>
              <a:cs typeface="Times New Roman" pitchFamily="18" charset="0"/>
              <a:sym typeface="Times New Roman" pitchFamily="18" charset="0"/>
            </a:endParaRPr>
          </a:p>
          <a:p>
            <a:pPr indent="266700"/>
            <a:r>
              <a:rPr lang="zh-CN" altLang="en-US" sz="2800" b="1" dirty="0">
                <a:latin typeface="宋体" pitchFamily="2" charset="-122"/>
                <a:sym typeface="宋体" pitchFamily="2" charset="-122"/>
              </a:rPr>
              <a:t>（</a:t>
            </a:r>
            <a:r>
              <a:rPr lang="zh-CN" altLang="en-US" sz="2800" b="1" dirty="0">
                <a:latin typeface="Times New Roman" pitchFamily="18" charset="0"/>
                <a:cs typeface="Times New Roman" pitchFamily="18" charset="0"/>
                <a:sym typeface="Times New Roman" pitchFamily="18" charset="0"/>
              </a:rPr>
              <a:t>3</a:t>
            </a:r>
            <a:r>
              <a:rPr lang="zh-CN" altLang="en-US" sz="2800" b="1" dirty="0">
                <a:latin typeface="宋体" pitchFamily="2" charset="-122"/>
                <a:sym typeface="宋体" pitchFamily="2" charset="-122"/>
              </a:rPr>
              <a:t>）</a:t>
            </a:r>
            <a:r>
              <a:rPr lang="zh-CN" altLang="en-US" sz="2800" b="1" dirty="0">
                <a:latin typeface="Times New Roman" pitchFamily="18" charset="0"/>
                <a:cs typeface="Times New Roman" pitchFamily="18" charset="0"/>
                <a:sym typeface="Times New Roman" pitchFamily="18" charset="0"/>
              </a:rPr>
              <a:t>NH</a:t>
            </a:r>
            <a:r>
              <a:rPr lang="zh-CN" altLang="en-US" sz="2800" b="1" baseline="-25000" dirty="0">
                <a:latin typeface="Times New Roman" pitchFamily="18" charset="0"/>
                <a:cs typeface="Times New Roman" pitchFamily="18" charset="0"/>
                <a:sym typeface="Times New Roman" pitchFamily="18" charset="0"/>
              </a:rPr>
              <a:t>4</a:t>
            </a:r>
            <a:r>
              <a:rPr lang="zh-CN" altLang="en-US" sz="2800" b="1" baseline="30000" dirty="0">
                <a:latin typeface="Times New Roman" pitchFamily="18" charset="0"/>
                <a:cs typeface="Times New Roman" pitchFamily="18" charset="0"/>
                <a:sym typeface="Times New Roman" pitchFamily="18" charset="0"/>
              </a:rPr>
              <a:t>+</a:t>
            </a:r>
            <a:r>
              <a:rPr lang="zh-CN" altLang="en-US" sz="2800" b="1" dirty="0">
                <a:latin typeface="宋体" pitchFamily="2" charset="-122"/>
                <a:sym typeface="宋体" pitchFamily="2" charset="-122"/>
              </a:rPr>
              <a:t>，</a:t>
            </a:r>
            <a:r>
              <a:rPr lang="zh-CN" altLang="en-US" sz="2800" b="1" dirty="0">
                <a:latin typeface="Times New Roman" pitchFamily="18" charset="0"/>
                <a:cs typeface="Times New Roman" pitchFamily="18" charset="0"/>
                <a:sym typeface="Times New Roman" pitchFamily="18" charset="0"/>
              </a:rPr>
              <a:t>H</a:t>
            </a:r>
            <a:r>
              <a:rPr lang="zh-CN" altLang="en-US" sz="2800" b="1" baseline="-25000" dirty="0">
                <a:latin typeface="Times New Roman" pitchFamily="18" charset="0"/>
                <a:cs typeface="Times New Roman" pitchFamily="18" charset="0"/>
                <a:sym typeface="Times New Roman" pitchFamily="18" charset="0"/>
              </a:rPr>
              <a:t>2</a:t>
            </a:r>
            <a:r>
              <a:rPr lang="zh-CN" altLang="en-US" sz="2800" b="1" dirty="0">
                <a:latin typeface="Times New Roman" pitchFamily="18" charset="0"/>
                <a:cs typeface="Times New Roman" pitchFamily="18" charset="0"/>
                <a:sym typeface="Times New Roman" pitchFamily="18" charset="0"/>
              </a:rPr>
              <a:t>PO</a:t>
            </a:r>
            <a:r>
              <a:rPr lang="zh-CN" altLang="en-US" sz="2800" b="1" baseline="-25000" dirty="0">
                <a:latin typeface="Times New Roman" pitchFamily="18" charset="0"/>
                <a:cs typeface="Times New Roman" pitchFamily="18" charset="0"/>
                <a:sym typeface="Times New Roman" pitchFamily="18" charset="0"/>
              </a:rPr>
              <a:t>4</a:t>
            </a:r>
            <a:r>
              <a:rPr lang="zh-CN" altLang="en-US" sz="2800" b="1" baseline="30000" dirty="0">
                <a:sym typeface="宋体" pitchFamily="2" charset="-122"/>
              </a:rPr>
              <a:t>—</a:t>
            </a:r>
            <a:r>
              <a:rPr lang="zh-CN" altLang="en-US" sz="2800" b="1" baseline="30000" dirty="0">
                <a:latin typeface="Times New Roman" pitchFamily="18" charset="0"/>
                <a:cs typeface="Times New Roman" pitchFamily="18" charset="0"/>
                <a:sym typeface="Times New Roman" pitchFamily="18" charset="0"/>
              </a:rPr>
              <a:t> </a:t>
            </a:r>
            <a:r>
              <a:rPr lang="zh-CN" altLang="en-US" sz="2800" b="1" dirty="0">
                <a:latin typeface="宋体" pitchFamily="2" charset="-122"/>
                <a:sym typeface="宋体" pitchFamily="2" charset="-122"/>
              </a:rPr>
              <a:t>的摩尔质量分别为</a:t>
            </a:r>
            <a:r>
              <a:rPr lang="zh-CN" altLang="en-US" sz="2800" b="1" u="sng" dirty="0">
                <a:latin typeface="Times New Roman" pitchFamily="18" charset="0"/>
                <a:cs typeface="Times New Roman" pitchFamily="18" charset="0"/>
                <a:sym typeface="Times New Roman" pitchFamily="18" charset="0"/>
              </a:rPr>
              <a:t> </a:t>
            </a:r>
            <a:r>
              <a:rPr lang="zh-CN" altLang="en-US" sz="2800" b="1" u="sng" dirty="0" smtClean="0">
                <a:latin typeface="Times New Roman" pitchFamily="18" charset="0"/>
                <a:cs typeface="Times New Roman" pitchFamily="18" charset="0"/>
                <a:sym typeface="Times New Roman" pitchFamily="18" charset="0"/>
              </a:rPr>
              <a:t>                           </a:t>
            </a:r>
            <a:r>
              <a:rPr lang="zh-CN" altLang="en-US" sz="2800" b="1" dirty="0" smtClean="0">
                <a:latin typeface="宋体" pitchFamily="2" charset="-122"/>
                <a:sym typeface="宋体" pitchFamily="2" charset="-122"/>
              </a:rPr>
              <a:t>。</a:t>
            </a:r>
            <a:r>
              <a:rPr lang="zh-CN" altLang="en-US" sz="2800" b="1" u="sng" dirty="0" smtClean="0">
                <a:latin typeface="Times New Roman" pitchFamily="18" charset="0"/>
                <a:cs typeface="Times New Roman" pitchFamily="18" charset="0"/>
                <a:sym typeface="Times New Roman" pitchFamily="18" charset="0"/>
              </a:rPr>
              <a:t> </a:t>
            </a:r>
            <a:endParaRPr lang="zh-CN" altLang="en-US" sz="2800" b="1" u="sng" dirty="0">
              <a:latin typeface="Times New Roman" pitchFamily="18" charset="0"/>
              <a:cs typeface="Times New Roman" pitchFamily="18" charset="0"/>
              <a:sym typeface="Times New Roman" pitchFamily="18" charset="0"/>
            </a:endParaRPr>
          </a:p>
          <a:p>
            <a:pPr indent="266700"/>
            <a:endParaRPr lang="zh-CN" altLang="en-US" sz="3200" b="1" dirty="0"/>
          </a:p>
        </p:txBody>
      </p:sp>
    </p:spTree>
  </p:cSld>
  <p:clrMapOvr>
    <a:masterClrMapping/>
  </p:clrMapOvr>
  <p:transition spd="slow" advTm="3000">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1470560" y="1249119"/>
            <a:ext cx="3801657" cy="523220"/>
          </a:xfrm>
          <a:prstGeom prst="rect">
            <a:avLst/>
          </a:prstGeom>
          <a:noFill/>
          <a:ln w="9525">
            <a:noFill/>
            <a:miter lim="800000"/>
            <a:headEnd/>
            <a:tailEnd/>
          </a:ln>
        </p:spPr>
        <p:txBody>
          <a:bodyPr wrap="square">
            <a:spAutoFit/>
          </a:bodyPr>
          <a:lstStyle/>
          <a:p>
            <a:r>
              <a:rPr lang="zh-CN" altLang="en-US" sz="2800" b="1" dirty="0" smtClean="0">
                <a:latin typeface="宋体" pitchFamily="2" charset="-122"/>
                <a:sym typeface="宋体" pitchFamily="2" charset="-122"/>
              </a:rPr>
              <a:t>练习：</a:t>
            </a:r>
            <a:r>
              <a:rPr lang="zh-CN" sz="2800" b="1" dirty="0" smtClean="0">
                <a:latin typeface="宋体" pitchFamily="2" charset="-122"/>
                <a:sym typeface="宋体" pitchFamily="2" charset="-122"/>
              </a:rPr>
              <a:t>填</a:t>
            </a:r>
            <a:r>
              <a:rPr lang="zh-CN" sz="2800" b="1" dirty="0">
                <a:latin typeface="宋体" pitchFamily="2" charset="-122"/>
                <a:sym typeface="宋体" pitchFamily="2" charset="-122"/>
              </a:rPr>
              <a:t>写下列表格：</a:t>
            </a:r>
          </a:p>
        </p:txBody>
      </p:sp>
      <p:graphicFrame>
        <p:nvGraphicFramePr>
          <p:cNvPr id="22531" name="Group 3"/>
          <p:cNvGraphicFramePr>
            <a:graphicFrameLocks noGrp="1"/>
          </p:cNvGraphicFramePr>
          <p:nvPr>
            <p:extLst>
              <p:ext uri="{D42A27DB-BD31-4B8C-83A1-F6EECF244321}">
                <p14:modId xmlns:p14="http://schemas.microsoft.com/office/powerpoint/2010/main" val="3647896188"/>
              </p:ext>
            </p:extLst>
          </p:nvPr>
        </p:nvGraphicFramePr>
        <p:xfrm>
          <a:off x="1540476" y="2431235"/>
          <a:ext cx="9069860" cy="1951038"/>
        </p:xfrm>
        <a:graphic>
          <a:graphicData uri="http://schemas.openxmlformats.org/drawingml/2006/table">
            <a:tbl>
              <a:tblPr/>
              <a:tblGrid>
                <a:gridCol w="1091271">
                  <a:extLst>
                    <a:ext uri="{9D8B030D-6E8A-4147-A177-3AD203B41FA5}">
                      <a16:colId xmlns:a16="http://schemas.microsoft.com/office/drawing/2014/main" val="20000"/>
                    </a:ext>
                  </a:extLst>
                </a:gridCol>
                <a:gridCol w="1742545">
                  <a:extLst>
                    <a:ext uri="{9D8B030D-6E8A-4147-A177-3AD203B41FA5}">
                      <a16:colId xmlns:a16="http://schemas.microsoft.com/office/drawing/2014/main" val="20001"/>
                    </a:ext>
                  </a:extLst>
                </a:gridCol>
                <a:gridCol w="1409938">
                  <a:extLst>
                    <a:ext uri="{9D8B030D-6E8A-4147-A177-3AD203B41FA5}">
                      <a16:colId xmlns:a16="http://schemas.microsoft.com/office/drawing/2014/main" val="20002"/>
                    </a:ext>
                  </a:extLst>
                </a:gridCol>
                <a:gridCol w="2371402">
                  <a:extLst>
                    <a:ext uri="{9D8B030D-6E8A-4147-A177-3AD203B41FA5}">
                      <a16:colId xmlns:a16="http://schemas.microsoft.com/office/drawing/2014/main" val="20003"/>
                    </a:ext>
                  </a:extLst>
                </a:gridCol>
                <a:gridCol w="2454704">
                  <a:extLst>
                    <a:ext uri="{9D8B030D-6E8A-4147-A177-3AD203B41FA5}">
                      <a16:colId xmlns:a16="http://schemas.microsoft.com/office/drawing/2014/main" val="20004"/>
                    </a:ext>
                  </a:extLst>
                </a:gridCol>
              </a:tblGrid>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sz="2400" b="1" i="0" u="none" strike="noStrike" cap="none" normalizeH="0" baseline="0" dirty="0" smtClean="0">
                          <a:ln>
                            <a:noFill/>
                          </a:ln>
                          <a:solidFill>
                            <a:schemeClr val="tx1"/>
                          </a:solidFill>
                          <a:effectLst/>
                          <a:latin typeface="宋体" pitchFamily="2" charset="-122"/>
                          <a:ea typeface="宋体" pitchFamily="2" charset="-122"/>
                          <a:sym typeface="宋体" pitchFamily="2" charset="-122"/>
                        </a:rPr>
                        <a:t>物质</a:t>
                      </a:r>
                    </a:p>
                  </a:txBody>
                  <a:tcPr marL="121920" marR="121920" anchor="b" horzOverflow="overflow">
                    <a:lnL w="6350"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sz="2400" b="1" i="0" u="none" strike="noStrike" cap="none" normalizeH="0" baseline="0" dirty="0" smtClean="0">
                          <a:ln>
                            <a:noFill/>
                          </a:ln>
                          <a:solidFill>
                            <a:schemeClr val="tx1"/>
                          </a:solidFill>
                          <a:effectLst/>
                          <a:latin typeface="宋体" pitchFamily="2" charset="-122"/>
                          <a:ea typeface="宋体" pitchFamily="2" charset="-122"/>
                          <a:sym typeface="宋体" pitchFamily="2" charset="-122"/>
                        </a:rPr>
                        <a:t>分子数</a:t>
                      </a:r>
                    </a:p>
                  </a:txBody>
                  <a:tcPr marL="121920" marR="121920" anchor="b" horzOverflow="overflow">
                    <a:lnL w="6350"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sz="2400" b="1" i="0" u="none" strike="noStrike" cap="none" normalizeH="0" baseline="0" dirty="0" smtClean="0">
                          <a:ln>
                            <a:noFill/>
                          </a:ln>
                          <a:solidFill>
                            <a:schemeClr val="tx1"/>
                          </a:solidFill>
                          <a:effectLst/>
                          <a:latin typeface="宋体" pitchFamily="2" charset="-122"/>
                          <a:ea typeface="宋体" pitchFamily="2" charset="-122"/>
                          <a:sym typeface="宋体" pitchFamily="2" charset="-122"/>
                        </a:rPr>
                        <a:t>质量</a:t>
                      </a:r>
                      <a:r>
                        <a:rPr kumimoji="0" lang="zh-CN"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sym typeface="Times New Roman" pitchFamily="18" charset="0"/>
                        </a:rPr>
                        <a:t>(g)</a:t>
                      </a:r>
                      <a:endParaRPr kumimoji="0" lang="zh-CN" altLang="zh-CN" sz="2400" b="1" i="0" u="none" strike="noStrike" cap="none" normalizeH="0" baseline="0" dirty="0" smtClean="0">
                        <a:ln>
                          <a:noFill/>
                        </a:ln>
                        <a:solidFill>
                          <a:schemeClr val="tx1"/>
                        </a:solidFill>
                        <a:effectLst/>
                        <a:latin typeface="宋体" pitchFamily="2" charset="-122"/>
                        <a:ea typeface="宋体" pitchFamily="2" charset="-122"/>
                        <a:sym typeface="宋体" pitchFamily="2" charset="-122"/>
                      </a:endParaRPr>
                    </a:p>
                  </a:txBody>
                  <a:tcPr marL="121920" marR="121920" anchor="b" horzOverflow="overflow">
                    <a:lnL w="6350"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sz="2400" b="1" i="0" u="none" strike="noStrike" cap="none" normalizeH="0" baseline="0" dirty="0" smtClean="0">
                          <a:ln>
                            <a:noFill/>
                          </a:ln>
                          <a:solidFill>
                            <a:schemeClr val="tx1"/>
                          </a:solidFill>
                          <a:effectLst/>
                          <a:latin typeface="宋体" pitchFamily="2" charset="-122"/>
                          <a:ea typeface="宋体" pitchFamily="2" charset="-122"/>
                          <a:sym typeface="宋体" pitchFamily="2" charset="-122"/>
                        </a:rPr>
                        <a:t>物质的量</a:t>
                      </a:r>
                      <a:r>
                        <a:rPr kumimoji="0" lang="zh-CN"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sym typeface="Times New Roman" pitchFamily="18" charset="0"/>
                        </a:rPr>
                        <a:t>(mol)</a:t>
                      </a:r>
                      <a:endParaRPr kumimoji="0" lang="zh-CN" altLang="zh-CN" sz="2400" b="1" i="0" u="none" strike="noStrike" cap="none" normalizeH="0" baseline="0" dirty="0" smtClean="0">
                        <a:ln>
                          <a:noFill/>
                        </a:ln>
                        <a:solidFill>
                          <a:schemeClr val="tx1"/>
                        </a:solidFill>
                        <a:effectLst/>
                        <a:latin typeface="宋体" pitchFamily="2" charset="-122"/>
                        <a:ea typeface="宋体" pitchFamily="2" charset="-122"/>
                        <a:sym typeface="宋体" pitchFamily="2" charset="-122"/>
                      </a:endParaRPr>
                    </a:p>
                  </a:txBody>
                  <a:tcPr marL="121920" marR="121920" anchor="b" horzOverflow="overflow">
                    <a:lnL w="6350"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sz="2400" b="1" i="0" u="none" strike="noStrike" cap="none" normalizeH="0" baseline="0" dirty="0" smtClean="0">
                          <a:ln>
                            <a:noFill/>
                          </a:ln>
                          <a:solidFill>
                            <a:schemeClr val="tx1"/>
                          </a:solidFill>
                          <a:effectLst/>
                          <a:latin typeface="宋体" pitchFamily="2" charset="-122"/>
                          <a:ea typeface="宋体" pitchFamily="2" charset="-122"/>
                          <a:sym typeface="宋体" pitchFamily="2" charset="-122"/>
                        </a:rPr>
                        <a:t>摩尔质量</a:t>
                      </a:r>
                      <a:r>
                        <a:rPr kumimoji="0" lang="zh-CN"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sym typeface="Times New Roman" pitchFamily="18" charset="0"/>
                        </a:rPr>
                        <a:t>(g/mol)</a:t>
                      </a:r>
                      <a:endParaRPr kumimoji="0" lang="zh-CN" altLang="zh-CN" sz="2400" b="1" i="0" u="none" strike="noStrike" cap="none" normalizeH="0" baseline="0" dirty="0" smtClean="0">
                        <a:ln>
                          <a:noFill/>
                        </a:ln>
                        <a:solidFill>
                          <a:schemeClr val="tx1"/>
                        </a:solidFill>
                        <a:effectLst/>
                        <a:latin typeface="宋体" pitchFamily="2" charset="-122"/>
                        <a:ea typeface="宋体" pitchFamily="2" charset="-122"/>
                        <a:sym typeface="宋体" pitchFamily="2" charset="-122"/>
                      </a:endParaRPr>
                    </a:p>
                  </a:txBody>
                  <a:tcPr marL="121920" marR="121920" anchor="b" horzOverflow="overflow">
                    <a:lnL w="6350"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sz="2400" b="1" i="0" u="none" strike="noStrike" cap="none" normalizeH="0" baseline="0" dirty="0" smtClean="0">
                          <a:ln>
                            <a:noFill/>
                          </a:ln>
                          <a:solidFill>
                            <a:schemeClr val="tx1"/>
                          </a:solidFill>
                          <a:effectLst/>
                          <a:latin typeface="宋体" pitchFamily="2" charset="-122"/>
                          <a:ea typeface="宋体" pitchFamily="2" charset="-122"/>
                          <a:sym typeface="宋体" pitchFamily="2" charset="-122"/>
                        </a:rPr>
                        <a:t>氮气</a:t>
                      </a:r>
                    </a:p>
                  </a:txBody>
                  <a:tcPr marL="121920" marR="121920" anchor="b" horzOverflow="overflow">
                    <a:lnL w="6350"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sz="2400" b="1" i="0" u="none" strike="noStrike" cap="none" normalizeH="0" baseline="0" dirty="0" smtClean="0">
                          <a:ln>
                            <a:noFill/>
                          </a:ln>
                          <a:solidFill>
                            <a:schemeClr val="tx1"/>
                          </a:solidFill>
                          <a:effectLst/>
                          <a:latin typeface="宋体" pitchFamily="2" charset="-122"/>
                          <a:ea typeface="宋体" pitchFamily="2" charset="-122"/>
                          <a:sym typeface="宋体" pitchFamily="2" charset="-122"/>
                        </a:rPr>
                        <a:t>　</a:t>
                      </a:r>
                    </a:p>
                  </a:txBody>
                  <a:tcPr marL="121920" marR="121920" anchor="b" horzOverflow="overflow">
                    <a:lnL w="6350"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sym typeface="Times New Roman" pitchFamily="18" charset="0"/>
                        </a:rPr>
                        <a:t>14</a:t>
                      </a:r>
                    </a:p>
                  </a:txBody>
                  <a:tcPr marL="121920" marR="121920" anchor="b" horzOverflow="overflow">
                    <a:lnL w="6350"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sz="2400" b="1" i="0" u="none" strike="noStrike" cap="none" normalizeH="0" baseline="0" dirty="0" smtClean="0">
                          <a:ln>
                            <a:noFill/>
                          </a:ln>
                          <a:solidFill>
                            <a:schemeClr val="tx1"/>
                          </a:solidFill>
                          <a:effectLst/>
                          <a:latin typeface="宋体" pitchFamily="2" charset="-122"/>
                          <a:ea typeface="宋体" pitchFamily="2" charset="-122"/>
                          <a:sym typeface="宋体" pitchFamily="2" charset="-122"/>
                        </a:rPr>
                        <a:t>　</a:t>
                      </a:r>
                    </a:p>
                  </a:txBody>
                  <a:tcPr marL="121920" marR="121920" anchor="b" horzOverflow="overflow">
                    <a:lnL w="6350"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sz="2400" b="1" i="0" u="none" strike="noStrike" cap="none" normalizeH="0" baseline="0" dirty="0" smtClean="0">
                          <a:ln>
                            <a:noFill/>
                          </a:ln>
                          <a:solidFill>
                            <a:schemeClr val="tx1"/>
                          </a:solidFill>
                          <a:effectLst/>
                          <a:latin typeface="宋体" pitchFamily="2" charset="-122"/>
                          <a:ea typeface="宋体" pitchFamily="2" charset="-122"/>
                          <a:sym typeface="宋体" pitchFamily="2" charset="-122"/>
                        </a:rPr>
                        <a:t>　</a:t>
                      </a:r>
                    </a:p>
                  </a:txBody>
                  <a:tcPr marL="121920" marR="121920" anchor="b" horzOverflow="overflow">
                    <a:lnL w="6350"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7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sym typeface="Times New Roman" pitchFamily="18" charset="0"/>
                        </a:rPr>
                        <a:t>H</a:t>
                      </a:r>
                      <a:r>
                        <a:rPr kumimoji="0" lang="zh-CN" altLang="zh-CN" sz="2400" b="1" i="0" u="none" strike="noStrike" cap="none" normalizeH="0" baseline="-25000" dirty="0" smtClean="0">
                          <a:ln>
                            <a:noFill/>
                          </a:ln>
                          <a:solidFill>
                            <a:schemeClr val="tx1"/>
                          </a:solidFill>
                          <a:effectLst/>
                          <a:latin typeface="Times New Roman" pitchFamily="18" charset="0"/>
                          <a:ea typeface="宋体" pitchFamily="2" charset="-122"/>
                          <a:cs typeface="Times New Roman" pitchFamily="18" charset="0"/>
                          <a:sym typeface="Times New Roman" pitchFamily="18" charset="0"/>
                        </a:rPr>
                        <a:t>2</a:t>
                      </a:r>
                      <a:r>
                        <a:rPr kumimoji="0" lang="zh-CN"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sym typeface="Times New Roman" pitchFamily="18" charset="0"/>
                        </a:rPr>
                        <a:t>SO</a:t>
                      </a:r>
                      <a:r>
                        <a:rPr kumimoji="0" lang="zh-CN" altLang="zh-CN" sz="2400" b="1" i="0" u="none" strike="noStrike" cap="none" normalizeH="0" baseline="-25000" dirty="0" smtClean="0">
                          <a:ln>
                            <a:noFill/>
                          </a:ln>
                          <a:solidFill>
                            <a:schemeClr val="tx1"/>
                          </a:solidFill>
                          <a:effectLst/>
                          <a:latin typeface="Times New Roman" pitchFamily="18" charset="0"/>
                          <a:ea typeface="宋体" pitchFamily="2" charset="-122"/>
                          <a:cs typeface="Times New Roman" pitchFamily="18" charset="0"/>
                          <a:sym typeface="Times New Roman" pitchFamily="18" charset="0"/>
                        </a:rPr>
                        <a:t>4</a:t>
                      </a:r>
                      <a:endParaRPr kumimoji="0" lang="zh-CN"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sym typeface="Times New Roman" pitchFamily="18" charset="0"/>
                      </a:endParaRPr>
                    </a:p>
                  </a:txBody>
                  <a:tcPr marL="121920" marR="121920" anchor="b" horzOverflow="overflow">
                    <a:lnL w="6350"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sym typeface="Times New Roman" pitchFamily="18" charset="0"/>
                        </a:rPr>
                        <a:t>3.01</a:t>
                      </a:r>
                      <a:r>
                        <a:rPr kumimoji="0" lang="zh-CN" altLang="zh-CN" sz="2400" b="1" i="0" u="none" strike="noStrike" cap="none" normalizeH="0" baseline="0" dirty="0" smtClean="0">
                          <a:ln>
                            <a:noFill/>
                          </a:ln>
                          <a:solidFill>
                            <a:schemeClr val="tx1"/>
                          </a:solidFill>
                          <a:effectLst/>
                          <a:latin typeface="宋体" pitchFamily="2" charset="-122"/>
                          <a:ea typeface="宋体" pitchFamily="2" charset="-122"/>
                          <a:sym typeface="宋体" pitchFamily="2" charset="-122"/>
                        </a:rPr>
                        <a:t>×</a:t>
                      </a:r>
                      <a:r>
                        <a:rPr kumimoji="0" lang="zh-CN"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sym typeface="Times New Roman" pitchFamily="18" charset="0"/>
                        </a:rPr>
                        <a:t>10</a:t>
                      </a:r>
                      <a:r>
                        <a:rPr kumimoji="0" lang="zh-CN" altLang="zh-CN" sz="2400" b="1" i="0" u="none" strike="noStrike" cap="none" normalizeH="0" baseline="30000" dirty="0" smtClean="0">
                          <a:ln>
                            <a:noFill/>
                          </a:ln>
                          <a:solidFill>
                            <a:schemeClr val="tx1"/>
                          </a:solidFill>
                          <a:effectLst/>
                          <a:latin typeface="Times New Roman" pitchFamily="18" charset="0"/>
                          <a:ea typeface="宋体" pitchFamily="2" charset="-122"/>
                          <a:cs typeface="Times New Roman" pitchFamily="18" charset="0"/>
                          <a:sym typeface="Times New Roman" pitchFamily="18" charset="0"/>
                        </a:rPr>
                        <a:t>22</a:t>
                      </a:r>
                      <a:endParaRPr kumimoji="0" lang="zh-CN"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sym typeface="Times New Roman" pitchFamily="18" charset="0"/>
                      </a:endParaRPr>
                    </a:p>
                  </a:txBody>
                  <a:tcPr marL="121920" marR="121920" anchor="b" horzOverflow="overflow">
                    <a:lnL w="6350"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sz="2400" b="1" i="0" u="none" strike="noStrike" cap="none" normalizeH="0" baseline="0" smtClean="0">
                          <a:ln>
                            <a:noFill/>
                          </a:ln>
                          <a:solidFill>
                            <a:schemeClr val="tx1"/>
                          </a:solidFill>
                          <a:effectLst/>
                          <a:latin typeface="宋体" pitchFamily="2" charset="-122"/>
                          <a:ea typeface="宋体" pitchFamily="2" charset="-122"/>
                          <a:sym typeface="宋体" pitchFamily="2" charset="-122"/>
                        </a:rPr>
                        <a:t>　</a:t>
                      </a:r>
                    </a:p>
                  </a:txBody>
                  <a:tcPr marL="121920" marR="121920" anchor="b" horzOverflow="overflow">
                    <a:lnL w="6350"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sz="2400" b="1" i="0" u="none" strike="noStrike" cap="none" normalizeH="0" baseline="0" smtClean="0">
                          <a:ln>
                            <a:noFill/>
                          </a:ln>
                          <a:solidFill>
                            <a:schemeClr val="tx1"/>
                          </a:solidFill>
                          <a:effectLst/>
                          <a:latin typeface="宋体" pitchFamily="2" charset="-122"/>
                          <a:ea typeface="宋体" pitchFamily="2" charset="-122"/>
                          <a:sym typeface="宋体" pitchFamily="2" charset="-122"/>
                        </a:rPr>
                        <a:t>　</a:t>
                      </a:r>
                    </a:p>
                  </a:txBody>
                  <a:tcPr marL="121920" marR="121920" anchor="b" horzOverflow="overflow">
                    <a:lnL w="6350"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sz="2400" b="1" i="0" u="none" strike="noStrike" cap="none" normalizeH="0" baseline="0" dirty="0" smtClean="0">
                          <a:ln>
                            <a:noFill/>
                          </a:ln>
                          <a:solidFill>
                            <a:schemeClr val="tx1"/>
                          </a:solidFill>
                          <a:effectLst/>
                          <a:latin typeface="宋体" pitchFamily="2" charset="-122"/>
                          <a:ea typeface="宋体" pitchFamily="2" charset="-122"/>
                          <a:sym typeface="宋体" pitchFamily="2" charset="-122"/>
                        </a:rPr>
                        <a:t>　</a:t>
                      </a:r>
                    </a:p>
                  </a:txBody>
                  <a:tcPr marL="121920" marR="121920" anchor="b" horzOverflow="overflow">
                    <a:lnL w="6350"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zh-CN" sz="2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sym typeface="Times New Roman" pitchFamily="18" charset="0"/>
                        </a:rPr>
                        <a:t>H</a:t>
                      </a:r>
                      <a:r>
                        <a:rPr kumimoji="0" lang="zh-CN" altLang="zh-CN" sz="2400" b="1" i="0" u="none" strike="noStrike" cap="none" normalizeH="0" baseline="-25000" smtClean="0">
                          <a:ln>
                            <a:noFill/>
                          </a:ln>
                          <a:solidFill>
                            <a:schemeClr val="tx1"/>
                          </a:solidFill>
                          <a:effectLst/>
                          <a:latin typeface="Times New Roman" pitchFamily="18" charset="0"/>
                          <a:ea typeface="宋体" pitchFamily="2" charset="-122"/>
                          <a:cs typeface="Times New Roman" pitchFamily="18" charset="0"/>
                          <a:sym typeface="Times New Roman" pitchFamily="18" charset="0"/>
                        </a:rPr>
                        <a:t>2</a:t>
                      </a:r>
                      <a:r>
                        <a:rPr kumimoji="0" lang="zh-CN" altLang="zh-CN" sz="24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sym typeface="Times New Roman" pitchFamily="18" charset="0"/>
                        </a:rPr>
                        <a:t>O</a:t>
                      </a:r>
                    </a:p>
                  </a:txBody>
                  <a:tcPr marL="121920" marR="121920" anchor="b" horzOverflow="overflow">
                    <a:lnL w="6350"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sz="2400" b="1" i="0" u="none" strike="noStrike" cap="none" normalizeH="0" baseline="0" dirty="0" smtClean="0">
                          <a:ln>
                            <a:noFill/>
                          </a:ln>
                          <a:solidFill>
                            <a:schemeClr val="tx1"/>
                          </a:solidFill>
                          <a:effectLst/>
                          <a:latin typeface="宋体" pitchFamily="2" charset="-122"/>
                          <a:ea typeface="宋体" pitchFamily="2" charset="-122"/>
                          <a:sym typeface="宋体" pitchFamily="2" charset="-122"/>
                        </a:rPr>
                        <a:t>　</a:t>
                      </a:r>
                    </a:p>
                  </a:txBody>
                  <a:tcPr marL="121920" marR="121920" anchor="b" horzOverflow="overflow">
                    <a:lnL w="6350"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sz="2400" b="1" i="0" u="none" strike="noStrike" cap="none" normalizeH="0" baseline="0" dirty="0" smtClean="0">
                          <a:ln>
                            <a:noFill/>
                          </a:ln>
                          <a:solidFill>
                            <a:schemeClr val="tx1"/>
                          </a:solidFill>
                          <a:effectLst/>
                          <a:latin typeface="宋体" pitchFamily="2" charset="-122"/>
                          <a:ea typeface="宋体" pitchFamily="2" charset="-122"/>
                          <a:sym typeface="宋体" pitchFamily="2" charset="-122"/>
                        </a:rPr>
                        <a:t>　</a:t>
                      </a:r>
                    </a:p>
                  </a:txBody>
                  <a:tcPr marL="121920" marR="121920" anchor="b" horzOverflow="overflow">
                    <a:lnL w="6350"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sym typeface="Times New Roman" pitchFamily="18" charset="0"/>
                        </a:rPr>
                        <a:t>0.5</a:t>
                      </a:r>
                    </a:p>
                  </a:txBody>
                  <a:tcPr marL="121920" marR="121920" anchor="b" horzOverflow="overflow">
                    <a:lnL w="6350"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sz="2400" b="1" i="0" u="none" strike="noStrike" cap="none" normalizeH="0" baseline="0" dirty="0" smtClean="0">
                          <a:ln>
                            <a:noFill/>
                          </a:ln>
                          <a:solidFill>
                            <a:schemeClr val="tx1"/>
                          </a:solidFill>
                          <a:effectLst/>
                          <a:latin typeface="宋体" pitchFamily="2" charset="-122"/>
                          <a:ea typeface="宋体" pitchFamily="2" charset="-122"/>
                          <a:sym typeface="宋体" pitchFamily="2" charset="-122"/>
                        </a:rPr>
                        <a:t>　</a:t>
                      </a:r>
                    </a:p>
                  </a:txBody>
                  <a:tcPr marL="121920" marR="121920" anchor="b" horzOverflow="overflow">
                    <a:lnL w="6350" cap="flat" cmpd="sng" algn="ctr">
                      <a:solidFill>
                        <a:srgbClr val="080000"/>
                      </a:solidFill>
                      <a:prstDash val="solid"/>
                      <a:round/>
                      <a:headEnd type="none" w="med" len="med"/>
                      <a:tailEnd type="none" w="med" len="med"/>
                    </a:lnL>
                    <a:lnR w="6350" cap="flat" cmpd="sng" algn="ctr">
                      <a:solidFill>
                        <a:srgbClr val="080000"/>
                      </a:solidFill>
                      <a:prstDash val="solid"/>
                      <a:round/>
                      <a:headEnd type="none" w="med" len="med"/>
                      <a:tailEnd type="none" w="med" len="med"/>
                    </a:lnR>
                    <a:lnT w="6350" cap="flat" cmpd="sng" algn="ctr">
                      <a:solidFill>
                        <a:srgbClr val="080000"/>
                      </a:solidFill>
                      <a:prstDash val="solid"/>
                      <a:round/>
                      <a:headEnd type="none" w="med" len="med"/>
                      <a:tailEnd type="none" w="med" len="med"/>
                    </a:lnT>
                    <a:lnB w="6350" cap="flat" cmpd="sng" algn="ctr">
                      <a:solidFill>
                        <a:srgbClr val="08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ransition spd="slow" advTm="3000">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207509" y="1280160"/>
            <a:ext cx="10110606" cy="4292600"/>
          </a:xfrm>
          <a:prstGeom prst="rect">
            <a:avLst/>
          </a:prstGeom>
          <a:noFill/>
          <a:ln w="9525">
            <a:noFill/>
            <a:miter lim="800000"/>
            <a:headEnd/>
            <a:tailEnd/>
          </a:ln>
        </p:spPr>
      </p:pic>
      <p:sp>
        <p:nvSpPr>
          <p:cNvPr id="37893" name="文本框 37892"/>
          <p:cNvSpPr txBox="1"/>
          <p:nvPr/>
        </p:nvSpPr>
        <p:spPr>
          <a:xfrm>
            <a:off x="3627439" y="914400"/>
            <a:ext cx="4773612" cy="365760"/>
          </a:xfrm>
          <a:prstGeom prst="rect">
            <a:avLst/>
          </a:prstGeom>
          <a:noFill/>
          <a:ln w="9525">
            <a:noFill/>
          </a:ln>
        </p:spPr>
        <p:txBody>
          <a:bodyPr>
            <a:spAutoFit/>
          </a:bodyPr>
          <a:lstStyle/>
          <a:p>
            <a:pPr lvl="0"/>
            <a:endParaRPr lang="zh-CN" altLang="en-US" dirty="0">
              <a:latin typeface="Arial" panose="020B0604020202020204" pitchFamily="34" charset="0"/>
              <a:ea typeface="宋体" panose="02010600030101010101" pitchFamily="2" charset="-122"/>
            </a:endParaRPr>
          </a:p>
        </p:txBody>
      </p:sp>
      <p:sp>
        <p:nvSpPr>
          <p:cNvPr id="4" name="椭圆 3"/>
          <p:cNvSpPr/>
          <p:nvPr/>
        </p:nvSpPr>
        <p:spPr>
          <a:xfrm>
            <a:off x="2445040" y="2863452"/>
            <a:ext cx="1284605" cy="603250"/>
          </a:xfrm>
          <a:prstGeom prst="ellipse">
            <a:avLst/>
          </a:prstGeom>
          <a:noFill/>
          <a:ln w="571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5"/>
          <p:cNvGrpSpPr/>
          <p:nvPr/>
        </p:nvGrpSpPr>
        <p:grpSpPr>
          <a:xfrm>
            <a:off x="4006736" y="1221971"/>
            <a:ext cx="3838531" cy="1277391"/>
            <a:chOff x="5458" y="2850"/>
            <a:chExt cx="4956" cy="1362"/>
          </a:xfrm>
          <a:solidFill>
            <a:schemeClr val="accent1">
              <a:lumMod val="40000"/>
              <a:lumOff val="60000"/>
            </a:schemeClr>
          </a:solidFill>
        </p:grpSpPr>
        <p:sp>
          <p:nvSpPr>
            <p:cNvPr id="37898" name="云形标注 37897"/>
            <p:cNvSpPr/>
            <p:nvPr/>
          </p:nvSpPr>
          <p:spPr>
            <a:xfrm rot="99176">
              <a:off x="5458" y="2850"/>
              <a:ext cx="4650" cy="1362"/>
            </a:xfrm>
            <a:prstGeom prst="cloudCallout">
              <a:avLst>
                <a:gd name="adj1" fmla="val -58819"/>
                <a:gd name="adj2" fmla="val 82921"/>
              </a:avLst>
            </a:prstGeom>
            <a:grpFill/>
            <a:ln w="9525" cap="flat" cmpd="sng">
              <a:solidFill>
                <a:schemeClr val="tx1"/>
              </a:solidFill>
              <a:prstDash val="solid"/>
              <a:miter/>
              <a:headEnd type="none" w="med" len="med"/>
              <a:tailEnd type="none" w="med" len="med"/>
            </a:ln>
          </p:spPr>
          <p:txBody>
            <a:bodyPr/>
            <a:lstStyle/>
            <a:p>
              <a:pPr lvl="0" algn="ctr">
                <a:buClr>
                  <a:srgbClr val="000000"/>
                </a:buClr>
              </a:pPr>
              <a:endParaRPr lang="zh-CN" altLang="en-US" sz="2400" dirty="0">
                <a:latin typeface="Times New Roman" panose="02020603050405020304" pitchFamily="18" charset="0"/>
                <a:ea typeface="宋体" panose="02010600030101010101" pitchFamily="2" charset="-122"/>
              </a:endParaRPr>
            </a:p>
          </p:txBody>
        </p:sp>
        <p:sp>
          <p:nvSpPr>
            <p:cNvPr id="37899" name="文本框 37898"/>
            <p:cNvSpPr txBox="1"/>
            <p:nvPr/>
          </p:nvSpPr>
          <p:spPr>
            <a:xfrm rot="62593">
              <a:off x="5982" y="3066"/>
              <a:ext cx="4432" cy="1115"/>
            </a:xfrm>
            <a:prstGeom prst="rect">
              <a:avLst/>
            </a:prstGeom>
            <a:noFill/>
            <a:ln w="9525">
              <a:noFill/>
            </a:ln>
          </p:spPr>
          <p:txBody>
            <a:bodyPr>
              <a:spAutoFit/>
            </a:bodyPr>
            <a:lstStyle/>
            <a:p>
              <a:pPr lvl="0">
                <a:buClr>
                  <a:srgbClr val="000000"/>
                </a:buClr>
              </a:pPr>
              <a:r>
                <a:rPr lang="zh-CN" altLang="en-US" sz="4000" b="1" dirty="0">
                  <a:solidFill>
                    <a:srgbClr val="FF0000"/>
                  </a:solidFill>
                  <a:latin typeface="Times New Roman" panose="02020603050405020304" pitchFamily="18" charset="0"/>
                  <a:ea typeface="宋体" panose="02010600030101010101" pitchFamily="2" charset="-122"/>
                </a:rPr>
                <a:t>惊人的数字</a:t>
              </a:r>
            </a:p>
          </p:txBody>
        </p:sp>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2029610" y="1228331"/>
            <a:ext cx="8580726" cy="2031325"/>
          </a:xfrm>
          <a:prstGeom prst="rect">
            <a:avLst/>
          </a:prstGeom>
          <a:noFill/>
          <a:ln w="9525">
            <a:noFill/>
            <a:miter lim="800000"/>
            <a:headEnd/>
            <a:tailEnd/>
          </a:ln>
        </p:spPr>
        <p:txBody>
          <a:bodyPr wrap="square">
            <a:spAutoFit/>
          </a:bodyPr>
          <a:lstStyle/>
          <a:p>
            <a:pPr>
              <a:lnSpc>
                <a:spcPct val="150000"/>
              </a:lnSpc>
            </a:pPr>
            <a:r>
              <a:rPr lang="zh-CN" sz="2800" b="1" dirty="0">
                <a:latin typeface="宋体" pitchFamily="2" charset="-122"/>
              </a:rPr>
              <a:t>质量</a:t>
            </a:r>
            <a:r>
              <a:rPr lang="zh-CN" altLang="zh-CN" sz="2800" b="1" dirty="0">
                <a:latin typeface="宋体" pitchFamily="2" charset="-122"/>
              </a:rPr>
              <a:t>(</a:t>
            </a:r>
            <a:r>
              <a:rPr lang="zh-CN" altLang="zh-CN" sz="2800" b="1" i="1" dirty="0">
                <a:latin typeface="Times New Roman" pitchFamily="18" charset="0"/>
              </a:rPr>
              <a:t>m</a:t>
            </a:r>
            <a:r>
              <a:rPr lang="zh-CN" altLang="zh-CN" sz="2800" b="1" dirty="0">
                <a:latin typeface="宋体" pitchFamily="2" charset="-122"/>
              </a:rPr>
              <a:t>)</a:t>
            </a:r>
            <a:r>
              <a:rPr lang="zh-CN" sz="2800" b="1" dirty="0">
                <a:latin typeface="宋体" pitchFamily="2" charset="-122"/>
              </a:rPr>
              <a:t>、 摩尔质量</a:t>
            </a:r>
            <a:r>
              <a:rPr lang="zh-CN" altLang="zh-CN" sz="2800" b="1" dirty="0">
                <a:latin typeface="宋体" pitchFamily="2" charset="-122"/>
              </a:rPr>
              <a:t>(</a:t>
            </a:r>
            <a:r>
              <a:rPr lang="zh-CN" altLang="zh-CN" sz="2800" b="1" i="1" dirty="0">
                <a:latin typeface="Times New Roman" pitchFamily="18" charset="0"/>
              </a:rPr>
              <a:t>M</a:t>
            </a:r>
            <a:r>
              <a:rPr lang="zh-CN" altLang="zh-CN" sz="2800" b="1" dirty="0">
                <a:latin typeface="宋体" pitchFamily="2" charset="-122"/>
              </a:rPr>
              <a:t>)</a:t>
            </a:r>
            <a:r>
              <a:rPr lang="zh-CN" sz="2800" b="1" dirty="0">
                <a:latin typeface="宋体" pitchFamily="2" charset="-122"/>
              </a:rPr>
              <a:t>、物质的量</a:t>
            </a:r>
            <a:r>
              <a:rPr lang="zh-CN" altLang="zh-CN" sz="2800" b="1" dirty="0">
                <a:latin typeface="宋体" pitchFamily="2" charset="-122"/>
              </a:rPr>
              <a:t>(</a:t>
            </a:r>
            <a:r>
              <a:rPr lang="zh-CN" altLang="zh-CN" sz="2800" b="1" i="1" dirty="0">
                <a:latin typeface="Times New Roman" pitchFamily="18" charset="0"/>
              </a:rPr>
              <a:t>n</a:t>
            </a:r>
            <a:r>
              <a:rPr lang="zh-CN" altLang="zh-CN" sz="2800" b="1" dirty="0">
                <a:latin typeface="宋体" pitchFamily="2" charset="-122"/>
              </a:rPr>
              <a:t>)</a:t>
            </a:r>
            <a:r>
              <a:rPr lang="zh-CN" sz="2800" b="1" dirty="0">
                <a:latin typeface="宋体" pitchFamily="2" charset="-122"/>
              </a:rPr>
              <a:t>之间的</a:t>
            </a:r>
            <a:r>
              <a:rPr lang="zh-CN" sz="2800" b="1" dirty="0"/>
              <a:t>关系</a:t>
            </a:r>
          </a:p>
          <a:p>
            <a:pPr>
              <a:lnSpc>
                <a:spcPct val="150000"/>
              </a:lnSpc>
            </a:pPr>
            <a:endParaRPr lang="zh-CN" sz="2800" b="1" dirty="0"/>
          </a:p>
          <a:p>
            <a:pPr>
              <a:lnSpc>
                <a:spcPct val="150000"/>
              </a:lnSpc>
            </a:pPr>
            <a:r>
              <a:rPr lang="zh-CN" sz="2800" b="1" dirty="0"/>
              <a:t>式是</a:t>
            </a:r>
            <a:r>
              <a:rPr lang="zh-CN" sz="2800" b="1" u="sng" dirty="0"/>
              <a:t>                                                  </a:t>
            </a:r>
            <a:r>
              <a:rPr lang="zh-CN" sz="2800" b="1" dirty="0"/>
              <a:t>。          </a:t>
            </a:r>
            <a:r>
              <a:rPr lang="zh-CN" sz="2400" b="1" dirty="0"/>
              <a:t>         </a:t>
            </a:r>
            <a:endParaRPr lang="zh-CN" sz="2400" b="1" u="sng" dirty="0"/>
          </a:p>
        </p:txBody>
      </p:sp>
      <p:sp>
        <p:nvSpPr>
          <p:cNvPr id="23555" name="Rectangle 3"/>
          <p:cNvSpPr>
            <a:spLocks noChangeArrowheads="1"/>
          </p:cNvSpPr>
          <p:nvPr/>
        </p:nvSpPr>
        <p:spPr bwMode="auto">
          <a:xfrm>
            <a:off x="2853954" y="2536618"/>
            <a:ext cx="2180167" cy="523220"/>
          </a:xfrm>
          <a:prstGeom prst="rect">
            <a:avLst/>
          </a:prstGeom>
          <a:noFill/>
          <a:ln w="9525">
            <a:noFill/>
            <a:miter lim="800000"/>
            <a:headEnd/>
            <a:tailEnd/>
          </a:ln>
        </p:spPr>
        <p:txBody>
          <a:bodyPr>
            <a:spAutoFit/>
          </a:bodyPr>
          <a:lstStyle/>
          <a:p>
            <a:r>
              <a:rPr lang="zh-CN" altLang="zh-CN" sz="2800" b="1" i="1" dirty="0">
                <a:solidFill>
                  <a:srgbClr val="FF0000"/>
                </a:solidFill>
                <a:latin typeface="Times New Roman" pitchFamily="18" charset="0"/>
              </a:rPr>
              <a:t>m</a:t>
            </a:r>
            <a:r>
              <a:rPr lang="zh-CN" altLang="zh-CN" sz="2800" b="1" dirty="0">
                <a:solidFill>
                  <a:srgbClr val="FF0000"/>
                </a:solidFill>
                <a:latin typeface="Times New Roman" pitchFamily="18" charset="0"/>
              </a:rPr>
              <a:t>= </a:t>
            </a:r>
            <a:r>
              <a:rPr lang="zh-CN" altLang="zh-CN" sz="2800" b="1" i="1" dirty="0">
                <a:solidFill>
                  <a:srgbClr val="FF0000"/>
                </a:solidFill>
                <a:latin typeface="Times New Roman" pitchFamily="18" charset="0"/>
              </a:rPr>
              <a:t>n</a:t>
            </a:r>
            <a:r>
              <a:rPr lang="zh-CN" altLang="zh-CN" sz="2800" b="1" dirty="0">
                <a:solidFill>
                  <a:srgbClr val="FF0000"/>
                </a:solidFill>
                <a:latin typeface="Times New Roman" pitchFamily="18" charset="0"/>
              </a:rPr>
              <a:t> · </a:t>
            </a:r>
            <a:r>
              <a:rPr lang="zh-CN" altLang="zh-CN" sz="2800" b="1" i="1" dirty="0">
                <a:solidFill>
                  <a:srgbClr val="FF0000"/>
                </a:solidFill>
                <a:latin typeface="Times New Roman" pitchFamily="18" charset="0"/>
              </a:rPr>
              <a:t>M</a:t>
            </a:r>
          </a:p>
        </p:txBody>
      </p:sp>
      <p:grpSp>
        <p:nvGrpSpPr>
          <p:cNvPr id="2" name="Group 4"/>
          <p:cNvGrpSpPr>
            <a:grpSpLocks/>
          </p:cNvGrpSpPr>
          <p:nvPr/>
        </p:nvGrpSpPr>
        <p:grpSpPr bwMode="auto">
          <a:xfrm>
            <a:off x="4591714" y="2136213"/>
            <a:ext cx="3456517" cy="993775"/>
            <a:chOff x="0" y="29"/>
            <a:chExt cx="1633" cy="626"/>
          </a:xfrm>
        </p:grpSpPr>
        <p:sp>
          <p:nvSpPr>
            <p:cNvPr id="22533" name="Rectangle 5"/>
            <p:cNvSpPr>
              <a:spLocks noChangeArrowheads="1"/>
            </p:cNvSpPr>
            <p:nvPr/>
          </p:nvSpPr>
          <p:spPr bwMode="auto">
            <a:xfrm>
              <a:off x="0" y="144"/>
              <a:ext cx="1633" cy="330"/>
            </a:xfrm>
            <a:prstGeom prst="rect">
              <a:avLst/>
            </a:prstGeom>
            <a:noFill/>
            <a:ln w="9525">
              <a:noFill/>
              <a:miter lim="800000"/>
              <a:headEnd/>
              <a:tailEnd/>
            </a:ln>
          </p:spPr>
          <p:txBody>
            <a:bodyPr>
              <a:spAutoFit/>
            </a:bodyPr>
            <a:lstStyle/>
            <a:p>
              <a:r>
                <a:rPr lang="zh-CN" sz="2400" b="1" dirty="0">
                  <a:solidFill>
                    <a:srgbClr val="FF0000"/>
                  </a:solidFill>
                  <a:latin typeface="Times New Roman" pitchFamily="18" charset="0"/>
                </a:rPr>
                <a:t>或 </a:t>
              </a:r>
              <a:r>
                <a:rPr lang="zh-CN" altLang="zh-CN" sz="2800" b="1" i="1" dirty="0">
                  <a:solidFill>
                    <a:srgbClr val="FF0000"/>
                  </a:solidFill>
                  <a:latin typeface="Times New Roman" pitchFamily="18" charset="0"/>
                </a:rPr>
                <a:t>n</a:t>
              </a:r>
              <a:r>
                <a:rPr lang="zh-CN" altLang="zh-CN" sz="2800" b="1" dirty="0">
                  <a:solidFill>
                    <a:srgbClr val="FF0000"/>
                  </a:solidFill>
                  <a:latin typeface="Times New Roman" pitchFamily="18" charset="0"/>
                </a:rPr>
                <a:t> = </a:t>
              </a:r>
              <a:r>
                <a:rPr lang="zh-CN" altLang="zh-CN" sz="2400" b="1" dirty="0">
                  <a:solidFill>
                    <a:srgbClr val="FF0000"/>
                  </a:solidFill>
                  <a:latin typeface="Times New Roman" pitchFamily="18" charset="0"/>
                </a:rPr>
                <a:t> ———</a:t>
              </a:r>
            </a:p>
          </p:txBody>
        </p:sp>
        <p:sp>
          <p:nvSpPr>
            <p:cNvPr id="22534" name="Rectangle 6"/>
            <p:cNvSpPr>
              <a:spLocks noChangeArrowheads="1"/>
            </p:cNvSpPr>
            <p:nvPr/>
          </p:nvSpPr>
          <p:spPr bwMode="auto">
            <a:xfrm>
              <a:off x="635" y="29"/>
              <a:ext cx="219" cy="330"/>
            </a:xfrm>
            <a:prstGeom prst="rect">
              <a:avLst/>
            </a:prstGeom>
            <a:noFill/>
            <a:ln w="9525">
              <a:noFill/>
              <a:miter lim="800000"/>
              <a:headEnd/>
              <a:tailEnd/>
            </a:ln>
          </p:spPr>
          <p:txBody>
            <a:bodyPr wrap="none">
              <a:spAutoFit/>
            </a:bodyPr>
            <a:lstStyle/>
            <a:p>
              <a:r>
                <a:rPr lang="zh-CN" altLang="zh-CN" sz="2800" b="1" i="1" dirty="0">
                  <a:solidFill>
                    <a:srgbClr val="FF0000"/>
                  </a:solidFill>
                  <a:latin typeface="Times New Roman" pitchFamily="18" charset="0"/>
                </a:rPr>
                <a:t>m</a:t>
              </a:r>
            </a:p>
          </p:txBody>
        </p:sp>
        <p:sp>
          <p:nvSpPr>
            <p:cNvPr id="22535" name="Rectangle 7"/>
            <p:cNvSpPr>
              <a:spLocks noChangeArrowheads="1"/>
            </p:cNvSpPr>
            <p:nvPr/>
          </p:nvSpPr>
          <p:spPr bwMode="auto">
            <a:xfrm>
              <a:off x="635" y="325"/>
              <a:ext cx="247" cy="330"/>
            </a:xfrm>
            <a:prstGeom prst="rect">
              <a:avLst/>
            </a:prstGeom>
            <a:noFill/>
            <a:ln w="9525">
              <a:noFill/>
              <a:miter lim="800000"/>
              <a:headEnd/>
              <a:tailEnd/>
            </a:ln>
          </p:spPr>
          <p:txBody>
            <a:bodyPr wrap="none">
              <a:spAutoFit/>
            </a:bodyPr>
            <a:lstStyle/>
            <a:p>
              <a:r>
                <a:rPr lang="zh-CN" altLang="zh-CN" sz="2800" b="1" i="1" dirty="0">
                  <a:solidFill>
                    <a:srgbClr val="FF0000"/>
                  </a:solidFill>
                  <a:latin typeface="Times New Roman" pitchFamily="18" charset="0"/>
                </a:rPr>
                <a:t>M</a:t>
              </a:r>
            </a:p>
          </p:txBody>
        </p:sp>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utoUpdateAnimBg="0"/>
      <p:bldP spid="23555"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689405" y="1213795"/>
            <a:ext cx="11189557" cy="4616648"/>
          </a:xfrm>
          <a:prstGeom prst="rect">
            <a:avLst/>
          </a:prstGeom>
          <a:noFill/>
          <a:ln w="9525">
            <a:noFill/>
            <a:miter lim="800000"/>
            <a:headEnd/>
            <a:tailEnd/>
          </a:ln>
        </p:spPr>
        <p:txBody>
          <a:bodyPr wrap="square">
            <a:spAutoFit/>
          </a:bodyPr>
          <a:lstStyle/>
          <a:p>
            <a:pPr>
              <a:lnSpc>
                <a:spcPct val="150000"/>
              </a:lnSpc>
            </a:pPr>
            <a:r>
              <a:rPr lang="zh-CN" altLang="en-US" sz="2800" b="1" dirty="0">
                <a:latin typeface="宋体" pitchFamily="2" charset="-122"/>
                <a:sym typeface="宋体" pitchFamily="2" charset="-122"/>
              </a:rPr>
              <a:t>1.质量相等的下列物质中，含分子数最多的是</a:t>
            </a:r>
            <a:r>
              <a:rPr lang="zh-CN" altLang="en-US" sz="2800" b="1" dirty="0" smtClean="0">
                <a:latin typeface="宋体" pitchFamily="2" charset="-122"/>
                <a:sym typeface="宋体" pitchFamily="2" charset="-122"/>
              </a:rPr>
              <a:t>（</a:t>
            </a:r>
            <a:r>
              <a:rPr lang="zh-CN" altLang="en-US" sz="2800" b="1" dirty="0">
                <a:latin typeface="宋体" pitchFamily="2" charset="-122"/>
                <a:sym typeface="宋体" pitchFamily="2" charset="-122"/>
              </a:rPr>
              <a:t>　）　</a:t>
            </a:r>
          </a:p>
          <a:p>
            <a:pPr>
              <a:lnSpc>
                <a:spcPct val="150000"/>
              </a:lnSpc>
            </a:pPr>
            <a:r>
              <a:rPr lang="zh-CN" altLang="en-US" sz="2800" b="1" dirty="0">
                <a:latin typeface="宋体" pitchFamily="2" charset="-122"/>
                <a:sym typeface="宋体" pitchFamily="2" charset="-122"/>
              </a:rPr>
              <a:t>A. CH</a:t>
            </a:r>
            <a:r>
              <a:rPr lang="zh-CN" altLang="en-US" sz="2800" b="1" baseline="-25000" dirty="0">
                <a:latin typeface="宋体" pitchFamily="2" charset="-122"/>
                <a:sym typeface="宋体" pitchFamily="2" charset="-122"/>
              </a:rPr>
              <a:t>4 </a:t>
            </a:r>
            <a:r>
              <a:rPr lang="zh-CN" altLang="en-US" sz="2800" b="1" dirty="0">
                <a:latin typeface="宋体" pitchFamily="2" charset="-122"/>
                <a:sym typeface="宋体" pitchFamily="2" charset="-122"/>
              </a:rPr>
              <a:t>       B. O</a:t>
            </a:r>
            <a:r>
              <a:rPr lang="zh-CN" altLang="en-US" sz="2800" b="1" baseline="-25000" dirty="0">
                <a:latin typeface="宋体" pitchFamily="2" charset="-122"/>
                <a:sym typeface="宋体" pitchFamily="2" charset="-122"/>
              </a:rPr>
              <a:t>2</a:t>
            </a:r>
            <a:r>
              <a:rPr lang="zh-CN" altLang="en-US" sz="2800" b="1" dirty="0">
                <a:latin typeface="宋体" pitchFamily="2" charset="-122"/>
                <a:sym typeface="宋体" pitchFamily="2" charset="-122"/>
              </a:rPr>
              <a:t>     C. NH</a:t>
            </a:r>
            <a:r>
              <a:rPr lang="zh-CN" altLang="en-US" sz="2800" b="1" baseline="-25000" dirty="0">
                <a:latin typeface="宋体" pitchFamily="2" charset="-122"/>
                <a:sym typeface="宋体" pitchFamily="2" charset="-122"/>
              </a:rPr>
              <a:t>3 </a:t>
            </a:r>
            <a:r>
              <a:rPr lang="zh-CN" altLang="en-US" sz="2800" b="1" dirty="0">
                <a:latin typeface="宋体" pitchFamily="2" charset="-122"/>
                <a:sym typeface="宋体" pitchFamily="2" charset="-122"/>
              </a:rPr>
              <a:t>     D. CO</a:t>
            </a:r>
            <a:r>
              <a:rPr lang="zh-CN" altLang="en-US" sz="2800" b="1" baseline="-25000" dirty="0">
                <a:latin typeface="宋体" pitchFamily="2" charset="-122"/>
                <a:sym typeface="宋体" pitchFamily="2" charset="-122"/>
              </a:rPr>
              <a:t>2</a:t>
            </a:r>
            <a:endParaRPr lang="zh-CN" altLang="en-US" sz="2800" b="1" dirty="0">
              <a:latin typeface="宋体" pitchFamily="2" charset="-122"/>
              <a:sym typeface="宋体" pitchFamily="2" charset="-122"/>
            </a:endParaRPr>
          </a:p>
          <a:p>
            <a:pPr>
              <a:lnSpc>
                <a:spcPct val="150000"/>
              </a:lnSpc>
            </a:pPr>
            <a:r>
              <a:rPr lang="zh-CN" altLang="en-US" sz="2800" b="1" dirty="0">
                <a:latin typeface="宋体" pitchFamily="2" charset="-122"/>
                <a:sym typeface="宋体" pitchFamily="2" charset="-122"/>
              </a:rPr>
              <a:t>2.对于同质量的二氧化硫和三氧化硫来说，下列关系中正确的是</a:t>
            </a:r>
            <a:r>
              <a:rPr lang="zh-CN" altLang="en-US" sz="2800" b="1" dirty="0" smtClean="0">
                <a:latin typeface="宋体" pitchFamily="2" charset="-122"/>
                <a:sym typeface="宋体" pitchFamily="2" charset="-122"/>
              </a:rPr>
              <a:t>（</a:t>
            </a:r>
            <a:r>
              <a:rPr lang="zh-CN" altLang="en-US" sz="2800" b="1" dirty="0">
                <a:latin typeface="宋体" pitchFamily="2" charset="-122"/>
                <a:sym typeface="宋体" pitchFamily="2" charset="-122"/>
              </a:rPr>
              <a:t>　）</a:t>
            </a:r>
          </a:p>
          <a:p>
            <a:pPr>
              <a:lnSpc>
                <a:spcPct val="150000"/>
              </a:lnSpc>
            </a:pPr>
            <a:r>
              <a:rPr lang="zh-CN" altLang="en-US" sz="2800" b="1" dirty="0">
                <a:latin typeface="Times New Roman" pitchFamily="18" charset="0"/>
                <a:cs typeface="Times New Roman" pitchFamily="18" charset="0"/>
                <a:sym typeface="Times New Roman" pitchFamily="18" charset="0"/>
              </a:rPr>
              <a:t>A</a:t>
            </a:r>
            <a:r>
              <a:rPr lang="zh-CN" altLang="en-US" sz="2800" b="1" dirty="0">
                <a:latin typeface="宋体" pitchFamily="2" charset="-122"/>
                <a:sym typeface="宋体" pitchFamily="2" charset="-122"/>
              </a:rPr>
              <a:t>．含氧原子的个数比为</a:t>
            </a:r>
            <a:r>
              <a:rPr lang="zh-CN" altLang="en-US" sz="2800" b="1" dirty="0">
                <a:latin typeface="Times New Roman" pitchFamily="18" charset="0"/>
                <a:cs typeface="Times New Roman" pitchFamily="18" charset="0"/>
                <a:sym typeface="Times New Roman" pitchFamily="18" charset="0"/>
              </a:rPr>
              <a:t>2</a:t>
            </a:r>
            <a:r>
              <a:rPr lang="zh-CN" altLang="en-US" sz="2800" b="1" dirty="0">
                <a:latin typeface="宋体" pitchFamily="2" charset="-122"/>
                <a:sym typeface="宋体" pitchFamily="2" charset="-122"/>
              </a:rPr>
              <a:t>∶</a:t>
            </a:r>
            <a:r>
              <a:rPr lang="zh-CN" altLang="en-US" sz="2800" b="1" dirty="0">
                <a:latin typeface="Times New Roman" pitchFamily="18" charset="0"/>
                <a:cs typeface="Times New Roman" pitchFamily="18" charset="0"/>
                <a:sym typeface="Times New Roman" pitchFamily="18" charset="0"/>
              </a:rPr>
              <a:t>3</a:t>
            </a:r>
            <a:r>
              <a:rPr lang="zh-CN" altLang="en-US" sz="2800" b="1" dirty="0">
                <a:latin typeface="宋体" pitchFamily="2" charset="-122"/>
                <a:sym typeface="宋体" pitchFamily="2" charset="-122"/>
              </a:rPr>
              <a:t>　　　　　　</a:t>
            </a:r>
          </a:p>
          <a:p>
            <a:pPr>
              <a:lnSpc>
                <a:spcPct val="150000"/>
              </a:lnSpc>
            </a:pPr>
            <a:r>
              <a:rPr lang="zh-CN" altLang="en-US" sz="2800" b="1" dirty="0">
                <a:latin typeface="Times New Roman" pitchFamily="18" charset="0"/>
                <a:cs typeface="Times New Roman" pitchFamily="18" charset="0"/>
                <a:sym typeface="Times New Roman" pitchFamily="18" charset="0"/>
              </a:rPr>
              <a:t>B</a:t>
            </a:r>
            <a:r>
              <a:rPr lang="zh-CN" altLang="en-US" sz="2800" b="1" dirty="0" smtClean="0">
                <a:latin typeface="Times New Roman" pitchFamily="18" charset="0"/>
                <a:cs typeface="Times New Roman" pitchFamily="18" charset="0"/>
                <a:sym typeface="Times New Roman" pitchFamily="18" charset="0"/>
              </a:rPr>
              <a:t>.   </a:t>
            </a:r>
            <a:r>
              <a:rPr lang="zh-CN" altLang="en-US" sz="2800" b="1" dirty="0" smtClean="0">
                <a:latin typeface="宋体" pitchFamily="2" charset="-122"/>
                <a:sym typeface="宋体" pitchFamily="2" charset="-122"/>
              </a:rPr>
              <a:t>含</a:t>
            </a:r>
            <a:r>
              <a:rPr lang="zh-CN" altLang="en-US" sz="2800" b="1" dirty="0">
                <a:latin typeface="宋体" pitchFamily="2" charset="-122"/>
                <a:sym typeface="宋体" pitchFamily="2" charset="-122"/>
              </a:rPr>
              <a:t>硫元素的质量比为</a:t>
            </a:r>
            <a:r>
              <a:rPr lang="zh-CN" altLang="en-US" sz="2800" b="1" dirty="0">
                <a:latin typeface="Times New Roman" pitchFamily="18" charset="0"/>
                <a:cs typeface="Times New Roman" pitchFamily="18" charset="0"/>
                <a:sym typeface="Times New Roman" pitchFamily="18" charset="0"/>
              </a:rPr>
              <a:t>5</a:t>
            </a:r>
            <a:r>
              <a:rPr lang="zh-CN" altLang="en-US" sz="2800" b="1" dirty="0">
                <a:latin typeface="宋体" pitchFamily="2" charset="-122"/>
                <a:sym typeface="宋体" pitchFamily="2" charset="-122"/>
              </a:rPr>
              <a:t>∶</a:t>
            </a:r>
            <a:r>
              <a:rPr lang="zh-CN" altLang="en-US" sz="2800" b="1" dirty="0">
                <a:latin typeface="Times New Roman" pitchFamily="18" charset="0"/>
                <a:cs typeface="Times New Roman" pitchFamily="18" charset="0"/>
                <a:sym typeface="Times New Roman" pitchFamily="18" charset="0"/>
              </a:rPr>
              <a:t>4</a:t>
            </a:r>
            <a:endParaRPr lang="zh-CN" altLang="en-US" sz="2800" b="1" dirty="0">
              <a:latin typeface="宋体" pitchFamily="2" charset="-122"/>
              <a:sym typeface="宋体" pitchFamily="2" charset="-122"/>
            </a:endParaRPr>
          </a:p>
          <a:p>
            <a:pPr>
              <a:lnSpc>
                <a:spcPct val="150000"/>
              </a:lnSpc>
            </a:pPr>
            <a:r>
              <a:rPr lang="zh-CN" altLang="en-US" sz="2800" b="1" dirty="0">
                <a:latin typeface="Times New Roman" pitchFamily="18" charset="0"/>
                <a:cs typeface="Times New Roman" pitchFamily="18" charset="0"/>
                <a:sym typeface="Times New Roman" pitchFamily="18" charset="0"/>
              </a:rPr>
              <a:t>C. </a:t>
            </a:r>
            <a:r>
              <a:rPr lang="zh-CN" altLang="en-US" sz="2800" b="1" dirty="0" smtClean="0">
                <a:latin typeface="Times New Roman" pitchFamily="18" charset="0"/>
                <a:cs typeface="Times New Roman" pitchFamily="18" charset="0"/>
                <a:sym typeface="Times New Roman" pitchFamily="18" charset="0"/>
              </a:rPr>
              <a:t>  </a:t>
            </a:r>
            <a:r>
              <a:rPr lang="zh-CN" altLang="en-US" sz="2800" b="1" dirty="0" smtClean="0">
                <a:latin typeface="宋体" pitchFamily="2" charset="-122"/>
                <a:sym typeface="宋体" pitchFamily="2" charset="-122"/>
              </a:rPr>
              <a:t>含</a:t>
            </a:r>
            <a:r>
              <a:rPr lang="zh-CN" altLang="en-US" sz="2800" b="1" dirty="0">
                <a:latin typeface="宋体" pitchFamily="2" charset="-122"/>
                <a:sym typeface="宋体" pitchFamily="2" charset="-122"/>
              </a:rPr>
              <a:t>氧元素的质量比为</a:t>
            </a:r>
            <a:r>
              <a:rPr lang="zh-CN" altLang="en-US" sz="2800" b="1" dirty="0">
                <a:latin typeface="Times New Roman" pitchFamily="18" charset="0"/>
                <a:cs typeface="Times New Roman" pitchFamily="18" charset="0"/>
                <a:sym typeface="Times New Roman" pitchFamily="18" charset="0"/>
              </a:rPr>
              <a:t>6</a:t>
            </a:r>
            <a:r>
              <a:rPr lang="zh-CN" altLang="en-US" sz="2800" b="1" dirty="0">
                <a:latin typeface="宋体" pitchFamily="2" charset="-122"/>
                <a:sym typeface="宋体" pitchFamily="2" charset="-122"/>
              </a:rPr>
              <a:t>∶</a:t>
            </a:r>
            <a:r>
              <a:rPr lang="zh-CN" altLang="en-US" sz="2800" b="1" dirty="0" smtClean="0">
                <a:latin typeface="Times New Roman" pitchFamily="18" charset="0"/>
                <a:cs typeface="Times New Roman" pitchFamily="18" charset="0"/>
                <a:sym typeface="Times New Roman" pitchFamily="18" charset="0"/>
              </a:rPr>
              <a:t>5</a:t>
            </a:r>
            <a:endParaRPr lang="zh-CN" altLang="en-US" sz="2800" b="1" dirty="0">
              <a:latin typeface="宋体" pitchFamily="2" charset="-122"/>
              <a:sym typeface="宋体" pitchFamily="2" charset="-122"/>
            </a:endParaRPr>
          </a:p>
          <a:p>
            <a:pPr>
              <a:lnSpc>
                <a:spcPct val="150000"/>
              </a:lnSpc>
            </a:pPr>
            <a:r>
              <a:rPr lang="zh-CN" altLang="en-US" sz="2800" b="1" dirty="0">
                <a:latin typeface="Times New Roman" pitchFamily="18" charset="0"/>
                <a:cs typeface="Times New Roman" pitchFamily="18" charset="0"/>
                <a:sym typeface="Times New Roman" pitchFamily="18" charset="0"/>
              </a:rPr>
              <a:t>D</a:t>
            </a:r>
            <a:r>
              <a:rPr lang="zh-CN" altLang="en-US" sz="2800" b="1" dirty="0" smtClean="0">
                <a:latin typeface="Times New Roman" pitchFamily="18" charset="0"/>
                <a:cs typeface="Times New Roman" pitchFamily="18" charset="0"/>
                <a:sym typeface="Times New Roman" pitchFamily="18" charset="0"/>
              </a:rPr>
              <a:t>.   </a:t>
            </a:r>
            <a:r>
              <a:rPr lang="zh-CN" altLang="en-US" sz="2800" b="1" dirty="0" smtClean="0">
                <a:latin typeface="宋体" pitchFamily="2" charset="-122"/>
                <a:sym typeface="宋体" pitchFamily="2" charset="-122"/>
              </a:rPr>
              <a:t>含</a:t>
            </a:r>
            <a:r>
              <a:rPr lang="zh-CN" altLang="en-US" sz="2800" b="1" dirty="0">
                <a:latin typeface="宋体" pitchFamily="2" charset="-122"/>
                <a:sym typeface="宋体" pitchFamily="2" charset="-122"/>
              </a:rPr>
              <a:t>硫原子的个数比为</a:t>
            </a:r>
            <a:r>
              <a:rPr lang="zh-CN" altLang="en-US" sz="2800" b="1" dirty="0">
                <a:latin typeface="Times New Roman" pitchFamily="18" charset="0"/>
                <a:cs typeface="Times New Roman" pitchFamily="18" charset="0"/>
                <a:sym typeface="Times New Roman" pitchFamily="18" charset="0"/>
              </a:rPr>
              <a:t>1</a:t>
            </a:r>
            <a:r>
              <a:rPr lang="zh-CN" altLang="en-US" sz="2800" b="1" dirty="0">
                <a:latin typeface="宋体" pitchFamily="2" charset="-122"/>
                <a:sym typeface="宋体" pitchFamily="2" charset="-122"/>
              </a:rPr>
              <a:t>∶</a:t>
            </a:r>
            <a:r>
              <a:rPr lang="zh-CN" altLang="en-US" sz="2800" b="1" dirty="0">
                <a:latin typeface="Times New Roman" pitchFamily="18" charset="0"/>
                <a:cs typeface="Times New Roman" pitchFamily="18" charset="0"/>
                <a:sym typeface="Times New Roman" pitchFamily="18" charset="0"/>
              </a:rPr>
              <a:t>1</a:t>
            </a:r>
            <a:endParaRPr lang="zh-CN" altLang="en-US" sz="2800" b="1" dirty="0">
              <a:latin typeface="宋体" pitchFamily="2" charset="-122"/>
              <a:sym typeface="宋体" pitchFamily="2" charset="-122"/>
            </a:endParaRPr>
          </a:p>
        </p:txBody>
      </p:sp>
    </p:spTree>
  </p:cSld>
  <p:clrMapOvr>
    <a:masterClrMapping/>
  </p:clrMapOvr>
  <p:transition spd="slow" advTm="3000">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996951" y="917575"/>
            <a:ext cx="10632016" cy="4247317"/>
          </a:xfrm>
          <a:prstGeom prst="rect">
            <a:avLst/>
          </a:prstGeom>
          <a:noFill/>
          <a:ln w="9525">
            <a:noFill/>
            <a:miter lim="800000"/>
            <a:headEnd/>
            <a:tailEnd/>
          </a:ln>
        </p:spPr>
        <p:txBody>
          <a:bodyPr>
            <a:spAutoFit/>
          </a:bodyPr>
          <a:lstStyle/>
          <a:p>
            <a:pPr>
              <a:lnSpc>
                <a:spcPct val="150000"/>
              </a:lnSpc>
            </a:pPr>
            <a:r>
              <a:rPr lang="zh-CN" altLang="en-US" sz="2800" b="1" dirty="0">
                <a:latin typeface="宋体" pitchFamily="2" charset="-122"/>
                <a:sym typeface="宋体" pitchFamily="2" charset="-122"/>
              </a:rPr>
              <a:t>3.（</a:t>
            </a:r>
            <a:r>
              <a:rPr lang="zh-CN" altLang="en-US" sz="2800" b="1" dirty="0">
                <a:latin typeface="Times New Roman" pitchFamily="18" charset="0"/>
                <a:cs typeface="Times New Roman" pitchFamily="18" charset="0"/>
                <a:sym typeface="Times New Roman" pitchFamily="18" charset="0"/>
              </a:rPr>
              <a:t>1</a:t>
            </a:r>
            <a:r>
              <a:rPr lang="zh-CN" altLang="en-US" sz="2800" b="1" dirty="0">
                <a:latin typeface="宋体" pitchFamily="2" charset="-122"/>
                <a:sym typeface="宋体" pitchFamily="2" charset="-122"/>
              </a:rPr>
              <a:t>）等物质的量</a:t>
            </a:r>
            <a:r>
              <a:rPr lang="zh-CN" altLang="en-US" sz="2800" b="1" dirty="0">
                <a:latin typeface="Times New Roman" pitchFamily="18" charset="0"/>
                <a:cs typeface="Times New Roman" pitchFamily="18" charset="0"/>
                <a:sym typeface="Times New Roman" pitchFamily="18" charset="0"/>
              </a:rPr>
              <a:t>O</a:t>
            </a:r>
            <a:r>
              <a:rPr lang="zh-CN" altLang="en-US" sz="2800" b="1" baseline="-25000" dirty="0">
                <a:latin typeface="宋体" pitchFamily="2" charset="-122"/>
                <a:sym typeface="宋体" pitchFamily="2" charset="-122"/>
              </a:rPr>
              <a:t>2</a:t>
            </a:r>
            <a:r>
              <a:rPr lang="zh-CN" altLang="en-US" sz="2800" b="1" dirty="0">
                <a:latin typeface="Times New Roman" pitchFamily="18" charset="0"/>
                <a:cs typeface="Times New Roman" pitchFamily="18" charset="0"/>
                <a:sym typeface="Times New Roman" pitchFamily="18" charset="0"/>
              </a:rPr>
              <a:t>和臭氧(O</a:t>
            </a:r>
            <a:r>
              <a:rPr lang="zh-CN" altLang="en-US" sz="2800" b="1" baseline="-25000" dirty="0">
                <a:latin typeface="宋体" pitchFamily="2" charset="-122"/>
                <a:sym typeface="宋体" pitchFamily="2" charset="-122"/>
              </a:rPr>
              <a:t>3</a:t>
            </a:r>
            <a:r>
              <a:rPr lang="zh-CN" altLang="en-US" sz="2800" b="1" dirty="0">
                <a:latin typeface="Times New Roman" pitchFamily="18" charset="0"/>
                <a:cs typeface="Times New Roman" pitchFamily="18" charset="0"/>
                <a:sym typeface="Times New Roman" pitchFamily="18" charset="0"/>
              </a:rPr>
              <a:t>)</a:t>
            </a:r>
            <a:r>
              <a:rPr lang="zh-CN" altLang="en-US" sz="2800" b="1" dirty="0">
                <a:latin typeface="宋体" pitchFamily="2" charset="-122"/>
                <a:sym typeface="宋体" pitchFamily="2" charset="-122"/>
              </a:rPr>
              <a:t>，</a:t>
            </a:r>
            <a:r>
              <a:rPr lang="zh-CN" altLang="en-US" sz="2800" b="1" dirty="0">
                <a:latin typeface="Times New Roman" pitchFamily="18" charset="0"/>
                <a:cs typeface="Times New Roman" pitchFamily="18" charset="0"/>
                <a:sym typeface="Times New Roman" pitchFamily="18" charset="0"/>
              </a:rPr>
              <a:t>所含的分子数</a:t>
            </a:r>
            <a:r>
              <a:rPr lang="zh-CN" altLang="en-US" sz="2800" b="1" dirty="0">
                <a:latin typeface="宋体" pitchFamily="2" charset="-122"/>
                <a:sym typeface="宋体" pitchFamily="2" charset="-122"/>
              </a:rPr>
              <a:t>之比为</a:t>
            </a:r>
            <a:r>
              <a:rPr lang="zh-CN" altLang="en-US" sz="2800" b="1" u="sng" dirty="0">
                <a:latin typeface="宋体" pitchFamily="2" charset="-122"/>
                <a:sym typeface="宋体" pitchFamily="2" charset="-122"/>
              </a:rPr>
              <a:t>         </a:t>
            </a:r>
            <a:r>
              <a:rPr lang="zh-CN" altLang="en-US" sz="2800" b="1" dirty="0">
                <a:latin typeface="Times New Roman" pitchFamily="18" charset="0"/>
                <a:cs typeface="Times New Roman" pitchFamily="18" charset="0"/>
                <a:sym typeface="Times New Roman" pitchFamily="18" charset="0"/>
              </a:rPr>
              <a:t>，所含的氧原子数</a:t>
            </a:r>
            <a:r>
              <a:rPr lang="zh-CN" altLang="en-US" sz="2800" b="1" dirty="0">
                <a:latin typeface="宋体" pitchFamily="2" charset="-122"/>
                <a:sym typeface="宋体" pitchFamily="2" charset="-122"/>
              </a:rPr>
              <a:t>之比</a:t>
            </a:r>
          </a:p>
          <a:p>
            <a:pPr>
              <a:lnSpc>
                <a:spcPct val="150000"/>
              </a:lnSpc>
            </a:pPr>
            <a:r>
              <a:rPr lang="zh-CN" altLang="en-US" sz="2800" b="1" dirty="0">
                <a:latin typeface="宋体" pitchFamily="2" charset="-122"/>
                <a:sym typeface="宋体" pitchFamily="2" charset="-122"/>
              </a:rPr>
              <a:t>为</a:t>
            </a:r>
            <a:r>
              <a:rPr lang="zh-CN" altLang="en-US" sz="2800" b="1" u="sng" dirty="0">
                <a:latin typeface="Times New Roman" pitchFamily="18" charset="0"/>
                <a:cs typeface="Times New Roman" pitchFamily="18" charset="0"/>
                <a:sym typeface="Times New Roman" pitchFamily="18" charset="0"/>
              </a:rPr>
              <a:t>  </a:t>
            </a:r>
            <a:r>
              <a:rPr lang="zh-CN" altLang="en-US" sz="2800" b="1" u="sng" dirty="0">
                <a:latin typeface="宋体" pitchFamily="2" charset="-122"/>
                <a:sym typeface="宋体" pitchFamily="2" charset="-122"/>
              </a:rPr>
              <a:t>       　</a:t>
            </a:r>
            <a:r>
              <a:rPr lang="zh-CN" altLang="en-US" sz="2800" b="1" u="sng" dirty="0">
                <a:latin typeface="Times New Roman" pitchFamily="18" charset="0"/>
                <a:cs typeface="Times New Roman" pitchFamily="18" charset="0"/>
                <a:sym typeface="Times New Roman" pitchFamily="18" charset="0"/>
              </a:rPr>
              <a:t>,</a:t>
            </a:r>
            <a:r>
              <a:rPr lang="zh-CN" altLang="en-US" sz="2800" b="1" dirty="0">
                <a:latin typeface="宋体" pitchFamily="2" charset="-122"/>
                <a:sym typeface="宋体" pitchFamily="2" charset="-122"/>
              </a:rPr>
              <a:t>其分子量之比为</a:t>
            </a:r>
            <a:r>
              <a:rPr lang="zh-CN" altLang="en-US" sz="2800" b="1" u="sng" dirty="0">
                <a:latin typeface="宋体" pitchFamily="2" charset="-122"/>
                <a:sym typeface="宋体" pitchFamily="2" charset="-122"/>
              </a:rPr>
              <a:t>　　　　　　</a:t>
            </a:r>
            <a:r>
              <a:rPr lang="zh-CN" altLang="en-US" sz="2800" b="1" dirty="0">
                <a:latin typeface="宋体" pitchFamily="2" charset="-122"/>
                <a:sym typeface="宋体" pitchFamily="2" charset="-122"/>
              </a:rPr>
              <a:t>，其质量之比为</a:t>
            </a:r>
            <a:r>
              <a:rPr lang="zh-CN" altLang="en-US" sz="2800" b="1" u="sng" dirty="0">
                <a:latin typeface="宋体" pitchFamily="2" charset="-122"/>
                <a:sym typeface="宋体" pitchFamily="2" charset="-122"/>
              </a:rPr>
              <a:t>　　　　　　　</a:t>
            </a:r>
            <a:r>
              <a:rPr lang="zh-CN" altLang="en-US" sz="2800" b="1" dirty="0" smtClean="0">
                <a:latin typeface="宋体" pitchFamily="2" charset="-122"/>
                <a:sym typeface="宋体" pitchFamily="2" charset="-122"/>
              </a:rPr>
              <a:t>。</a:t>
            </a:r>
            <a:endParaRPr lang="en-US" altLang="zh-CN" sz="2800" b="1" smtClean="0">
              <a:latin typeface="宋体" pitchFamily="2" charset="-122"/>
              <a:sym typeface="宋体" pitchFamily="2" charset="-122"/>
            </a:endParaRPr>
          </a:p>
          <a:p>
            <a:pPr>
              <a:lnSpc>
                <a:spcPct val="150000"/>
              </a:lnSpc>
            </a:pPr>
            <a:r>
              <a:rPr lang="zh-CN" altLang="en-US" sz="2800" b="1" smtClean="0">
                <a:latin typeface="宋体" pitchFamily="2" charset="-122"/>
                <a:sym typeface="宋体" pitchFamily="2" charset="-122"/>
              </a:rPr>
              <a:t>（</a:t>
            </a:r>
            <a:r>
              <a:rPr lang="zh-CN" altLang="en-US" sz="2800" b="1" dirty="0">
                <a:latin typeface="Times New Roman" pitchFamily="18" charset="0"/>
                <a:cs typeface="Times New Roman" pitchFamily="18" charset="0"/>
                <a:sym typeface="Times New Roman" pitchFamily="18" charset="0"/>
              </a:rPr>
              <a:t>2</a:t>
            </a:r>
            <a:r>
              <a:rPr lang="zh-CN" altLang="en-US" sz="2800" b="1" dirty="0">
                <a:latin typeface="宋体" pitchFamily="2" charset="-122"/>
                <a:sym typeface="宋体" pitchFamily="2" charset="-122"/>
              </a:rPr>
              <a:t>）若</a:t>
            </a:r>
            <a:r>
              <a:rPr lang="zh-CN" altLang="en-US" sz="2800" b="1" dirty="0">
                <a:latin typeface="Times New Roman" pitchFamily="18" charset="0"/>
                <a:cs typeface="Times New Roman" pitchFamily="18" charset="0"/>
                <a:sym typeface="Times New Roman" pitchFamily="18" charset="0"/>
              </a:rPr>
              <a:t>O</a:t>
            </a:r>
            <a:r>
              <a:rPr lang="zh-CN" altLang="en-US" sz="2800" b="1" baseline="-25000" dirty="0">
                <a:latin typeface="宋体" pitchFamily="2" charset="-122"/>
                <a:sym typeface="宋体" pitchFamily="2" charset="-122"/>
              </a:rPr>
              <a:t>2</a:t>
            </a:r>
            <a:r>
              <a:rPr lang="zh-CN" altLang="en-US" sz="2800" b="1" dirty="0">
                <a:latin typeface="宋体" pitchFamily="2" charset="-122"/>
                <a:sym typeface="宋体" pitchFamily="2" charset="-122"/>
              </a:rPr>
              <a:t>和</a:t>
            </a:r>
            <a:r>
              <a:rPr lang="zh-CN" altLang="en-US" sz="2800" b="1" dirty="0">
                <a:latin typeface="Times New Roman" pitchFamily="18" charset="0"/>
                <a:cs typeface="Times New Roman" pitchFamily="18" charset="0"/>
                <a:sym typeface="Times New Roman" pitchFamily="18" charset="0"/>
              </a:rPr>
              <a:t>O</a:t>
            </a:r>
            <a:r>
              <a:rPr lang="zh-CN" altLang="en-US" sz="2800" b="1" baseline="-25000" dirty="0">
                <a:latin typeface="宋体" pitchFamily="2" charset="-122"/>
                <a:sym typeface="宋体" pitchFamily="2" charset="-122"/>
              </a:rPr>
              <a:t>3</a:t>
            </a:r>
            <a:r>
              <a:rPr lang="zh-CN" altLang="en-US" sz="2800" b="1" dirty="0">
                <a:latin typeface="宋体" pitchFamily="2" charset="-122"/>
                <a:sym typeface="宋体" pitchFamily="2" charset="-122"/>
              </a:rPr>
              <a:t>质量相等，则其分子数之比为</a:t>
            </a:r>
            <a:r>
              <a:rPr lang="zh-CN" altLang="en-US" sz="2800" b="1" u="sng" dirty="0">
                <a:latin typeface="宋体" pitchFamily="2" charset="-122"/>
                <a:sym typeface="宋体" pitchFamily="2" charset="-122"/>
              </a:rPr>
              <a:t>　　　　　</a:t>
            </a:r>
            <a:r>
              <a:rPr lang="zh-CN" altLang="en-US" sz="2800" b="1" dirty="0">
                <a:latin typeface="宋体" pitchFamily="2" charset="-122"/>
                <a:sym typeface="宋体" pitchFamily="2" charset="-122"/>
              </a:rPr>
              <a:t>，氧原子数之比为</a:t>
            </a:r>
            <a:r>
              <a:rPr lang="zh-CN" altLang="en-US" sz="2800" b="1" u="sng" dirty="0">
                <a:latin typeface="宋体" pitchFamily="2" charset="-122"/>
                <a:sym typeface="宋体" pitchFamily="2" charset="-122"/>
              </a:rPr>
              <a:t>　　</a:t>
            </a:r>
            <a:r>
              <a:rPr lang="zh-CN" altLang="en-US" sz="1000" b="1" u="sng" dirty="0">
                <a:latin typeface="宋体" pitchFamily="2" charset="-122"/>
                <a:sym typeface="宋体" pitchFamily="2" charset="-122"/>
              </a:rPr>
              <a:t>　　　</a:t>
            </a:r>
            <a:r>
              <a:rPr lang="zh-CN" altLang="en-US" sz="1000" b="1" dirty="0">
                <a:latin typeface="宋体" pitchFamily="2" charset="-122"/>
                <a:sym typeface="宋体" pitchFamily="2" charset="-122"/>
              </a:rPr>
              <a:t>。　</a:t>
            </a:r>
            <a:endParaRPr lang="zh-CN" altLang="en-US" b="1" dirty="0"/>
          </a:p>
          <a:p>
            <a:endParaRPr lang="zh-CN" altLang="en-US" dirty="0"/>
          </a:p>
        </p:txBody>
      </p:sp>
    </p:spTree>
  </p:cSld>
  <p:clrMapOvr>
    <a:masterClrMapping/>
  </p:clrMapOvr>
  <p:transition spd="slow" advTm="3000">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079751" y="3359150"/>
            <a:ext cx="1727200" cy="457200"/>
            <a:chOff x="96" y="50"/>
            <a:chExt cx="816" cy="288"/>
          </a:xfrm>
        </p:grpSpPr>
        <p:sp>
          <p:nvSpPr>
            <p:cNvPr id="25621" name="Text Box 3"/>
            <p:cNvSpPr txBox="1">
              <a:spLocks noChangeArrowheads="1"/>
            </p:cNvSpPr>
            <p:nvPr/>
          </p:nvSpPr>
          <p:spPr bwMode="auto">
            <a:xfrm>
              <a:off x="96" y="50"/>
              <a:ext cx="816" cy="288"/>
            </a:xfrm>
            <a:prstGeom prst="rect">
              <a:avLst/>
            </a:prstGeom>
            <a:noFill/>
            <a:ln w="9525">
              <a:noFill/>
              <a:miter lim="800000"/>
              <a:headEnd/>
              <a:tailEnd/>
            </a:ln>
          </p:spPr>
          <p:txBody>
            <a:bodyPr/>
            <a:lstStyle/>
            <a:p>
              <a:pPr algn="ctr" eaLnBrk="0" hangingPunct="0"/>
              <a:r>
                <a:rPr lang="zh-CN" altLang="zh-CN" sz="2400" b="1" dirty="0">
                  <a:latin typeface="Times New Roman" pitchFamily="18" charset="0"/>
                </a:rPr>
                <a:t>÷</a:t>
              </a:r>
              <a:r>
                <a:rPr lang="zh-CN" altLang="zh-CN" sz="2400" b="1" i="1" dirty="0">
                  <a:latin typeface="Times New Roman" pitchFamily="18" charset="0"/>
                </a:rPr>
                <a:t>M</a:t>
              </a:r>
            </a:p>
          </p:txBody>
        </p:sp>
        <p:sp>
          <p:nvSpPr>
            <p:cNvPr id="25622" name="Line 4"/>
            <p:cNvSpPr>
              <a:spLocks noChangeShapeType="1"/>
            </p:cNvSpPr>
            <p:nvPr/>
          </p:nvSpPr>
          <p:spPr bwMode="auto">
            <a:xfrm flipV="1">
              <a:off x="164" y="288"/>
              <a:ext cx="748" cy="8"/>
            </a:xfrm>
            <a:prstGeom prst="line">
              <a:avLst/>
            </a:prstGeom>
            <a:noFill/>
            <a:ln w="38100">
              <a:solidFill>
                <a:schemeClr val="tx1"/>
              </a:solidFill>
              <a:round/>
              <a:headEnd/>
              <a:tailEnd type="triangle" w="med" len="med"/>
            </a:ln>
          </p:spPr>
          <p:txBody>
            <a:bodyPr/>
            <a:lstStyle/>
            <a:p>
              <a:endParaRPr lang="zh-CN" altLang="en-US"/>
            </a:p>
          </p:txBody>
        </p:sp>
      </p:grpSp>
      <p:grpSp>
        <p:nvGrpSpPr>
          <p:cNvPr id="3" name="Group 5"/>
          <p:cNvGrpSpPr>
            <a:grpSpLocks/>
          </p:cNvGrpSpPr>
          <p:nvPr/>
        </p:nvGrpSpPr>
        <p:grpSpPr bwMode="auto">
          <a:xfrm>
            <a:off x="3033185" y="3871914"/>
            <a:ext cx="1750483" cy="457200"/>
            <a:chOff x="85" y="-34"/>
            <a:chExt cx="827" cy="288"/>
          </a:xfrm>
        </p:grpSpPr>
        <p:sp>
          <p:nvSpPr>
            <p:cNvPr id="25619" name="Text Box 6"/>
            <p:cNvSpPr txBox="1">
              <a:spLocks noChangeArrowheads="1"/>
            </p:cNvSpPr>
            <p:nvPr/>
          </p:nvSpPr>
          <p:spPr bwMode="auto">
            <a:xfrm>
              <a:off x="85" y="-34"/>
              <a:ext cx="816" cy="288"/>
            </a:xfrm>
            <a:prstGeom prst="rect">
              <a:avLst/>
            </a:prstGeom>
            <a:noFill/>
            <a:ln w="9525">
              <a:noFill/>
              <a:miter lim="800000"/>
              <a:headEnd/>
              <a:tailEnd/>
            </a:ln>
          </p:spPr>
          <p:txBody>
            <a:bodyPr/>
            <a:lstStyle/>
            <a:p>
              <a:pPr algn="ctr" eaLnBrk="0" hangingPunct="0"/>
              <a:r>
                <a:rPr lang="zh-CN" altLang="zh-CN" sz="2400" b="1" dirty="0">
                  <a:latin typeface="Times New Roman" pitchFamily="18" charset="0"/>
                </a:rPr>
                <a:t>×</a:t>
              </a:r>
              <a:r>
                <a:rPr lang="zh-CN" altLang="zh-CN" sz="2400" b="1" i="1" dirty="0">
                  <a:latin typeface="Times New Roman" pitchFamily="18" charset="0"/>
                </a:rPr>
                <a:t>M</a:t>
              </a:r>
            </a:p>
          </p:txBody>
        </p:sp>
        <p:sp>
          <p:nvSpPr>
            <p:cNvPr id="25620" name="Line 7"/>
            <p:cNvSpPr>
              <a:spLocks noChangeShapeType="1"/>
            </p:cNvSpPr>
            <p:nvPr/>
          </p:nvSpPr>
          <p:spPr bwMode="auto">
            <a:xfrm flipH="1">
              <a:off x="165" y="0"/>
              <a:ext cx="747" cy="0"/>
            </a:xfrm>
            <a:prstGeom prst="line">
              <a:avLst/>
            </a:prstGeom>
            <a:noFill/>
            <a:ln w="38100">
              <a:solidFill>
                <a:schemeClr val="tx1"/>
              </a:solidFill>
              <a:round/>
              <a:headEnd/>
              <a:tailEnd type="triangle" w="med" len="med"/>
            </a:ln>
          </p:spPr>
          <p:txBody>
            <a:bodyPr/>
            <a:lstStyle/>
            <a:p>
              <a:endParaRPr lang="zh-CN" altLang="en-US"/>
            </a:p>
          </p:txBody>
        </p:sp>
      </p:grpSp>
      <p:grpSp>
        <p:nvGrpSpPr>
          <p:cNvPr id="4" name="Group 8"/>
          <p:cNvGrpSpPr>
            <a:grpSpLocks/>
          </p:cNvGrpSpPr>
          <p:nvPr/>
        </p:nvGrpSpPr>
        <p:grpSpPr bwMode="auto">
          <a:xfrm>
            <a:off x="7143751" y="3259138"/>
            <a:ext cx="1799166" cy="533400"/>
            <a:chOff x="0" y="35"/>
            <a:chExt cx="850" cy="336"/>
          </a:xfrm>
        </p:grpSpPr>
        <p:sp>
          <p:nvSpPr>
            <p:cNvPr id="25617" name="Text Box 9"/>
            <p:cNvSpPr txBox="1">
              <a:spLocks noChangeArrowheads="1"/>
            </p:cNvSpPr>
            <p:nvPr/>
          </p:nvSpPr>
          <p:spPr bwMode="auto">
            <a:xfrm>
              <a:off x="82" y="35"/>
              <a:ext cx="768" cy="336"/>
            </a:xfrm>
            <a:prstGeom prst="rect">
              <a:avLst/>
            </a:prstGeom>
            <a:noFill/>
            <a:ln w="9525">
              <a:noFill/>
              <a:miter lim="800000"/>
              <a:headEnd/>
              <a:tailEnd/>
            </a:ln>
          </p:spPr>
          <p:txBody>
            <a:bodyPr/>
            <a:lstStyle/>
            <a:p>
              <a:pPr algn="just" eaLnBrk="0" hangingPunct="0"/>
              <a:r>
                <a:rPr lang="zh-CN" altLang="zh-CN" sz="2400" b="1" dirty="0">
                  <a:latin typeface="Times New Roman" pitchFamily="18" charset="0"/>
                </a:rPr>
                <a:t>  ×</a:t>
              </a:r>
              <a:r>
                <a:rPr lang="zh-CN" altLang="zh-CN" sz="2400" b="1" i="1" dirty="0">
                  <a:latin typeface="Times New Roman" pitchFamily="18" charset="0"/>
                </a:rPr>
                <a:t>N</a:t>
              </a:r>
              <a:r>
                <a:rPr lang="zh-CN" altLang="zh-CN" sz="2400" b="1" baseline="-25000" dirty="0">
                  <a:latin typeface="Times New Roman" pitchFamily="18" charset="0"/>
                </a:rPr>
                <a:t>A</a:t>
              </a:r>
            </a:p>
          </p:txBody>
        </p:sp>
        <p:sp>
          <p:nvSpPr>
            <p:cNvPr id="25618" name="Line 10"/>
            <p:cNvSpPr>
              <a:spLocks noChangeShapeType="1"/>
            </p:cNvSpPr>
            <p:nvPr/>
          </p:nvSpPr>
          <p:spPr bwMode="auto">
            <a:xfrm flipV="1">
              <a:off x="0" y="328"/>
              <a:ext cx="740" cy="8"/>
            </a:xfrm>
            <a:prstGeom prst="line">
              <a:avLst/>
            </a:prstGeom>
            <a:noFill/>
            <a:ln w="38100">
              <a:solidFill>
                <a:schemeClr val="tx1"/>
              </a:solidFill>
              <a:round/>
              <a:headEnd/>
              <a:tailEnd type="triangle" w="med" len="med"/>
            </a:ln>
          </p:spPr>
          <p:txBody>
            <a:bodyPr/>
            <a:lstStyle/>
            <a:p>
              <a:endParaRPr lang="zh-CN" altLang="en-US"/>
            </a:p>
          </p:txBody>
        </p:sp>
      </p:grpSp>
      <p:grpSp>
        <p:nvGrpSpPr>
          <p:cNvPr id="5" name="Group 11"/>
          <p:cNvGrpSpPr>
            <a:grpSpLocks/>
          </p:cNvGrpSpPr>
          <p:nvPr/>
        </p:nvGrpSpPr>
        <p:grpSpPr bwMode="auto">
          <a:xfrm>
            <a:off x="7152218" y="3900488"/>
            <a:ext cx="1934633" cy="568325"/>
            <a:chOff x="0" y="0"/>
            <a:chExt cx="914" cy="358"/>
          </a:xfrm>
        </p:grpSpPr>
        <p:sp>
          <p:nvSpPr>
            <p:cNvPr id="25615" name="Text Box 12"/>
            <p:cNvSpPr txBox="1">
              <a:spLocks noChangeArrowheads="1"/>
            </p:cNvSpPr>
            <p:nvPr/>
          </p:nvSpPr>
          <p:spPr bwMode="auto">
            <a:xfrm>
              <a:off x="146" y="22"/>
              <a:ext cx="768" cy="336"/>
            </a:xfrm>
            <a:prstGeom prst="rect">
              <a:avLst/>
            </a:prstGeom>
            <a:noFill/>
            <a:ln w="9525">
              <a:noFill/>
              <a:miter lim="800000"/>
              <a:headEnd/>
              <a:tailEnd/>
            </a:ln>
          </p:spPr>
          <p:txBody>
            <a:bodyPr/>
            <a:lstStyle/>
            <a:p>
              <a:pPr algn="just" eaLnBrk="0" hangingPunct="0"/>
              <a:r>
                <a:rPr lang="zh-CN" altLang="zh-CN" sz="2400" b="1" dirty="0">
                  <a:latin typeface="Times New Roman" pitchFamily="18" charset="0"/>
                </a:rPr>
                <a:t> ÷</a:t>
              </a:r>
              <a:r>
                <a:rPr lang="zh-CN" altLang="zh-CN" sz="2400" b="1" i="1" dirty="0">
                  <a:latin typeface="Times New Roman" pitchFamily="18" charset="0"/>
                </a:rPr>
                <a:t>N</a:t>
              </a:r>
              <a:r>
                <a:rPr lang="zh-CN" altLang="zh-CN" sz="2400" b="1" baseline="-25000" dirty="0">
                  <a:latin typeface="Times New Roman" pitchFamily="18" charset="0"/>
                </a:rPr>
                <a:t>A</a:t>
              </a:r>
            </a:p>
          </p:txBody>
        </p:sp>
        <p:sp>
          <p:nvSpPr>
            <p:cNvPr id="25616" name="Line 13"/>
            <p:cNvSpPr>
              <a:spLocks noChangeShapeType="1"/>
            </p:cNvSpPr>
            <p:nvPr/>
          </p:nvSpPr>
          <p:spPr bwMode="auto">
            <a:xfrm flipH="1">
              <a:off x="0" y="0"/>
              <a:ext cx="709" cy="0"/>
            </a:xfrm>
            <a:prstGeom prst="line">
              <a:avLst/>
            </a:prstGeom>
            <a:noFill/>
            <a:ln w="38100">
              <a:solidFill>
                <a:schemeClr val="tx1"/>
              </a:solidFill>
              <a:round/>
              <a:headEnd/>
              <a:tailEnd type="triangle" w="med" len="med"/>
            </a:ln>
          </p:spPr>
          <p:txBody>
            <a:bodyPr/>
            <a:lstStyle/>
            <a:p>
              <a:endParaRPr lang="zh-CN" altLang="en-US"/>
            </a:p>
          </p:txBody>
        </p:sp>
      </p:grpSp>
      <p:sp>
        <p:nvSpPr>
          <p:cNvPr id="25606" name="Text Box 14"/>
          <p:cNvSpPr txBox="1">
            <a:spLocks noChangeArrowheads="1"/>
          </p:cNvSpPr>
          <p:nvPr/>
        </p:nvSpPr>
        <p:spPr bwMode="auto">
          <a:xfrm>
            <a:off x="1272118" y="3206750"/>
            <a:ext cx="1686983" cy="1295400"/>
          </a:xfrm>
          <a:prstGeom prst="rect">
            <a:avLst/>
          </a:prstGeom>
          <a:solidFill>
            <a:schemeClr val="bg2">
              <a:lumMod val="90000"/>
            </a:schemeClr>
          </a:solidFill>
          <a:ln w="9525">
            <a:solidFill>
              <a:srgbClr val="000000"/>
            </a:solidFill>
            <a:miter lim="800000"/>
            <a:headEnd/>
            <a:tailEnd/>
          </a:ln>
        </p:spPr>
        <p:txBody>
          <a:bodyPr/>
          <a:lstStyle/>
          <a:p>
            <a:pPr algn="ctr" eaLnBrk="0" hangingPunct="0"/>
            <a:r>
              <a:rPr lang="zh-CN" sz="2400" b="1" dirty="0">
                <a:latin typeface="Times New Roman" pitchFamily="18" charset="0"/>
              </a:rPr>
              <a:t>物质</a:t>
            </a:r>
          </a:p>
          <a:p>
            <a:pPr algn="ctr" eaLnBrk="0" hangingPunct="0"/>
            <a:r>
              <a:rPr lang="zh-CN" sz="2400" b="1" dirty="0">
                <a:latin typeface="Times New Roman" pitchFamily="18" charset="0"/>
              </a:rPr>
              <a:t>质量</a:t>
            </a:r>
          </a:p>
          <a:p>
            <a:pPr algn="ctr" eaLnBrk="0" hangingPunct="0"/>
            <a:r>
              <a:rPr lang="zh-CN" altLang="zh-CN" sz="2400" b="1" dirty="0">
                <a:latin typeface="Times New Roman" pitchFamily="18" charset="0"/>
              </a:rPr>
              <a:t>(</a:t>
            </a:r>
            <a:r>
              <a:rPr lang="zh-CN" altLang="zh-CN" sz="2400" b="1" i="1" dirty="0">
                <a:latin typeface="Times New Roman" pitchFamily="18" charset="0"/>
              </a:rPr>
              <a:t>m</a:t>
            </a:r>
            <a:r>
              <a:rPr lang="zh-CN" altLang="zh-CN" sz="2400" b="1" dirty="0">
                <a:latin typeface="Times New Roman" pitchFamily="18" charset="0"/>
              </a:rPr>
              <a:t>)</a:t>
            </a:r>
          </a:p>
        </p:txBody>
      </p:sp>
      <p:sp>
        <p:nvSpPr>
          <p:cNvPr id="25607" name="Text Box 15"/>
          <p:cNvSpPr txBox="1">
            <a:spLocks noChangeArrowheads="1"/>
          </p:cNvSpPr>
          <p:nvPr/>
        </p:nvSpPr>
        <p:spPr bwMode="auto">
          <a:xfrm>
            <a:off x="5041901" y="3144838"/>
            <a:ext cx="1852084" cy="1293812"/>
          </a:xfrm>
          <a:prstGeom prst="rect">
            <a:avLst/>
          </a:prstGeom>
          <a:solidFill>
            <a:schemeClr val="bg2">
              <a:lumMod val="90000"/>
            </a:schemeClr>
          </a:solidFill>
          <a:ln w="9525">
            <a:solidFill>
              <a:srgbClr val="000000"/>
            </a:solidFill>
            <a:miter lim="800000"/>
            <a:headEnd/>
            <a:tailEnd/>
          </a:ln>
        </p:spPr>
        <p:txBody>
          <a:bodyPr/>
          <a:lstStyle/>
          <a:p>
            <a:pPr algn="ctr" eaLnBrk="0" hangingPunct="0"/>
            <a:r>
              <a:rPr lang="zh-CN" sz="2400" b="1" dirty="0">
                <a:latin typeface="宋体" pitchFamily="2" charset="-122"/>
              </a:rPr>
              <a:t>物质</a:t>
            </a:r>
          </a:p>
          <a:p>
            <a:pPr algn="ctr" eaLnBrk="0" hangingPunct="0"/>
            <a:r>
              <a:rPr lang="zh-CN" sz="2400" b="1" dirty="0">
                <a:latin typeface="宋体" pitchFamily="2" charset="-122"/>
              </a:rPr>
              <a:t>的量</a:t>
            </a:r>
          </a:p>
          <a:p>
            <a:pPr algn="ctr" eaLnBrk="0" hangingPunct="0"/>
            <a:r>
              <a:rPr lang="zh-CN" altLang="zh-CN" sz="2400" b="1" dirty="0">
                <a:latin typeface="宋体" pitchFamily="2" charset="-122"/>
              </a:rPr>
              <a:t>(</a:t>
            </a:r>
            <a:r>
              <a:rPr lang="zh-CN" altLang="zh-CN" sz="2400" b="1" i="1" dirty="0">
                <a:latin typeface="宋体" pitchFamily="2" charset="-122"/>
              </a:rPr>
              <a:t>n</a:t>
            </a:r>
            <a:r>
              <a:rPr lang="zh-CN" altLang="zh-CN" sz="2400" b="1" dirty="0">
                <a:latin typeface="宋体" pitchFamily="2" charset="-122"/>
              </a:rPr>
              <a:t>)</a:t>
            </a:r>
          </a:p>
        </p:txBody>
      </p:sp>
      <p:sp>
        <p:nvSpPr>
          <p:cNvPr id="25608" name="Text Box 16"/>
          <p:cNvSpPr txBox="1">
            <a:spLocks noChangeArrowheads="1"/>
          </p:cNvSpPr>
          <p:nvPr/>
        </p:nvSpPr>
        <p:spPr bwMode="auto">
          <a:xfrm>
            <a:off x="8877301" y="3106739"/>
            <a:ext cx="1775884" cy="1298575"/>
          </a:xfrm>
          <a:prstGeom prst="rect">
            <a:avLst/>
          </a:prstGeom>
          <a:solidFill>
            <a:schemeClr val="bg2">
              <a:lumMod val="90000"/>
            </a:schemeClr>
          </a:solidFill>
          <a:ln w="9525">
            <a:solidFill>
              <a:srgbClr val="000000"/>
            </a:solidFill>
            <a:miter lim="800000"/>
            <a:headEnd/>
            <a:tailEnd/>
          </a:ln>
        </p:spPr>
        <p:txBody>
          <a:bodyPr/>
          <a:lstStyle/>
          <a:p>
            <a:pPr algn="ctr" eaLnBrk="0" hangingPunct="0"/>
            <a:r>
              <a:rPr lang="zh-CN" sz="2400" b="1" dirty="0">
                <a:latin typeface="Times New Roman" pitchFamily="18" charset="0"/>
              </a:rPr>
              <a:t>微粒</a:t>
            </a:r>
          </a:p>
          <a:p>
            <a:pPr algn="ctr" eaLnBrk="0" hangingPunct="0"/>
            <a:r>
              <a:rPr lang="zh-CN" sz="2400" b="1" dirty="0">
                <a:latin typeface="Times New Roman" pitchFamily="18" charset="0"/>
              </a:rPr>
              <a:t>个数</a:t>
            </a:r>
          </a:p>
          <a:p>
            <a:pPr algn="ctr" eaLnBrk="0" hangingPunct="0"/>
            <a:r>
              <a:rPr lang="zh-CN" altLang="zh-CN" sz="2400" b="1" dirty="0">
                <a:latin typeface="Times New Roman" pitchFamily="18" charset="0"/>
              </a:rPr>
              <a:t>(</a:t>
            </a:r>
            <a:r>
              <a:rPr lang="zh-CN" altLang="zh-CN" sz="2400" b="1" i="1" dirty="0">
                <a:latin typeface="Times New Roman" pitchFamily="18" charset="0"/>
              </a:rPr>
              <a:t>N</a:t>
            </a:r>
            <a:r>
              <a:rPr lang="zh-CN" altLang="zh-CN" sz="2400" b="1" dirty="0">
                <a:latin typeface="Times New Roman" pitchFamily="18" charset="0"/>
              </a:rPr>
              <a:t>)</a:t>
            </a:r>
          </a:p>
        </p:txBody>
      </p:sp>
      <p:sp>
        <p:nvSpPr>
          <p:cNvPr id="26641" name="AutoShape 17"/>
          <p:cNvSpPr>
            <a:spLocks noChangeArrowheads="1"/>
          </p:cNvSpPr>
          <p:nvPr/>
        </p:nvSpPr>
        <p:spPr bwMode="auto">
          <a:xfrm>
            <a:off x="6511983" y="2250679"/>
            <a:ext cx="3113616" cy="596106"/>
          </a:xfrm>
          <a:prstGeom prst="wedgeEllipseCallout">
            <a:avLst>
              <a:gd name="adj1" fmla="val -1792"/>
              <a:gd name="adj2" fmla="val 112356"/>
            </a:avLst>
          </a:prstGeom>
          <a:solidFill>
            <a:schemeClr val="accent1">
              <a:lumMod val="20000"/>
              <a:lumOff val="80000"/>
            </a:schemeClr>
          </a:solidFill>
          <a:ln w="9525">
            <a:solidFill>
              <a:schemeClr val="tx1"/>
            </a:solidFill>
            <a:miter lim="800000"/>
            <a:headEnd/>
            <a:tailEnd/>
          </a:ln>
        </p:spPr>
        <p:txBody>
          <a:bodyPr/>
          <a:lstStyle/>
          <a:p>
            <a:pPr algn="ctr"/>
            <a:r>
              <a:rPr lang="zh-CN" altLang="zh-CN" sz="2400" b="1">
                <a:latin typeface="Times New Roman" pitchFamily="18" charset="0"/>
              </a:rPr>
              <a:t>6.02</a:t>
            </a:r>
            <a:r>
              <a:rPr lang="zh-CN" altLang="zh-CN" sz="2400" b="1"/>
              <a:t>×</a:t>
            </a:r>
            <a:r>
              <a:rPr lang="zh-CN" altLang="zh-CN" sz="2400" b="1">
                <a:latin typeface="Times New Roman" pitchFamily="18" charset="0"/>
              </a:rPr>
              <a:t>10</a:t>
            </a:r>
            <a:r>
              <a:rPr lang="zh-CN" altLang="zh-CN" sz="2400" b="1" baseline="30000">
                <a:latin typeface="Times New Roman" pitchFamily="18" charset="0"/>
              </a:rPr>
              <a:t>23</a:t>
            </a:r>
            <a:r>
              <a:rPr lang="zh-CN" altLang="zh-CN" sz="2400" b="1">
                <a:latin typeface="Times New Roman" pitchFamily="18" charset="0"/>
              </a:rPr>
              <a:t>mol</a:t>
            </a:r>
            <a:r>
              <a:rPr lang="zh-CN" altLang="zh-CN" sz="2400" b="1" baseline="30000">
                <a:latin typeface="Times New Roman" pitchFamily="18" charset="0"/>
              </a:rPr>
              <a:t>-1</a:t>
            </a:r>
          </a:p>
        </p:txBody>
      </p:sp>
      <p:grpSp>
        <p:nvGrpSpPr>
          <p:cNvPr id="6" name="Group 18"/>
          <p:cNvGrpSpPr>
            <a:grpSpLocks/>
          </p:cNvGrpSpPr>
          <p:nvPr/>
        </p:nvGrpSpPr>
        <p:grpSpPr bwMode="auto">
          <a:xfrm>
            <a:off x="1655233" y="4908552"/>
            <a:ext cx="8568267" cy="523875"/>
            <a:chOff x="0" y="75"/>
            <a:chExt cx="4048" cy="330"/>
          </a:xfrm>
        </p:grpSpPr>
        <p:sp>
          <p:nvSpPr>
            <p:cNvPr id="25613" name="Rectangle 19"/>
            <p:cNvSpPr>
              <a:spLocks noChangeArrowheads="1"/>
            </p:cNvSpPr>
            <p:nvPr/>
          </p:nvSpPr>
          <p:spPr bwMode="auto">
            <a:xfrm>
              <a:off x="0" y="75"/>
              <a:ext cx="4048" cy="330"/>
            </a:xfrm>
            <a:prstGeom prst="rect">
              <a:avLst/>
            </a:prstGeom>
            <a:noFill/>
            <a:ln w="9525">
              <a:noFill/>
              <a:miter lim="800000"/>
              <a:headEnd/>
              <a:tailEnd/>
            </a:ln>
          </p:spPr>
          <p:txBody>
            <a:bodyPr>
              <a:spAutoFit/>
            </a:bodyPr>
            <a:lstStyle/>
            <a:p>
              <a:r>
                <a:rPr lang="zh-CN" sz="2800" b="1" dirty="0" smtClean="0"/>
                <a:t>宏观</a:t>
              </a:r>
              <a:r>
                <a:rPr lang="en-US" altLang="zh-CN" sz="2400" b="1" dirty="0" smtClean="0"/>
                <a:t>                                            </a:t>
              </a:r>
              <a:r>
                <a:rPr lang="zh-CN" sz="2400" b="1" dirty="0" smtClean="0"/>
                <a:t>                                                       </a:t>
              </a:r>
              <a:r>
                <a:rPr lang="zh-CN" sz="2800" b="1" dirty="0" smtClean="0"/>
                <a:t>微观</a:t>
              </a:r>
              <a:endParaRPr lang="zh-CN" sz="2800" b="1" dirty="0"/>
            </a:p>
          </p:txBody>
        </p:sp>
        <p:sp>
          <p:nvSpPr>
            <p:cNvPr id="25614" name="AutoShape 20"/>
            <p:cNvSpPr>
              <a:spLocks noChangeArrowheads="1"/>
            </p:cNvSpPr>
            <p:nvPr/>
          </p:nvSpPr>
          <p:spPr bwMode="auto">
            <a:xfrm>
              <a:off x="563" y="130"/>
              <a:ext cx="2849" cy="195"/>
            </a:xfrm>
            <a:prstGeom prst="leftRightArrow">
              <a:avLst>
                <a:gd name="adj1" fmla="val 50000"/>
                <a:gd name="adj2" fmla="val 120211"/>
              </a:avLst>
            </a:prstGeom>
            <a:solidFill>
              <a:schemeClr val="accent1">
                <a:lumMod val="40000"/>
                <a:lumOff val="60000"/>
              </a:schemeClr>
            </a:solidFill>
            <a:ln w="9525">
              <a:solidFill>
                <a:schemeClr val="tx1"/>
              </a:solidFill>
              <a:miter lim="800000"/>
              <a:headEnd/>
              <a:tailEnd/>
            </a:ln>
          </p:spPr>
          <p:txBody>
            <a:bodyPr wrap="none" anchor="ctr"/>
            <a:lstStyle/>
            <a:p>
              <a:endParaRPr lang="zh-CN" altLang="en-US"/>
            </a:p>
          </p:txBody>
        </p:sp>
      </p:grpSp>
      <p:sp>
        <p:nvSpPr>
          <p:cNvPr id="26645" name="AutoShape 21"/>
          <p:cNvSpPr>
            <a:spLocks noChangeArrowheads="1"/>
          </p:cNvSpPr>
          <p:nvPr/>
        </p:nvSpPr>
        <p:spPr bwMode="auto">
          <a:xfrm>
            <a:off x="2612659" y="2359811"/>
            <a:ext cx="2982384" cy="675987"/>
          </a:xfrm>
          <a:prstGeom prst="wedgeEllipseCallout">
            <a:avLst>
              <a:gd name="adj1" fmla="val 1028"/>
              <a:gd name="adj2" fmla="val 95435"/>
            </a:avLst>
          </a:prstGeom>
          <a:solidFill>
            <a:schemeClr val="accent1">
              <a:lumMod val="20000"/>
              <a:lumOff val="80000"/>
            </a:schemeClr>
          </a:solidFill>
          <a:ln w="9525">
            <a:solidFill>
              <a:schemeClr val="tx1"/>
            </a:solidFill>
            <a:miter lim="800000"/>
            <a:headEnd/>
            <a:tailEnd/>
          </a:ln>
        </p:spPr>
        <p:txBody>
          <a:bodyPr/>
          <a:lstStyle/>
          <a:p>
            <a:pPr algn="ctr"/>
            <a:r>
              <a:rPr lang="zh-CN" sz="2200" b="1" dirty="0">
                <a:latin typeface="Times New Roman" pitchFamily="18" charset="0"/>
              </a:rPr>
              <a:t>该化学式的</a:t>
            </a:r>
            <a:r>
              <a:rPr lang="zh-CN" altLang="zh-CN" sz="2200" b="1" i="1" dirty="0">
                <a:latin typeface="Times New Roman" pitchFamily="18" charset="0"/>
              </a:rPr>
              <a:t>M</a:t>
            </a:r>
            <a:endParaRPr lang="zh-CN" altLang="zh-CN" sz="2200" b="1" i="1" baseline="30000" dirty="0">
              <a:latin typeface="Times New Roman" pitchFamily="18" charset="0"/>
            </a:endParaRPr>
          </a:p>
        </p:txBody>
      </p:sp>
      <p:pic>
        <p:nvPicPr>
          <p:cNvPr id="25612" name="Picture 22" descr="图片1"/>
          <p:cNvPicPr>
            <a:picLocks noChangeAspect="1" noChangeArrowheads="1"/>
          </p:cNvPicPr>
          <p:nvPr/>
        </p:nvPicPr>
        <p:blipFill>
          <a:blip r:embed="rId2" cstate="print"/>
          <a:srcRect/>
          <a:stretch>
            <a:fillRect/>
          </a:stretch>
        </p:blipFill>
        <p:spPr bwMode="auto">
          <a:xfrm>
            <a:off x="707139" y="618212"/>
            <a:ext cx="2390287" cy="865797"/>
          </a:xfrm>
          <a:prstGeom prst="rect">
            <a:avLst/>
          </a:prstGeom>
          <a:noFill/>
          <a:ln w="9525">
            <a:noFill/>
            <a:miter lim="800000"/>
            <a:headEnd/>
            <a:tailEnd/>
          </a:ln>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0.7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6645"/>
                                        </p:tgtEl>
                                        <p:attrNameLst>
                                          <p:attrName>style.visibility</p:attrName>
                                        </p:attrNameLst>
                                      </p:cBhvr>
                                      <p:to>
                                        <p:strVal val="visible"/>
                                      </p:to>
                                    </p:set>
                                    <p:animEffect transition="in" filter="wipe(down)">
                                      <p:cBhvr>
                                        <p:cTn id="19" dur="500"/>
                                        <p:tgtEl>
                                          <p:spTgt spid="2664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right)">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left)">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6641"/>
                                        </p:tgtEl>
                                        <p:attrNameLst>
                                          <p:attrName>style.visibility</p:attrName>
                                        </p:attrNameLst>
                                      </p:cBhvr>
                                      <p:to>
                                        <p:strVal val="visible"/>
                                      </p:to>
                                    </p:set>
                                    <p:animEffect transition="in" filter="wipe(down)">
                                      <p:cBhvr>
                                        <p:cTn id="34" dur="500"/>
                                        <p:tgtEl>
                                          <p:spTgt spid="2664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right)">
                                      <p:cBhvr>
                                        <p:cTn id="3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41" grpId="0" animBg="1" autoUpdateAnimBg="0"/>
      <p:bldP spid="26645"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2351275" y="2476134"/>
            <a:ext cx="7863643" cy="2862322"/>
          </a:xfrm>
          <a:prstGeom prst="rect">
            <a:avLst/>
          </a:prstGeom>
          <a:noFill/>
          <a:ln w="9525">
            <a:noFill/>
            <a:miter lim="800000"/>
            <a:headEnd/>
            <a:tailEnd/>
          </a:ln>
        </p:spPr>
        <p:txBody>
          <a:bodyPr wrap="square" anchor="ctr">
            <a:spAutoFit/>
          </a:bodyPr>
          <a:lstStyle/>
          <a:p>
            <a:pPr>
              <a:lnSpc>
                <a:spcPct val="150000"/>
              </a:lnSpc>
              <a:tabLst>
                <a:tab pos="419100" algn="l"/>
              </a:tabLst>
            </a:pPr>
            <a:r>
              <a:rPr lang="zh-CN" altLang="zh-CN" sz="2400" b="1" dirty="0">
                <a:latin typeface="宋体" pitchFamily="2" charset="-122"/>
              </a:rPr>
              <a:t>1</a:t>
            </a:r>
            <a:r>
              <a:rPr lang="zh-CN" sz="2400" b="1" dirty="0">
                <a:latin typeface="宋体" pitchFamily="2" charset="-122"/>
              </a:rPr>
              <a:t>、下列说法中正确的是（   ）</a:t>
            </a:r>
          </a:p>
          <a:p>
            <a:pPr>
              <a:lnSpc>
                <a:spcPct val="150000"/>
              </a:lnSpc>
              <a:tabLst>
                <a:tab pos="419100" algn="l"/>
              </a:tabLst>
            </a:pPr>
            <a:r>
              <a:rPr lang="zh-CN" altLang="zh-CN" sz="2400" b="1" dirty="0">
                <a:latin typeface="宋体" pitchFamily="2" charset="-122"/>
              </a:rPr>
              <a:t>A</a:t>
            </a:r>
            <a:r>
              <a:rPr lang="zh-CN" sz="2400" b="1" dirty="0">
                <a:latin typeface="宋体" pitchFamily="2" charset="-122"/>
              </a:rPr>
              <a:t>、物质的量可理解为物质的质量        </a:t>
            </a:r>
          </a:p>
          <a:p>
            <a:pPr>
              <a:lnSpc>
                <a:spcPct val="150000"/>
              </a:lnSpc>
              <a:tabLst>
                <a:tab pos="419100" algn="l"/>
              </a:tabLst>
            </a:pPr>
            <a:r>
              <a:rPr lang="zh-CN" altLang="zh-CN" sz="2400" b="1" dirty="0">
                <a:latin typeface="宋体" pitchFamily="2" charset="-122"/>
              </a:rPr>
              <a:t>B</a:t>
            </a:r>
            <a:r>
              <a:rPr lang="zh-CN" sz="2400" b="1" dirty="0">
                <a:latin typeface="宋体" pitchFamily="2" charset="-122"/>
              </a:rPr>
              <a:t>、物质的量就是物质的粒子数目   </a:t>
            </a:r>
          </a:p>
          <a:p>
            <a:pPr>
              <a:lnSpc>
                <a:spcPct val="150000"/>
              </a:lnSpc>
              <a:tabLst>
                <a:tab pos="419100" algn="l"/>
              </a:tabLst>
            </a:pPr>
            <a:r>
              <a:rPr lang="zh-CN" altLang="zh-CN" sz="2400" b="1" dirty="0">
                <a:latin typeface="宋体" pitchFamily="2" charset="-122"/>
              </a:rPr>
              <a:t>C</a:t>
            </a:r>
            <a:r>
              <a:rPr lang="zh-CN" sz="2400" b="1" dirty="0">
                <a:latin typeface="宋体" pitchFamily="2" charset="-122"/>
              </a:rPr>
              <a:t>、物质的量是衡量物质所含微粒多少的物理量</a:t>
            </a:r>
          </a:p>
          <a:p>
            <a:pPr>
              <a:lnSpc>
                <a:spcPct val="150000"/>
              </a:lnSpc>
              <a:tabLst>
                <a:tab pos="419100" algn="l"/>
              </a:tabLst>
            </a:pPr>
            <a:r>
              <a:rPr lang="zh-CN" altLang="zh-CN" sz="2400" b="1" dirty="0">
                <a:latin typeface="宋体" pitchFamily="2" charset="-122"/>
              </a:rPr>
              <a:t>D</a:t>
            </a:r>
            <a:r>
              <a:rPr lang="zh-CN" sz="2400" b="1" dirty="0">
                <a:latin typeface="宋体" pitchFamily="2" charset="-122"/>
              </a:rPr>
              <a:t>、物质的量单位是摩尔，它只适用于分子、原子和离子</a:t>
            </a:r>
          </a:p>
        </p:txBody>
      </p:sp>
      <p:sp>
        <p:nvSpPr>
          <p:cNvPr id="27651" name="Text Box 3"/>
          <p:cNvSpPr txBox="1">
            <a:spLocks noChangeArrowheads="1"/>
          </p:cNvSpPr>
          <p:nvPr/>
        </p:nvSpPr>
        <p:spPr bwMode="auto">
          <a:xfrm>
            <a:off x="6015573" y="2568809"/>
            <a:ext cx="393540" cy="457200"/>
          </a:xfrm>
          <a:prstGeom prst="rect">
            <a:avLst/>
          </a:prstGeom>
          <a:noFill/>
          <a:ln w="9525">
            <a:noFill/>
            <a:miter lim="800000"/>
            <a:headEnd/>
            <a:tailEnd/>
          </a:ln>
        </p:spPr>
        <p:txBody>
          <a:bodyPr wrap="square">
            <a:spAutoFit/>
          </a:bodyPr>
          <a:lstStyle/>
          <a:p>
            <a:pPr>
              <a:spcBef>
                <a:spcPct val="50000"/>
              </a:spcBef>
            </a:pPr>
            <a:r>
              <a:rPr lang="zh-CN" altLang="zh-CN" sz="2400" b="1" dirty="0" smtClean="0">
                <a:solidFill>
                  <a:srgbClr val="FF0000"/>
                </a:solidFill>
                <a:latin typeface="楷体_GB2312" pitchFamily="1" charset="-122"/>
                <a:ea typeface="楷体_GB2312" pitchFamily="1" charset="-122"/>
              </a:rPr>
              <a:t>C</a:t>
            </a:r>
            <a:endParaRPr lang="zh-CN" altLang="zh-CN" sz="2400" b="1" dirty="0">
              <a:solidFill>
                <a:srgbClr val="FF0000"/>
              </a:solidFill>
              <a:latin typeface="楷体_GB2312" pitchFamily="1" charset="-122"/>
              <a:ea typeface="楷体_GB2312" pitchFamily="1" charset="-122"/>
            </a:endParaRPr>
          </a:p>
        </p:txBody>
      </p:sp>
      <p:pic>
        <p:nvPicPr>
          <p:cNvPr id="26628" name="Picture 4" descr="Untitled-1"/>
          <p:cNvPicPr>
            <a:picLocks noChangeAspect="1" noChangeArrowheads="1"/>
          </p:cNvPicPr>
          <p:nvPr/>
        </p:nvPicPr>
        <p:blipFill>
          <a:blip r:embed="rId2" cstate="print"/>
          <a:srcRect/>
          <a:stretch>
            <a:fillRect/>
          </a:stretch>
        </p:blipFill>
        <p:spPr bwMode="auto">
          <a:xfrm>
            <a:off x="3278717" y="1068389"/>
            <a:ext cx="5240867" cy="898525"/>
          </a:xfrm>
          <a:prstGeom prst="rect">
            <a:avLst/>
          </a:prstGeom>
          <a:noFill/>
          <a:ln w="9525">
            <a:noFill/>
            <a:miter lim="800000"/>
            <a:headEnd/>
            <a:tailEnd/>
          </a:ln>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2571807" y="1915258"/>
            <a:ext cx="7025274" cy="2862322"/>
          </a:xfrm>
          <a:prstGeom prst="rect">
            <a:avLst/>
          </a:prstGeom>
          <a:noFill/>
          <a:ln w="9525">
            <a:noFill/>
            <a:miter lim="800000"/>
            <a:headEnd/>
            <a:tailEnd/>
          </a:ln>
        </p:spPr>
        <p:txBody>
          <a:bodyPr wrap="square">
            <a:spAutoFit/>
          </a:bodyPr>
          <a:lstStyle/>
          <a:p>
            <a:pPr>
              <a:lnSpc>
                <a:spcPct val="150000"/>
              </a:lnSpc>
            </a:pPr>
            <a:r>
              <a:rPr lang="zh-CN" altLang="zh-CN" sz="2400" b="1" dirty="0">
                <a:latin typeface="宋体" pitchFamily="2" charset="-122"/>
              </a:rPr>
              <a:t>2</a:t>
            </a:r>
            <a:r>
              <a:rPr lang="zh-CN" sz="2400" b="1" dirty="0">
                <a:latin typeface="宋体" pitchFamily="2" charset="-122"/>
              </a:rPr>
              <a:t>、下列说法中，正确的是（   ）</a:t>
            </a:r>
          </a:p>
          <a:p>
            <a:pPr>
              <a:lnSpc>
                <a:spcPct val="150000"/>
              </a:lnSpc>
            </a:pPr>
            <a:r>
              <a:rPr lang="zh-CN" altLang="zh-CN" sz="2400" b="1" dirty="0">
                <a:latin typeface="宋体" pitchFamily="2" charset="-122"/>
              </a:rPr>
              <a:t>A</a:t>
            </a:r>
            <a:r>
              <a:rPr lang="zh-CN" sz="2400" b="1" dirty="0">
                <a:latin typeface="宋体" pitchFamily="2" charset="-122"/>
              </a:rPr>
              <a:t>、</a:t>
            </a:r>
            <a:r>
              <a:rPr lang="zh-CN" altLang="zh-CN" sz="2400" b="1" dirty="0">
                <a:latin typeface="宋体" pitchFamily="2" charset="-122"/>
              </a:rPr>
              <a:t>1</a:t>
            </a:r>
            <a:r>
              <a:rPr lang="zh-CN" altLang="zh-CN" sz="2400" b="1" dirty="0" smtClean="0">
                <a:latin typeface="宋体" pitchFamily="2" charset="-122"/>
              </a:rPr>
              <a:t>mol</a:t>
            </a:r>
            <a:r>
              <a:rPr lang="zh-CN" altLang="zh-CN" sz="2400" b="1" dirty="0" smtClean="0">
                <a:latin typeface="Times New Roman" pitchFamily="18" charset="0"/>
              </a:rPr>
              <a:t>H</a:t>
            </a:r>
            <a:r>
              <a:rPr lang="zh-CN" altLang="zh-CN" sz="2400" b="1" baseline="-25000" dirty="0">
                <a:latin typeface="Times New Roman" pitchFamily="18" charset="0"/>
              </a:rPr>
              <a:t>2</a:t>
            </a:r>
            <a:r>
              <a:rPr lang="zh-CN" sz="2400" b="1" dirty="0">
                <a:latin typeface="宋体" pitchFamily="2" charset="-122"/>
              </a:rPr>
              <a:t>约含有</a:t>
            </a:r>
            <a:r>
              <a:rPr lang="zh-CN" altLang="zh-CN" sz="2400" b="1" dirty="0">
                <a:latin typeface="宋体" pitchFamily="2" charset="-122"/>
              </a:rPr>
              <a:t>6.02×10</a:t>
            </a:r>
            <a:r>
              <a:rPr lang="zh-CN" altLang="zh-CN" sz="2400" b="1" baseline="30000" dirty="0">
                <a:latin typeface="宋体" pitchFamily="2" charset="-122"/>
              </a:rPr>
              <a:t>23</a:t>
            </a:r>
            <a:r>
              <a:rPr lang="zh-CN" sz="2400" b="1" dirty="0">
                <a:latin typeface="宋体" pitchFamily="2" charset="-122"/>
              </a:rPr>
              <a:t>个微粒</a:t>
            </a:r>
          </a:p>
          <a:p>
            <a:pPr>
              <a:lnSpc>
                <a:spcPct val="150000"/>
              </a:lnSpc>
            </a:pPr>
            <a:r>
              <a:rPr lang="zh-CN" altLang="zh-CN" sz="2400" b="1" dirty="0">
                <a:latin typeface="宋体" pitchFamily="2" charset="-122"/>
              </a:rPr>
              <a:t>B</a:t>
            </a:r>
            <a:r>
              <a:rPr lang="zh-CN" sz="2400" b="1" dirty="0">
                <a:latin typeface="宋体" pitchFamily="2" charset="-122"/>
              </a:rPr>
              <a:t>、</a:t>
            </a:r>
            <a:r>
              <a:rPr lang="zh-CN" altLang="zh-CN" sz="2400" b="1" i="1" dirty="0">
                <a:latin typeface="Times New Roman" pitchFamily="18" charset="0"/>
              </a:rPr>
              <a:t>N</a:t>
            </a:r>
            <a:r>
              <a:rPr lang="zh-CN" altLang="zh-CN" sz="2400" b="1" baseline="-25000" dirty="0">
                <a:latin typeface="Times New Roman" pitchFamily="18" charset="0"/>
              </a:rPr>
              <a:t>A</a:t>
            </a:r>
            <a:r>
              <a:rPr lang="zh-CN" sz="2400" b="1" dirty="0">
                <a:latin typeface="宋体" pitchFamily="2" charset="-122"/>
              </a:rPr>
              <a:t>个氧原子和</a:t>
            </a:r>
            <a:r>
              <a:rPr lang="zh-CN" altLang="zh-CN" sz="2400" b="1" i="1" dirty="0">
                <a:latin typeface="Times New Roman" pitchFamily="18" charset="0"/>
              </a:rPr>
              <a:t>N</a:t>
            </a:r>
            <a:r>
              <a:rPr lang="zh-CN" altLang="zh-CN" sz="2400" b="1" baseline="-25000" dirty="0">
                <a:latin typeface="Times New Roman" pitchFamily="18" charset="0"/>
              </a:rPr>
              <a:t>A</a:t>
            </a:r>
            <a:r>
              <a:rPr lang="zh-CN" sz="2400" b="1" dirty="0">
                <a:latin typeface="宋体" pitchFamily="2" charset="-122"/>
              </a:rPr>
              <a:t>个氢分子的质量比为</a:t>
            </a:r>
            <a:r>
              <a:rPr lang="zh-CN" altLang="zh-CN" sz="2400" b="1" dirty="0">
                <a:latin typeface="宋体" pitchFamily="2" charset="-122"/>
              </a:rPr>
              <a:t>16</a:t>
            </a:r>
            <a:r>
              <a:rPr lang="zh-CN" sz="2400" b="1" dirty="0">
                <a:latin typeface="宋体" pitchFamily="2" charset="-122"/>
              </a:rPr>
              <a:t>：</a:t>
            </a:r>
            <a:r>
              <a:rPr lang="zh-CN" altLang="zh-CN" sz="2400" b="1" dirty="0">
                <a:latin typeface="宋体" pitchFamily="2" charset="-122"/>
              </a:rPr>
              <a:t>1 </a:t>
            </a:r>
          </a:p>
          <a:p>
            <a:pPr>
              <a:lnSpc>
                <a:spcPct val="150000"/>
              </a:lnSpc>
            </a:pPr>
            <a:r>
              <a:rPr lang="zh-CN" altLang="zh-CN" sz="2400" b="1" dirty="0">
                <a:latin typeface="宋体" pitchFamily="2" charset="-122"/>
              </a:rPr>
              <a:t>C</a:t>
            </a:r>
            <a:r>
              <a:rPr lang="zh-CN" sz="2400" b="1" dirty="0">
                <a:latin typeface="宋体" pitchFamily="2" charset="-122"/>
              </a:rPr>
              <a:t>、氯化氢的摩尔质量就是它的相对分子质量</a:t>
            </a:r>
          </a:p>
          <a:p>
            <a:pPr>
              <a:lnSpc>
                <a:spcPct val="150000"/>
              </a:lnSpc>
            </a:pPr>
            <a:r>
              <a:rPr lang="zh-CN" altLang="zh-CN" sz="2400" b="1" dirty="0">
                <a:latin typeface="宋体" pitchFamily="2" charset="-122"/>
              </a:rPr>
              <a:t>D</a:t>
            </a:r>
            <a:r>
              <a:rPr lang="zh-CN" sz="2400" b="1" dirty="0">
                <a:latin typeface="宋体" pitchFamily="2" charset="-122"/>
              </a:rPr>
              <a:t>、</a:t>
            </a:r>
            <a:r>
              <a:rPr lang="zh-CN" altLang="zh-CN" sz="2400" b="1" dirty="0">
                <a:latin typeface="宋体" pitchFamily="2" charset="-122"/>
              </a:rPr>
              <a:t>1</a:t>
            </a:r>
            <a:r>
              <a:rPr lang="zh-CN" altLang="zh-CN" sz="2400" b="1" dirty="0" smtClean="0">
                <a:latin typeface="宋体" pitchFamily="2" charset="-122"/>
              </a:rPr>
              <a:t>mol</a:t>
            </a:r>
            <a:r>
              <a:rPr lang="zh-CN" altLang="zh-CN" sz="2400" b="1" dirty="0" smtClean="0">
                <a:latin typeface="Times New Roman" pitchFamily="18" charset="0"/>
              </a:rPr>
              <a:t>H</a:t>
            </a:r>
            <a:r>
              <a:rPr lang="zh-CN" altLang="zh-CN" sz="2400" b="1" baseline="-25000" dirty="0">
                <a:latin typeface="Times New Roman" pitchFamily="18" charset="0"/>
              </a:rPr>
              <a:t>2</a:t>
            </a:r>
            <a:r>
              <a:rPr lang="zh-CN" altLang="zh-CN" sz="2400" b="1" dirty="0">
                <a:latin typeface="Times New Roman" pitchFamily="18" charset="0"/>
              </a:rPr>
              <a:t>O</a:t>
            </a:r>
            <a:r>
              <a:rPr lang="zh-CN" sz="2400" b="1" dirty="0">
                <a:latin typeface="宋体" pitchFamily="2" charset="-122"/>
              </a:rPr>
              <a:t>中含有</a:t>
            </a:r>
            <a:r>
              <a:rPr lang="zh-CN" altLang="zh-CN" sz="2400" b="1" dirty="0">
                <a:latin typeface="宋体" pitchFamily="2" charset="-122"/>
              </a:rPr>
              <a:t>2</a:t>
            </a:r>
            <a:r>
              <a:rPr lang="zh-CN" altLang="zh-CN" sz="2400" b="1" dirty="0" smtClean="0">
                <a:latin typeface="宋体" pitchFamily="2" charset="-122"/>
              </a:rPr>
              <a:t>mol</a:t>
            </a:r>
            <a:r>
              <a:rPr lang="zh-CN" sz="2400" b="1" dirty="0" smtClean="0">
                <a:latin typeface="宋体" pitchFamily="2" charset="-122"/>
              </a:rPr>
              <a:t>氢原子</a:t>
            </a:r>
            <a:r>
              <a:rPr lang="zh-CN" sz="2400" b="1" dirty="0">
                <a:latin typeface="宋体" pitchFamily="2" charset="-122"/>
              </a:rPr>
              <a:t>和</a:t>
            </a:r>
            <a:r>
              <a:rPr lang="zh-CN" altLang="zh-CN" sz="2400" b="1" dirty="0">
                <a:latin typeface="宋体" pitchFamily="2" charset="-122"/>
              </a:rPr>
              <a:t>1</a:t>
            </a:r>
            <a:r>
              <a:rPr lang="zh-CN" altLang="zh-CN" sz="2400" b="1" dirty="0" smtClean="0">
                <a:latin typeface="宋体" pitchFamily="2" charset="-122"/>
              </a:rPr>
              <a:t>mol</a:t>
            </a:r>
            <a:r>
              <a:rPr lang="zh-CN" sz="2400" b="1" dirty="0" smtClean="0">
                <a:latin typeface="宋体" pitchFamily="2" charset="-122"/>
              </a:rPr>
              <a:t>氧</a:t>
            </a:r>
            <a:r>
              <a:rPr lang="zh-CN" sz="2400" b="1" dirty="0">
                <a:latin typeface="宋体" pitchFamily="2" charset="-122"/>
              </a:rPr>
              <a:t>原子</a:t>
            </a:r>
          </a:p>
        </p:txBody>
      </p:sp>
      <p:sp>
        <p:nvSpPr>
          <p:cNvPr id="28675" name="Text Box 3"/>
          <p:cNvSpPr txBox="1">
            <a:spLocks noChangeArrowheads="1"/>
          </p:cNvSpPr>
          <p:nvPr/>
        </p:nvSpPr>
        <p:spPr bwMode="auto">
          <a:xfrm>
            <a:off x="6552599" y="1989399"/>
            <a:ext cx="1018116" cy="457200"/>
          </a:xfrm>
          <a:prstGeom prst="rect">
            <a:avLst/>
          </a:prstGeom>
          <a:noFill/>
          <a:ln w="9525">
            <a:noFill/>
            <a:miter lim="800000"/>
            <a:headEnd/>
            <a:tailEnd/>
          </a:ln>
        </p:spPr>
        <p:txBody>
          <a:bodyPr>
            <a:spAutoFit/>
          </a:bodyPr>
          <a:lstStyle/>
          <a:p>
            <a:pPr>
              <a:spcBef>
                <a:spcPct val="50000"/>
              </a:spcBef>
            </a:pPr>
            <a:r>
              <a:rPr lang="zh-CN" altLang="zh-CN" sz="2400" b="1" dirty="0">
                <a:solidFill>
                  <a:srgbClr val="FF0000"/>
                </a:solidFill>
                <a:latin typeface="楷体_GB2312" pitchFamily="1" charset="-122"/>
                <a:ea typeface="楷体_GB2312" pitchFamily="1" charset="-122"/>
              </a:rPr>
              <a:t>D</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2760248" y="1305343"/>
            <a:ext cx="7273438" cy="4524315"/>
          </a:xfrm>
          <a:prstGeom prst="rect">
            <a:avLst/>
          </a:prstGeom>
          <a:noFill/>
          <a:ln w="9525">
            <a:noFill/>
            <a:miter lim="800000"/>
            <a:headEnd/>
            <a:tailEnd/>
          </a:ln>
        </p:spPr>
        <p:txBody>
          <a:bodyPr wrap="square" anchor="ctr">
            <a:spAutoFit/>
          </a:bodyPr>
          <a:lstStyle/>
          <a:p>
            <a:pPr indent="131763">
              <a:lnSpc>
                <a:spcPct val="150000"/>
              </a:lnSpc>
            </a:pPr>
            <a:r>
              <a:rPr lang="zh-CN" altLang="zh-CN" sz="2400" b="1" dirty="0">
                <a:latin typeface="宋体" pitchFamily="2" charset="-122"/>
              </a:rPr>
              <a:t>3</a:t>
            </a:r>
            <a:r>
              <a:rPr lang="zh-CN" sz="2400" b="1" dirty="0">
                <a:latin typeface="宋体" pitchFamily="2" charset="-122"/>
              </a:rPr>
              <a:t>、下列说法中正确的是（   ）</a:t>
            </a:r>
          </a:p>
          <a:p>
            <a:pPr indent="131763">
              <a:lnSpc>
                <a:spcPct val="150000"/>
              </a:lnSpc>
            </a:pPr>
            <a:r>
              <a:rPr lang="zh-CN" altLang="zh-CN" sz="2400" b="1" dirty="0">
                <a:latin typeface="宋体" pitchFamily="2" charset="-122"/>
              </a:rPr>
              <a:t>A</a:t>
            </a:r>
            <a:r>
              <a:rPr lang="zh-CN" sz="2400" b="1" dirty="0">
                <a:latin typeface="宋体" pitchFamily="2" charset="-122"/>
              </a:rPr>
              <a:t>、水的摩尔质量是</a:t>
            </a:r>
            <a:r>
              <a:rPr lang="zh-CN" altLang="zh-CN" sz="2400" b="1" dirty="0">
                <a:latin typeface="宋体" pitchFamily="2" charset="-122"/>
              </a:rPr>
              <a:t>18g            </a:t>
            </a:r>
          </a:p>
          <a:p>
            <a:pPr indent="131763">
              <a:lnSpc>
                <a:spcPct val="150000"/>
              </a:lnSpc>
            </a:pPr>
            <a:r>
              <a:rPr lang="zh-CN" altLang="zh-CN" sz="2400" b="1" dirty="0">
                <a:latin typeface="宋体" pitchFamily="2" charset="-122"/>
              </a:rPr>
              <a:t>B</a:t>
            </a:r>
            <a:r>
              <a:rPr lang="zh-CN" sz="2400" b="1" dirty="0">
                <a:latin typeface="宋体" pitchFamily="2" charset="-122"/>
              </a:rPr>
              <a:t>、</a:t>
            </a:r>
            <a:r>
              <a:rPr lang="zh-CN" altLang="zh-CN" sz="2400" b="1" dirty="0">
                <a:latin typeface="宋体" pitchFamily="2" charset="-122"/>
              </a:rPr>
              <a:t>1</a:t>
            </a:r>
            <a:r>
              <a:rPr lang="zh-CN" altLang="zh-CN" sz="2400" b="1" dirty="0" smtClean="0">
                <a:latin typeface="宋体" pitchFamily="2" charset="-122"/>
              </a:rPr>
              <a:t>mol</a:t>
            </a:r>
            <a:r>
              <a:rPr lang="zh-CN" altLang="zh-CN" sz="2400" b="1" dirty="0" smtClean="0">
                <a:latin typeface="Times New Roman" pitchFamily="18" charset="0"/>
              </a:rPr>
              <a:t>CO</a:t>
            </a:r>
            <a:r>
              <a:rPr lang="zh-CN" altLang="zh-CN" sz="2400" b="1" baseline="-25000" dirty="0">
                <a:latin typeface="Times New Roman" pitchFamily="18" charset="0"/>
              </a:rPr>
              <a:t>2</a:t>
            </a:r>
            <a:r>
              <a:rPr lang="zh-CN" sz="2400" b="1" dirty="0">
                <a:latin typeface="宋体" pitchFamily="2" charset="-122"/>
              </a:rPr>
              <a:t>的质量为</a:t>
            </a:r>
            <a:r>
              <a:rPr lang="zh-CN" altLang="zh-CN" sz="2400" b="1" dirty="0">
                <a:latin typeface="宋体" pitchFamily="2" charset="-122"/>
              </a:rPr>
              <a:t>44g</a:t>
            </a:r>
            <a:r>
              <a:rPr lang="zh-CN" altLang="zh-CN" sz="1400" b="1" dirty="0">
                <a:latin typeface="宋体" pitchFamily="2" charset="-122"/>
              </a:rPr>
              <a:t>·</a:t>
            </a:r>
            <a:r>
              <a:rPr lang="zh-CN" altLang="zh-CN" sz="2400" b="1" dirty="0">
                <a:latin typeface="宋体" pitchFamily="2" charset="-122"/>
              </a:rPr>
              <a:t>mol</a:t>
            </a:r>
            <a:r>
              <a:rPr lang="zh-CN" altLang="zh-CN" sz="2400" b="1" baseline="30000" dirty="0">
                <a:latin typeface="宋体" pitchFamily="2" charset="-122"/>
              </a:rPr>
              <a:t>-1</a:t>
            </a:r>
          </a:p>
          <a:p>
            <a:pPr indent="131763">
              <a:lnSpc>
                <a:spcPct val="150000"/>
              </a:lnSpc>
            </a:pPr>
            <a:r>
              <a:rPr lang="zh-CN" altLang="zh-CN" sz="2400" b="1" dirty="0">
                <a:latin typeface="宋体" pitchFamily="2" charset="-122"/>
              </a:rPr>
              <a:t>C</a:t>
            </a:r>
            <a:r>
              <a:rPr lang="zh-CN" sz="2400" b="1" dirty="0">
                <a:latin typeface="宋体" pitchFamily="2" charset="-122"/>
              </a:rPr>
              <a:t>、</a:t>
            </a:r>
            <a:r>
              <a:rPr lang="zh-CN" altLang="zh-CN" sz="2400" b="1" dirty="0">
                <a:latin typeface="宋体" pitchFamily="2" charset="-122"/>
              </a:rPr>
              <a:t>2</a:t>
            </a:r>
            <a:r>
              <a:rPr lang="zh-CN" sz="2400" b="1" dirty="0">
                <a:latin typeface="宋体" pitchFamily="2" charset="-122"/>
              </a:rPr>
              <a:t>克氢气所含原子数目为</a:t>
            </a:r>
            <a:r>
              <a:rPr lang="zh-CN" altLang="zh-CN" sz="2400" b="1" i="1" dirty="0">
                <a:latin typeface="Times New Roman" pitchFamily="18" charset="0"/>
              </a:rPr>
              <a:t>N</a:t>
            </a:r>
            <a:r>
              <a:rPr lang="zh-CN" altLang="zh-CN" sz="2400" b="1" baseline="-25000" dirty="0">
                <a:latin typeface="Times New Roman" pitchFamily="18" charset="0"/>
              </a:rPr>
              <a:t>A</a:t>
            </a:r>
            <a:r>
              <a:rPr lang="zh-CN" altLang="zh-CN" sz="2400" b="1" dirty="0">
                <a:latin typeface="宋体" pitchFamily="2" charset="-122"/>
              </a:rPr>
              <a:t> </a:t>
            </a:r>
          </a:p>
          <a:p>
            <a:pPr indent="131763">
              <a:lnSpc>
                <a:spcPct val="150000"/>
              </a:lnSpc>
            </a:pPr>
            <a:r>
              <a:rPr lang="zh-CN" altLang="zh-CN" sz="2400" b="1" dirty="0">
                <a:latin typeface="宋体" pitchFamily="2" charset="-122"/>
              </a:rPr>
              <a:t>D</a:t>
            </a:r>
            <a:r>
              <a:rPr lang="zh-CN" sz="2400" b="1" dirty="0">
                <a:latin typeface="宋体" pitchFamily="2" charset="-122"/>
              </a:rPr>
              <a:t>、</a:t>
            </a:r>
            <a:r>
              <a:rPr lang="zh-CN" altLang="zh-CN" sz="2400" b="1" dirty="0">
                <a:latin typeface="宋体" pitchFamily="2" charset="-122"/>
              </a:rPr>
              <a:t>14g </a:t>
            </a:r>
            <a:r>
              <a:rPr lang="zh-CN" altLang="zh-CN" sz="2400" b="1" dirty="0">
                <a:latin typeface="Times New Roman" pitchFamily="18" charset="0"/>
              </a:rPr>
              <a:t>CO</a:t>
            </a:r>
            <a:r>
              <a:rPr lang="zh-CN" sz="2400" b="1" dirty="0">
                <a:latin typeface="宋体" pitchFamily="2" charset="-122"/>
              </a:rPr>
              <a:t>的物质的量为</a:t>
            </a:r>
            <a:r>
              <a:rPr lang="zh-CN" altLang="zh-CN" sz="2400" b="1" dirty="0">
                <a:latin typeface="宋体" pitchFamily="2" charset="-122"/>
              </a:rPr>
              <a:t>0.5mol </a:t>
            </a:r>
          </a:p>
          <a:p>
            <a:pPr indent="131763">
              <a:lnSpc>
                <a:spcPct val="150000"/>
              </a:lnSpc>
            </a:pPr>
            <a:r>
              <a:rPr lang="zh-CN" altLang="zh-CN" sz="2400" b="1" dirty="0">
                <a:latin typeface="宋体" pitchFamily="2" charset="-122"/>
              </a:rPr>
              <a:t>4</a:t>
            </a:r>
            <a:r>
              <a:rPr lang="zh-CN" sz="2400" b="1" dirty="0">
                <a:latin typeface="宋体" pitchFamily="2" charset="-122"/>
              </a:rPr>
              <a:t>、下列各组物质，所含原子数最多的是（   ）</a:t>
            </a:r>
          </a:p>
          <a:p>
            <a:pPr indent="131763">
              <a:lnSpc>
                <a:spcPct val="150000"/>
              </a:lnSpc>
            </a:pPr>
            <a:r>
              <a:rPr lang="zh-CN" altLang="zh-CN" sz="2400" b="1" dirty="0">
                <a:latin typeface="宋体" pitchFamily="2" charset="-122"/>
              </a:rPr>
              <a:t>A</a:t>
            </a:r>
            <a:r>
              <a:rPr lang="zh-CN" sz="2400" b="1" dirty="0">
                <a:latin typeface="宋体" pitchFamily="2" charset="-122"/>
              </a:rPr>
              <a:t>、</a:t>
            </a:r>
            <a:r>
              <a:rPr lang="zh-CN" altLang="zh-CN" sz="2400" b="1" dirty="0">
                <a:latin typeface="宋体" pitchFamily="2" charset="-122"/>
              </a:rPr>
              <a:t>0.4</a:t>
            </a:r>
            <a:r>
              <a:rPr lang="zh-CN" altLang="zh-CN" sz="2400" b="1" dirty="0" smtClean="0">
                <a:latin typeface="宋体" pitchFamily="2" charset="-122"/>
              </a:rPr>
              <a:t>mol</a:t>
            </a:r>
            <a:r>
              <a:rPr lang="zh-CN" altLang="zh-CN" sz="2400" b="1" dirty="0" smtClean="0">
                <a:latin typeface="Times New Roman" pitchFamily="18" charset="0"/>
              </a:rPr>
              <a:t>O</a:t>
            </a:r>
            <a:r>
              <a:rPr lang="zh-CN" altLang="zh-CN" sz="2400" b="1" baseline="-25000" dirty="0">
                <a:latin typeface="Times New Roman" pitchFamily="18" charset="0"/>
              </a:rPr>
              <a:t>2</a:t>
            </a:r>
            <a:r>
              <a:rPr lang="zh-CN" altLang="zh-CN" sz="2400" b="1" dirty="0">
                <a:latin typeface="Times New Roman" pitchFamily="18" charset="0"/>
              </a:rPr>
              <a:t> </a:t>
            </a:r>
            <a:r>
              <a:rPr lang="zh-CN" altLang="zh-CN" sz="2400" b="1" dirty="0">
                <a:latin typeface="宋体" pitchFamily="2" charset="-122"/>
              </a:rPr>
              <a:t>         </a:t>
            </a:r>
            <a:r>
              <a:rPr lang="zh-CN" altLang="zh-CN" sz="2400" b="1" baseline="-25000" dirty="0">
                <a:latin typeface="宋体" pitchFamily="2" charset="-122"/>
              </a:rPr>
              <a:t>       </a:t>
            </a:r>
            <a:r>
              <a:rPr lang="zh-CN" altLang="zh-CN" sz="2400" b="1" dirty="0">
                <a:latin typeface="宋体" pitchFamily="2" charset="-122"/>
              </a:rPr>
              <a:t> </a:t>
            </a:r>
            <a:r>
              <a:rPr lang="en-US" altLang="zh-CN" sz="2400" b="1" dirty="0" smtClean="0">
                <a:latin typeface="宋体" pitchFamily="2" charset="-122"/>
              </a:rPr>
              <a:t> </a:t>
            </a:r>
            <a:r>
              <a:rPr lang="zh-CN" altLang="zh-CN" sz="2400" b="1" dirty="0" smtClean="0">
                <a:latin typeface="宋体" pitchFamily="2" charset="-122"/>
              </a:rPr>
              <a:t>B</a:t>
            </a:r>
            <a:r>
              <a:rPr lang="zh-CN" sz="2400" b="1" dirty="0">
                <a:latin typeface="宋体" pitchFamily="2" charset="-122"/>
              </a:rPr>
              <a:t>、</a:t>
            </a:r>
            <a:r>
              <a:rPr lang="zh-CN" altLang="zh-CN" sz="2400" b="1" dirty="0">
                <a:latin typeface="宋体" pitchFamily="2" charset="-122"/>
              </a:rPr>
              <a:t>2g</a:t>
            </a:r>
            <a:r>
              <a:rPr lang="zh-CN" sz="2400" b="1" dirty="0">
                <a:latin typeface="宋体" pitchFamily="2" charset="-122"/>
              </a:rPr>
              <a:t>氢气  </a:t>
            </a:r>
          </a:p>
          <a:p>
            <a:pPr indent="131763">
              <a:lnSpc>
                <a:spcPct val="150000"/>
              </a:lnSpc>
            </a:pPr>
            <a:r>
              <a:rPr lang="zh-CN" altLang="zh-CN" sz="2400" b="1" dirty="0">
                <a:latin typeface="宋体" pitchFamily="2" charset="-122"/>
              </a:rPr>
              <a:t>C</a:t>
            </a:r>
            <a:r>
              <a:rPr lang="zh-CN" sz="2400" b="1" dirty="0">
                <a:latin typeface="宋体" pitchFamily="2" charset="-122"/>
              </a:rPr>
              <a:t>、</a:t>
            </a:r>
            <a:r>
              <a:rPr lang="zh-CN" altLang="zh-CN" sz="2400" b="1" dirty="0">
                <a:latin typeface="宋体" pitchFamily="2" charset="-122"/>
              </a:rPr>
              <a:t>6.02×10</a:t>
            </a:r>
            <a:r>
              <a:rPr lang="zh-CN" altLang="zh-CN" sz="2400" b="1" baseline="30000" dirty="0">
                <a:latin typeface="宋体" pitchFamily="2" charset="-122"/>
              </a:rPr>
              <a:t>23</a:t>
            </a:r>
            <a:r>
              <a:rPr lang="zh-CN" sz="2400" b="1" dirty="0">
                <a:latin typeface="宋体" pitchFamily="2" charset="-122"/>
              </a:rPr>
              <a:t>个硫酸分子     </a:t>
            </a:r>
            <a:r>
              <a:rPr lang="zh-CN" altLang="zh-CN" sz="2400" b="1" dirty="0">
                <a:latin typeface="宋体" pitchFamily="2" charset="-122"/>
              </a:rPr>
              <a:t>D</a:t>
            </a:r>
            <a:r>
              <a:rPr lang="zh-CN" sz="2400" b="1" dirty="0">
                <a:latin typeface="宋体" pitchFamily="2" charset="-122"/>
              </a:rPr>
              <a:t>、</a:t>
            </a:r>
            <a:r>
              <a:rPr lang="zh-CN" altLang="zh-CN" sz="2400" b="1" dirty="0">
                <a:latin typeface="宋体" pitchFamily="2" charset="-122"/>
              </a:rPr>
              <a:t>4℃</a:t>
            </a:r>
            <a:r>
              <a:rPr lang="zh-CN" sz="2400" b="1" dirty="0">
                <a:latin typeface="宋体" pitchFamily="2" charset="-122"/>
              </a:rPr>
              <a:t>时</a:t>
            </a:r>
            <a:r>
              <a:rPr lang="zh-CN" altLang="zh-CN" sz="2400" b="1" dirty="0">
                <a:latin typeface="宋体" pitchFamily="2" charset="-122"/>
              </a:rPr>
              <a:t>5.4ml</a:t>
            </a:r>
            <a:r>
              <a:rPr lang="zh-CN" sz="2400" b="1" dirty="0">
                <a:latin typeface="宋体" pitchFamily="2" charset="-122"/>
              </a:rPr>
              <a:t>水</a:t>
            </a:r>
          </a:p>
        </p:txBody>
      </p:sp>
      <p:sp>
        <p:nvSpPr>
          <p:cNvPr id="29699" name="Text Box 3"/>
          <p:cNvSpPr txBox="1">
            <a:spLocks noChangeArrowheads="1"/>
          </p:cNvSpPr>
          <p:nvPr/>
        </p:nvSpPr>
        <p:spPr bwMode="auto">
          <a:xfrm>
            <a:off x="6591468" y="1400479"/>
            <a:ext cx="1018117" cy="457200"/>
          </a:xfrm>
          <a:prstGeom prst="rect">
            <a:avLst/>
          </a:prstGeom>
          <a:noFill/>
          <a:ln w="9525">
            <a:noFill/>
            <a:miter lim="800000"/>
            <a:headEnd/>
            <a:tailEnd/>
          </a:ln>
        </p:spPr>
        <p:txBody>
          <a:bodyPr>
            <a:spAutoFit/>
          </a:bodyPr>
          <a:lstStyle/>
          <a:p>
            <a:pPr>
              <a:spcBef>
                <a:spcPct val="50000"/>
              </a:spcBef>
            </a:pPr>
            <a:r>
              <a:rPr lang="zh-CN" altLang="zh-CN" sz="2400" b="1" dirty="0">
                <a:solidFill>
                  <a:srgbClr val="FF0000"/>
                </a:solidFill>
                <a:latin typeface="楷体_GB2312" pitchFamily="1" charset="-122"/>
                <a:ea typeface="楷体_GB2312" pitchFamily="1" charset="-122"/>
              </a:rPr>
              <a:t>D</a:t>
            </a:r>
          </a:p>
        </p:txBody>
      </p:sp>
      <p:sp>
        <p:nvSpPr>
          <p:cNvPr id="29700" name="Text Box 4"/>
          <p:cNvSpPr txBox="1">
            <a:spLocks noChangeArrowheads="1"/>
          </p:cNvSpPr>
          <p:nvPr/>
        </p:nvSpPr>
        <p:spPr bwMode="auto">
          <a:xfrm>
            <a:off x="8726965" y="4152798"/>
            <a:ext cx="1018116" cy="457200"/>
          </a:xfrm>
          <a:prstGeom prst="rect">
            <a:avLst/>
          </a:prstGeom>
          <a:noFill/>
          <a:ln w="9525">
            <a:noFill/>
            <a:miter lim="800000"/>
            <a:headEnd/>
            <a:tailEnd/>
          </a:ln>
        </p:spPr>
        <p:txBody>
          <a:bodyPr>
            <a:spAutoFit/>
          </a:bodyPr>
          <a:lstStyle/>
          <a:p>
            <a:pPr>
              <a:spcBef>
                <a:spcPct val="50000"/>
              </a:spcBef>
            </a:pPr>
            <a:r>
              <a:rPr lang="zh-CN" altLang="zh-CN" sz="2400" b="1" dirty="0">
                <a:solidFill>
                  <a:srgbClr val="FF0000"/>
                </a:solidFill>
                <a:latin typeface="楷体_GB2312" pitchFamily="1" charset="-122"/>
                <a:ea typeface="楷体_GB2312" pitchFamily="1" charset="-122"/>
              </a:rPr>
              <a:t>C</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7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autoUpdateAnimBg="0"/>
      <p:bldP spid="29700"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1142314" y="992489"/>
            <a:ext cx="10295999" cy="3970318"/>
          </a:xfrm>
          <a:prstGeom prst="rect">
            <a:avLst/>
          </a:prstGeom>
          <a:noFill/>
          <a:ln w="9525">
            <a:noFill/>
            <a:miter lim="800000"/>
            <a:headEnd/>
            <a:tailEnd/>
          </a:ln>
        </p:spPr>
        <p:txBody>
          <a:bodyPr wrap="square">
            <a:spAutoFit/>
          </a:bodyPr>
          <a:lstStyle/>
          <a:p>
            <a:pPr>
              <a:lnSpc>
                <a:spcPct val="150000"/>
              </a:lnSpc>
            </a:pPr>
            <a:r>
              <a:rPr lang="zh-CN" altLang="zh-CN" sz="2400" b="1" dirty="0">
                <a:latin typeface="宋体" pitchFamily="2" charset="-122"/>
              </a:rPr>
              <a:t>5</a:t>
            </a:r>
            <a:r>
              <a:rPr lang="zh-CN" sz="2400" b="1" dirty="0">
                <a:latin typeface="宋体" pitchFamily="2" charset="-122"/>
              </a:rPr>
              <a:t>、判断下列说法是否正确</a:t>
            </a:r>
          </a:p>
          <a:p>
            <a:pPr>
              <a:lnSpc>
                <a:spcPct val="150000"/>
              </a:lnSpc>
            </a:pPr>
            <a:r>
              <a:rPr lang="zh-CN" altLang="zh-CN" sz="2400" b="1" dirty="0">
                <a:latin typeface="宋体" pitchFamily="2" charset="-122"/>
              </a:rPr>
              <a:t>①</a:t>
            </a:r>
            <a:r>
              <a:rPr lang="zh-CN" altLang="zh-CN" sz="2400" b="1" dirty="0">
                <a:latin typeface="Times New Roman" pitchFamily="18" charset="0"/>
              </a:rPr>
              <a:t>O</a:t>
            </a:r>
            <a:r>
              <a:rPr lang="zh-CN" altLang="zh-CN" sz="2400" b="1" baseline="-25000" dirty="0">
                <a:latin typeface="Times New Roman" pitchFamily="18" charset="0"/>
              </a:rPr>
              <a:t>2</a:t>
            </a:r>
            <a:r>
              <a:rPr lang="zh-CN" sz="2400" b="1" dirty="0">
                <a:latin typeface="宋体" pitchFamily="2" charset="-122"/>
              </a:rPr>
              <a:t>的摩尔质量为</a:t>
            </a:r>
            <a:r>
              <a:rPr lang="zh-CN" altLang="zh-CN" sz="2400" b="1" dirty="0">
                <a:latin typeface="宋体" pitchFamily="2" charset="-122"/>
              </a:rPr>
              <a:t>32g              </a:t>
            </a:r>
            <a:r>
              <a:rPr lang="zh-CN" altLang="zh-CN" sz="2400" b="1" baseline="-25000" dirty="0">
                <a:latin typeface="宋体" pitchFamily="2" charset="-122"/>
              </a:rPr>
              <a:t>       </a:t>
            </a:r>
            <a:r>
              <a:rPr lang="en-US" altLang="zh-CN" sz="2400" b="1" baseline="-25000" dirty="0" smtClean="0">
                <a:latin typeface="宋体" pitchFamily="2" charset="-122"/>
              </a:rPr>
              <a:t>  </a:t>
            </a:r>
            <a:r>
              <a:rPr lang="zh-CN" altLang="zh-CN" sz="2400" b="1" baseline="-25000" dirty="0" smtClean="0">
                <a:latin typeface="宋体" pitchFamily="2" charset="-122"/>
              </a:rPr>
              <a:t> </a:t>
            </a:r>
            <a:r>
              <a:rPr lang="en-US" altLang="zh-CN" sz="2400" b="1" baseline="-25000" dirty="0" smtClean="0">
                <a:latin typeface="宋体" pitchFamily="2" charset="-122"/>
              </a:rPr>
              <a:t>                            </a:t>
            </a:r>
            <a:r>
              <a:rPr lang="zh-CN" altLang="zh-CN" sz="2400" b="1" dirty="0" smtClean="0">
                <a:latin typeface="宋体" pitchFamily="2" charset="-122"/>
              </a:rPr>
              <a:t>(    </a:t>
            </a:r>
            <a:r>
              <a:rPr lang="zh-CN" altLang="zh-CN" sz="2400" b="1" dirty="0">
                <a:latin typeface="宋体" pitchFamily="2" charset="-122"/>
              </a:rPr>
              <a:t>)</a:t>
            </a:r>
          </a:p>
          <a:p>
            <a:pPr>
              <a:lnSpc>
                <a:spcPct val="150000"/>
              </a:lnSpc>
            </a:pPr>
            <a:r>
              <a:rPr lang="zh-CN" altLang="zh-CN" sz="2400" b="1" dirty="0">
                <a:latin typeface="宋体" pitchFamily="2" charset="-122"/>
              </a:rPr>
              <a:t>②1</a:t>
            </a:r>
            <a:r>
              <a:rPr lang="zh-CN" altLang="zh-CN" sz="2400" b="1" dirty="0" smtClean="0">
                <a:latin typeface="宋体" pitchFamily="2" charset="-122"/>
              </a:rPr>
              <a:t>mol</a:t>
            </a:r>
            <a:r>
              <a:rPr lang="zh-CN" altLang="zh-CN" sz="2400" b="1" dirty="0" smtClean="0">
                <a:latin typeface="Times New Roman" pitchFamily="18" charset="0"/>
              </a:rPr>
              <a:t>H</a:t>
            </a:r>
            <a:r>
              <a:rPr lang="zh-CN" altLang="zh-CN" sz="2400" b="1" baseline="-25000" dirty="0">
                <a:latin typeface="Times New Roman" pitchFamily="18" charset="0"/>
              </a:rPr>
              <a:t>2</a:t>
            </a:r>
            <a:r>
              <a:rPr lang="zh-CN" altLang="zh-CN" sz="2400" b="1" dirty="0">
                <a:latin typeface="Times New Roman" pitchFamily="18" charset="0"/>
              </a:rPr>
              <a:t>O</a:t>
            </a:r>
            <a:r>
              <a:rPr lang="zh-CN" sz="2400" b="1" dirty="0">
                <a:latin typeface="宋体" pitchFamily="2" charset="-122"/>
              </a:rPr>
              <a:t>的质量为</a:t>
            </a:r>
            <a:r>
              <a:rPr lang="zh-CN" altLang="zh-CN" sz="2400" b="1" dirty="0">
                <a:latin typeface="宋体" pitchFamily="2" charset="-122"/>
              </a:rPr>
              <a:t>18g</a:t>
            </a:r>
            <a:r>
              <a:rPr lang="zh-CN" altLang="zh-CN" sz="1200" b="1" dirty="0">
                <a:latin typeface="宋体" pitchFamily="2" charset="-122"/>
              </a:rPr>
              <a:t>·</a:t>
            </a:r>
            <a:r>
              <a:rPr lang="zh-CN" altLang="zh-CN" sz="2400" b="1" dirty="0">
                <a:latin typeface="宋体" pitchFamily="2" charset="-122"/>
              </a:rPr>
              <a:t>mol</a:t>
            </a:r>
            <a:r>
              <a:rPr lang="zh-CN" altLang="zh-CN" sz="2400" b="1" baseline="30000" dirty="0">
                <a:latin typeface="宋体" pitchFamily="2" charset="-122"/>
              </a:rPr>
              <a:t>-1</a:t>
            </a:r>
            <a:r>
              <a:rPr lang="zh-CN" altLang="zh-CN" sz="2400" b="1" dirty="0">
                <a:latin typeface="宋体" pitchFamily="2" charset="-122"/>
              </a:rPr>
              <a:t>    </a:t>
            </a:r>
            <a:r>
              <a:rPr lang="zh-CN" altLang="zh-CN" sz="2400" b="1" baseline="-25000" dirty="0">
                <a:latin typeface="宋体" pitchFamily="2" charset="-122"/>
              </a:rPr>
              <a:t>           </a:t>
            </a:r>
            <a:r>
              <a:rPr lang="en-US" altLang="zh-CN" sz="2400" b="1" baseline="-25000" dirty="0" smtClean="0">
                <a:latin typeface="宋体" pitchFamily="2" charset="-122"/>
              </a:rPr>
              <a:t>                                </a:t>
            </a:r>
            <a:r>
              <a:rPr lang="zh-CN" altLang="zh-CN" sz="2400" b="1" dirty="0" smtClean="0">
                <a:latin typeface="宋体" pitchFamily="2" charset="-122"/>
              </a:rPr>
              <a:t>(    </a:t>
            </a:r>
            <a:r>
              <a:rPr lang="zh-CN" altLang="zh-CN" sz="2400" b="1" dirty="0">
                <a:latin typeface="宋体" pitchFamily="2" charset="-122"/>
              </a:rPr>
              <a:t>)</a:t>
            </a:r>
          </a:p>
          <a:p>
            <a:pPr>
              <a:lnSpc>
                <a:spcPct val="150000"/>
              </a:lnSpc>
            </a:pPr>
            <a:r>
              <a:rPr lang="zh-CN" altLang="zh-CN" sz="2400" b="1" dirty="0">
                <a:latin typeface="宋体" pitchFamily="2" charset="-122"/>
              </a:rPr>
              <a:t>③</a:t>
            </a:r>
            <a:r>
              <a:rPr lang="zh-CN" altLang="zh-CN" sz="2400" b="1" dirty="0">
                <a:latin typeface="Times New Roman" pitchFamily="18" charset="0"/>
              </a:rPr>
              <a:t>H</a:t>
            </a:r>
            <a:r>
              <a:rPr lang="zh-CN" altLang="zh-CN" sz="2400" b="1" baseline="-25000" dirty="0">
                <a:latin typeface="Times New Roman" pitchFamily="18" charset="0"/>
              </a:rPr>
              <a:t>2</a:t>
            </a:r>
            <a:r>
              <a:rPr lang="zh-CN" altLang="zh-CN" sz="2400" b="1" dirty="0">
                <a:latin typeface="Times New Roman" pitchFamily="18" charset="0"/>
              </a:rPr>
              <a:t>SO</a:t>
            </a:r>
            <a:r>
              <a:rPr lang="zh-CN" altLang="zh-CN" sz="2400" b="1" baseline="-25000" dirty="0">
                <a:latin typeface="Times New Roman" pitchFamily="18" charset="0"/>
              </a:rPr>
              <a:t>4</a:t>
            </a:r>
            <a:r>
              <a:rPr lang="zh-CN" sz="2400" b="1" dirty="0">
                <a:latin typeface="宋体" pitchFamily="2" charset="-122"/>
              </a:rPr>
              <a:t>的摩尔质量</a:t>
            </a:r>
            <a:r>
              <a:rPr lang="zh-CN" altLang="zh-CN" sz="2400" b="1" dirty="0">
                <a:latin typeface="宋体" pitchFamily="2" charset="-122"/>
              </a:rPr>
              <a:t>(g</a:t>
            </a:r>
            <a:r>
              <a:rPr lang="zh-CN" altLang="zh-CN" sz="1400" b="1" dirty="0">
                <a:latin typeface="宋体" pitchFamily="2" charset="-122"/>
              </a:rPr>
              <a:t>·</a:t>
            </a:r>
            <a:r>
              <a:rPr lang="zh-CN" altLang="zh-CN" sz="2400" b="1" dirty="0">
                <a:latin typeface="宋体" pitchFamily="2" charset="-122"/>
              </a:rPr>
              <a:t>mol</a:t>
            </a:r>
            <a:r>
              <a:rPr lang="zh-CN" altLang="zh-CN" sz="2400" b="1" baseline="30000" dirty="0">
                <a:latin typeface="宋体" pitchFamily="2" charset="-122"/>
              </a:rPr>
              <a:t>-1</a:t>
            </a:r>
            <a:r>
              <a:rPr lang="zh-CN" altLang="zh-CN" sz="2400" b="1" dirty="0">
                <a:latin typeface="宋体" pitchFamily="2" charset="-122"/>
              </a:rPr>
              <a:t>)</a:t>
            </a:r>
            <a:r>
              <a:rPr lang="zh-CN" sz="2400" b="1" dirty="0">
                <a:latin typeface="宋体" pitchFamily="2" charset="-122"/>
              </a:rPr>
              <a:t>与</a:t>
            </a:r>
            <a:r>
              <a:rPr lang="zh-CN" altLang="zh-CN" sz="2400" b="1" i="1" dirty="0">
                <a:latin typeface="Times New Roman" pitchFamily="18" charset="0"/>
              </a:rPr>
              <a:t>N</a:t>
            </a:r>
            <a:r>
              <a:rPr lang="zh-CN" altLang="zh-CN" sz="2400" b="1" baseline="-25000" dirty="0">
                <a:latin typeface="宋体" pitchFamily="2" charset="-122"/>
              </a:rPr>
              <a:t>A</a:t>
            </a:r>
            <a:r>
              <a:rPr lang="zh-CN" sz="2400" b="1" dirty="0">
                <a:latin typeface="宋体" pitchFamily="2" charset="-122"/>
              </a:rPr>
              <a:t>个</a:t>
            </a:r>
            <a:r>
              <a:rPr lang="zh-CN" altLang="zh-CN" sz="2400" b="1" dirty="0">
                <a:latin typeface="Times New Roman" pitchFamily="18" charset="0"/>
              </a:rPr>
              <a:t>H</a:t>
            </a:r>
            <a:r>
              <a:rPr lang="zh-CN" altLang="zh-CN" sz="2400" b="1" baseline="-25000" dirty="0">
                <a:latin typeface="Times New Roman" pitchFamily="18" charset="0"/>
              </a:rPr>
              <a:t>2</a:t>
            </a:r>
            <a:r>
              <a:rPr lang="zh-CN" altLang="zh-CN" sz="2400" b="1" dirty="0">
                <a:latin typeface="Times New Roman" pitchFamily="18" charset="0"/>
              </a:rPr>
              <a:t>SO</a:t>
            </a:r>
            <a:r>
              <a:rPr lang="zh-CN" altLang="zh-CN" sz="2400" b="1" baseline="-25000" dirty="0">
                <a:latin typeface="Times New Roman" pitchFamily="18" charset="0"/>
              </a:rPr>
              <a:t>4</a:t>
            </a:r>
            <a:r>
              <a:rPr lang="zh-CN" sz="2400" b="1" dirty="0">
                <a:latin typeface="宋体" pitchFamily="2" charset="-122"/>
              </a:rPr>
              <a:t>的质量</a:t>
            </a:r>
            <a:r>
              <a:rPr lang="zh-CN" altLang="zh-CN" sz="2400" b="1" dirty="0">
                <a:latin typeface="宋体" pitchFamily="2" charset="-122"/>
              </a:rPr>
              <a:t>(g)</a:t>
            </a:r>
            <a:r>
              <a:rPr lang="zh-CN" sz="2400" b="1" dirty="0">
                <a:latin typeface="宋体" pitchFamily="2" charset="-122"/>
              </a:rPr>
              <a:t>在数值上</a:t>
            </a:r>
            <a:r>
              <a:rPr lang="zh-CN" sz="2400" b="1" dirty="0" smtClean="0">
                <a:latin typeface="宋体" pitchFamily="2" charset="-122"/>
              </a:rPr>
              <a:t>相等</a:t>
            </a:r>
            <a:r>
              <a:rPr lang="zh-CN" altLang="zh-CN" sz="2400" b="1" dirty="0">
                <a:latin typeface="宋体" pitchFamily="2" charset="-122"/>
              </a:rPr>
              <a:t>（   ）</a:t>
            </a:r>
            <a:endParaRPr lang="zh-CN" sz="2400" b="1" dirty="0">
              <a:latin typeface="宋体" pitchFamily="2" charset="-122"/>
            </a:endParaRPr>
          </a:p>
          <a:p>
            <a:pPr>
              <a:lnSpc>
                <a:spcPct val="150000"/>
              </a:lnSpc>
            </a:pPr>
            <a:r>
              <a:rPr lang="zh-CN" altLang="zh-CN" sz="2400" b="1" dirty="0">
                <a:latin typeface="宋体" pitchFamily="2" charset="-122"/>
              </a:rPr>
              <a:t>④44g</a:t>
            </a:r>
            <a:r>
              <a:rPr lang="zh-CN" altLang="zh-CN" sz="2400" b="1" dirty="0">
                <a:latin typeface="Times New Roman" pitchFamily="18" charset="0"/>
              </a:rPr>
              <a:t>CO</a:t>
            </a:r>
            <a:r>
              <a:rPr lang="zh-CN" altLang="zh-CN" sz="2400" b="1" baseline="-25000" dirty="0">
                <a:latin typeface="Times New Roman" pitchFamily="18" charset="0"/>
              </a:rPr>
              <a:t>2</a:t>
            </a:r>
            <a:r>
              <a:rPr lang="zh-CN" sz="2400" b="1" dirty="0">
                <a:latin typeface="宋体" pitchFamily="2" charset="-122"/>
              </a:rPr>
              <a:t>中含有</a:t>
            </a:r>
            <a:r>
              <a:rPr lang="zh-CN" altLang="zh-CN" sz="2400" b="1" dirty="0">
                <a:latin typeface="宋体" pitchFamily="2" charset="-122"/>
              </a:rPr>
              <a:t>6.02</a:t>
            </a:r>
            <a:r>
              <a:rPr lang="zh-CN" altLang="zh-CN" sz="2400" b="1" dirty="0"/>
              <a:t>×</a:t>
            </a:r>
            <a:r>
              <a:rPr lang="zh-CN" altLang="zh-CN" sz="2400" b="1" dirty="0">
                <a:latin typeface="宋体" pitchFamily="2" charset="-122"/>
              </a:rPr>
              <a:t>10</a:t>
            </a:r>
            <a:r>
              <a:rPr lang="zh-CN" altLang="zh-CN" sz="2400" b="1" baseline="30000" dirty="0">
                <a:latin typeface="宋体" pitchFamily="2" charset="-122"/>
              </a:rPr>
              <a:t>23</a:t>
            </a:r>
            <a:r>
              <a:rPr lang="zh-CN" sz="2400" b="1" dirty="0">
                <a:latin typeface="宋体" pitchFamily="2" charset="-122"/>
              </a:rPr>
              <a:t>个</a:t>
            </a:r>
            <a:r>
              <a:rPr lang="zh-CN" altLang="zh-CN" sz="2400" b="1" dirty="0">
                <a:latin typeface="Times New Roman" pitchFamily="18" charset="0"/>
              </a:rPr>
              <a:t>O</a:t>
            </a:r>
            <a:r>
              <a:rPr lang="zh-CN" altLang="zh-CN" sz="2400" b="1" baseline="-25000" dirty="0">
                <a:latin typeface="Times New Roman" pitchFamily="18" charset="0"/>
              </a:rPr>
              <a:t>2</a:t>
            </a:r>
            <a:r>
              <a:rPr lang="zh-CN" altLang="zh-CN" sz="2400" b="1" baseline="-25000" dirty="0">
                <a:latin typeface="宋体" pitchFamily="2" charset="-122"/>
              </a:rPr>
              <a:t>               </a:t>
            </a:r>
            <a:r>
              <a:rPr lang="en-US" altLang="zh-CN" sz="2400" b="1" baseline="-25000" dirty="0" smtClean="0">
                <a:latin typeface="宋体" pitchFamily="2" charset="-122"/>
              </a:rPr>
              <a:t>                             </a:t>
            </a:r>
            <a:r>
              <a:rPr lang="zh-CN" altLang="zh-CN" sz="2400" b="1" baseline="-25000" dirty="0" smtClean="0">
                <a:latin typeface="宋体" pitchFamily="2" charset="-122"/>
              </a:rPr>
              <a:t>  </a:t>
            </a:r>
            <a:r>
              <a:rPr lang="zh-CN" altLang="zh-CN" sz="2400" b="1" dirty="0" smtClean="0">
                <a:latin typeface="宋体" pitchFamily="2" charset="-122"/>
              </a:rPr>
              <a:t>(   </a:t>
            </a:r>
            <a:r>
              <a:rPr lang="en-US" altLang="zh-CN" sz="2400" b="1" dirty="0" smtClean="0">
                <a:latin typeface="宋体" pitchFamily="2" charset="-122"/>
              </a:rPr>
              <a:t> </a:t>
            </a:r>
            <a:r>
              <a:rPr lang="zh-CN" altLang="zh-CN" sz="2400" b="1" dirty="0" smtClean="0">
                <a:latin typeface="宋体" pitchFamily="2" charset="-122"/>
              </a:rPr>
              <a:t>)</a:t>
            </a:r>
            <a:endParaRPr lang="zh-CN" altLang="zh-CN" sz="2400" b="1" dirty="0">
              <a:latin typeface="宋体" pitchFamily="2" charset="-122"/>
            </a:endParaRPr>
          </a:p>
          <a:p>
            <a:pPr>
              <a:lnSpc>
                <a:spcPct val="150000"/>
              </a:lnSpc>
            </a:pPr>
            <a:r>
              <a:rPr lang="zh-CN" altLang="zh-CN" sz="2400" b="1" dirty="0">
                <a:latin typeface="宋体" pitchFamily="2" charset="-122"/>
              </a:rPr>
              <a:t>⑤1mol</a:t>
            </a:r>
            <a:r>
              <a:rPr lang="zh-CN" sz="2400" b="1" dirty="0">
                <a:latin typeface="宋体" pitchFamily="2" charset="-122"/>
              </a:rPr>
              <a:t>氢中含有</a:t>
            </a:r>
            <a:r>
              <a:rPr lang="zh-CN" altLang="zh-CN" sz="2400" b="1" i="1" dirty="0">
                <a:latin typeface="Times New Roman" pitchFamily="18" charset="0"/>
              </a:rPr>
              <a:t>N</a:t>
            </a:r>
            <a:r>
              <a:rPr lang="zh-CN" altLang="zh-CN" sz="2400" b="1" baseline="-25000" dirty="0">
                <a:latin typeface="Times New Roman" pitchFamily="18" charset="0"/>
              </a:rPr>
              <a:t>A</a:t>
            </a:r>
            <a:r>
              <a:rPr lang="zh-CN" sz="2400" b="1" dirty="0">
                <a:latin typeface="宋体" pitchFamily="2" charset="-122"/>
              </a:rPr>
              <a:t>个氢原子              </a:t>
            </a:r>
            <a:r>
              <a:rPr lang="en-US" altLang="zh-CN" sz="2400" b="1" dirty="0" smtClean="0">
                <a:latin typeface="宋体" pitchFamily="2" charset="-122"/>
              </a:rPr>
              <a:t>                    </a:t>
            </a:r>
            <a:r>
              <a:rPr lang="zh-CN" sz="2400" b="1" dirty="0" smtClean="0">
                <a:latin typeface="宋体" pitchFamily="2" charset="-122"/>
              </a:rPr>
              <a:t>（   </a:t>
            </a:r>
            <a:r>
              <a:rPr lang="zh-CN" sz="2400" b="1" dirty="0">
                <a:latin typeface="宋体" pitchFamily="2" charset="-122"/>
              </a:rPr>
              <a:t>）</a:t>
            </a:r>
          </a:p>
          <a:p>
            <a:pPr>
              <a:lnSpc>
                <a:spcPct val="150000"/>
              </a:lnSpc>
            </a:pPr>
            <a:r>
              <a:rPr lang="zh-CN" altLang="zh-CN" sz="2400" b="1" dirty="0">
                <a:latin typeface="宋体" pitchFamily="2" charset="-122"/>
              </a:rPr>
              <a:t>⑥1mol</a:t>
            </a:r>
            <a:r>
              <a:rPr lang="zh-CN" altLang="zh-CN" sz="2400" b="1" dirty="0">
                <a:latin typeface="Times New Roman" pitchFamily="18" charset="0"/>
              </a:rPr>
              <a:t>CO</a:t>
            </a:r>
            <a:r>
              <a:rPr lang="zh-CN" altLang="zh-CN" sz="2400" b="1" baseline="-25000" dirty="0">
                <a:latin typeface="Times New Roman" pitchFamily="18" charset="0"/>
              </a:rPr>
              <a:t>2</a:t>
            </a:r>
            <a:r>
              <a:rPr lang="zh-CN" sz="2400" b="1" dirty="0">
                <a:latin typeface="宋体" pitchFamily="2" charset="-122"/>
              </a:rPr>
              <a:t>含有</a:t>
            </a:r>
            <a:r>
              <a:rPr lang="zh-CN" altLang="zh-CN" sz="2400" b="1" i="1" dirty="0">
                <a:latin typeface="Times New Roman" pitchFamily="18" charset="0"/>
              </a:rPr>
              <a:t>N</a:t>
            </a:r>
            <a:r>
              <a:rPr lang="zh-CN" altLang="zh-CN" sz="2400" b="1" baseline="-25000" dirty="0">
                <a:latin typeface="Times New Roman" pitchFamily="18" charset="0"/>
              </a:rPr>
              <a:t>A</a:t>
            </a:r>
            <a:r>
              <a:rPr lang="zh-CN" sz="2400" b="1" dirty="0">
                <a:latin typeface="宋体" pitchFamily="2" charset="-122"/>
              </a:rPr>
              <a:t>个氧原子               </a:t>
            </a:r>
            <a:r>
              <a:rPr lang="en-US" altLang="zh-CN" sz="2400" b="1" dirty="0" smtClean="0">
                <a:latin typeface="宋体" pitchFamily="2" charset="-122"/>
              </a:rPr>
              <a:t>                   </a:t>
            </a:r>
            <a:r>
              <a:rPr lang="zh-CN" sz="2400" b="1" dirty="0" smtClean="0">
                <a:latin typeface="宋体" pitchFamily="2" charset="-122"/>
              </a:rPr>
              <a:t>（   </a:t>
            </a:r>
            <a:r>
              <a:rPr lang="zh-CN" sz="2400" b="1" dirty="0">
                <a:latin typeface="宋体" pitchFamily="2" charset="-122"/>
              </a:rPr>
              <a:t>）</a:t>
            </a:r>
          </a:p>
        </p:txBody>
      </p:sp>
      <p:sp>
        <p:nvSpPr>
          <p:cNvPr id="30723" name="Text Box 3"/>
          <p:cNvSpPr txBox="1">
            <a:spLocks noChangeArrowheads="1"/>
          </p:cNvSpPr>
          <p:nvPr/>
        </p:nvSpPr>
        <p:spPr bwMode="auto">
          <a:xfrm>
            <a:off x="10449632" y="1633535"/>
            <a:ext cx="533555" cy="457200"/>
          </a:xfrm>
          <a:prstGeom prst="rect">
            <a:avLst/>
          </a:prstGeom>
          <a:noFill/>
          <a:ln w="9525">
            <a:noFill/>
            <a:miter lim="800000"/>
            <a:headEnd/>
            <a:tailEnd/>
          </a:ln>
        </p:spPr>
        <p:txBody>
          <a:bodyPr wrap="square">
            <a:spAutoFit/>
          </a:bodyPr>
          <a:lstStyle/>
          <a:p>
            <a:pPr>
              <a:spcBef>
                <a:spcPct val="50000"/>
              </a:spcBef>
            </a:pPr>
            <a:r>
              <a:rPr lang="zh-CN" altLang="zh-CN" sz="2400" b="1" dirty="0">
                <a:solidFill>
                  <a:srgbClr val="FF0000"/>
                </a:solidFill>
                <a:latin typeface="宋体" pitchFamily="2" charset="-122"/>
              </a:rPr>
              <a:t>×</a:t>
            </a:r>
          </a:p>
        </p:txBody>
      </p:sp>
      <p:sp>
        <p:nvSpPr>
          <p:cNvPr id="30724" name="Text Box 4"/>
          <p:cNvSpPr txBox="1">
            <a:spLocks noChangeArrowheads="1"/>
          </p:cNvSpPr>
          <p:nvPr/>
        </p:nvSpPr>
        <p:spPr bwMode="auto">
          <a:xfrm>
            <a:off x="10471124" y="2191291"/>
            <a:ext cx="490570" cy="457200"/>
          </a:xfrm>
          <a:prstGeom prst="rect">
            <a:avLst/>
          </a:prstGeom>
          <a:noFill/>
          <a:ln w="9525">
            <a:noFill/>
            <a:miter lim="800000"/>
            <a:headEnd/>
            <a:tailEnd/>
          </a:ln>
        </p:spPr>
        <p:txBody>
          <a:bodyPr wrap="square">
            <a:spAutoFit/>
          </a:bodyPr>
          <a:lstStyle/>
          <a:p>
            <a:pPr>
              <a:spcBef>
                <a:spcPct val="50000"/>
              </a:spcBef>
            </a:pPr>
            <a:r>
              <a:rPr lang="zh-CN" altLang="zh-CN" sz="2400" b="1" dirty="0">
                <a:solidFill>
                  <a:srgbClr val="FF0000"/>
                </a:solidFill>
                <a:latin typeface="宋体" pitchFamily="2" charset="-122"/>
              </a:rPr>
              <a:t>×</a:t>
            </a:r>
          </a:p>
        </p:txBody>
      </p:sp>
      <p:sp>
        <p:nvSpPr>
          <p:cNvPr id="30725" name="Text Box 5"/>
          <p:cNvSpPr txBox="1">
            <a:spLocks noChangeArrowheads="1"/>
          </p:cNvSpPr>
          <p:nvPr/>
        </p:nvSpPr>
        <p:spPr bwMode="auto">
          <a:xfrm>
            <a:off x="10477160" y="2749048"/>
            <a:ext cx="812800" cy="457200"/>
          </a:xfrm>
          <a:prstGeom prst="rect">
            <a:avLst/>
          </a:prstGeom>
          <a:noFill/>
          <a:ln w="9525">
            <a:noFill/>
            <a:miter lim="800000"/>
            <a:headEnd/>
            <a:tailEnd/>
          </a:ln>
        </p:spPr>
        <p:txBody>
          <a:bodyPr>
            <a:spAutoFit/>
          </a:bodyPr>
          <a:lstStyle/>
          <a:p>
            <a:pPr>
              <a:spcBef>
                <a:spcPct val="50000"/>
              </a:spcBef>
            </a:pPr>
            <a:r>
              <a:rPr lang="zh-CN" altLang="zh-CN" sz="2400" b="1" dirty="0">
                <a:solidFill>
                  <a:srgbClr val="FF0000"/>
                </a:solidFill>
                <a:latin typeface="宋体" pitchFamily="2" charset="-122"/>
              </a:rPr>
              <a:t>√</a:t>
            </a:r>
          </a:p>
        </p:txBody>
      </p:sp>
      <p:sp>
        <p:nvSpPr>
          <p:cNvPr id="30726" name="Text Box 6"/>
          <p:cNvSpPr txBox="1">
            <a:spLocks noChangeArrowheads="1"/>
          </p:cNvSpPr>
          <p:nvPr/>
        </p:nvSpPr>
        <p:spPr bwMode="auto">
          <a:xfrm>
            <a:off x="10495060" y="3298170"/>
            <a:ext cx="488127" cy="457200"/>
          </a:xfrm>
          <a:prstGeom prst="rect">
            <a:avLst/>
          </a:prstGeom>
          <a:noFill/>
          <a:ln w="9525">
            <a:noFill/>
            <a:miter lim="800000"/>
            <a:headEnd/>
            <a:tailEnd/>
          </a:ln>
        </p:spPr>
        <p:txBody>
          <a:bodyPr wrap="square">
            <a:spAutoFit/>
          </a:bodyPr>
          <a:lstStyle/>
          <a:p>
            <a:pPr>
              <a:spcBef>
                <a:spcPct val="50000"/>
              </a:spcBef>
            </a:pPr>
            <a:r>
              <a:rPr lang="zh-CN" altLang="zh-CN" sz="2400" b="1" dirty="0">
                <a:solidFill>
                  <a:srgbClr val="FF0000"/>
                </a:solidFill>
                <a:latin typeface="宋体" pitchFamily="2" charset="-122"/>
              </a:rPr>
              <a:t>×</a:t>
            </a:r>
          </a:p>
        </p:txBody>
      </p:sp>
      <p:sp>
        <p:nvSpPr>
          <p:cNvPr id="30727" name="Text Box 7"/>
          <p:cNvSpPr txBox="1">
            <a:spLocks noChangeArrowheads="1"/>
          </p:cNvSpPr>
          <p:nvPr/>
        </p:nvSpPr>
        <p:spPr bwMode="auto">
          <a:xfrm>
            <a:off x="10495060" y="3847292"/>
            <a:ext cx="490570" cy="457200"/>
          </a:xfrm>
          <a:prstGeom prst="rect">
            <a:avLst/>
          </a:prstGeom>
          <a:noFill/>
          <a:ln w="9525">
            <a:noFill/>
            <a:miter lim="800000"/>
            <a:headEnd/>
            <a:tailEnd/>
          </a:ln>
        </p:spPr>
        <p:txBody>
          <a:bodyPr wrap="square">
            <a:spAutoFit/>
          </a:bodyPr>
          <a:lstStyle/>
          <a:p>
            <a:pPr>
              <a:spcBef>
                <a:spcPct val="50000"/>
              </a:spcBef>
            </a:pPr>
            <a:r>
              <a:rPr lang="zh-CN" altLang="zh-CN" sz="2400" b="1" dirty="0">
                <a:solidFill>
                  <a:srgbClr val="FF0000"/>
                </a:solidFill>
                <a:latin typeface="宋体" pitchFamily="2" charset="-122"/>
              </a:rPr>
              <a:t>×</a:t>
            </a:r>
          </a:p>
        </p:txBody>
      </p:sp>
      <p:sp>
        <p:nvSpPr>
          <p:cNvPr id="30728" name="Text Box 8"/>
          <p:cNvSpPr txBox="1">
            <a:spLocks noChangeArrowheads="1"/>
          </p:cNvSpPr>
          <p:nvPr/>
        </p:nvSpPr>
        <p:spPr bwMode="auto">
          <a:xfrm>
            <a:off x="10495060" y="4396414"/>
            <a:ext cx="529647" cy="457200"/>
          </a:xfrm>
          <a:prstGeom prst="rect">
            <a:avLst/>
          </a:prstGeom>
          <a:noFill/>
          <a:ln w="9525">
            <a:noFill/>
            <a:miter lim="800000"/>
            <a:headEnd/>
            <a:tailEnd/>
          </a:ln>
        </p:spPr>
        <p:txBody>
          <a:bodyPr wrap="square">
            <a:spAutoFit/>
          </a:bodyPr>
          <a:lstStyle/>
          <a:p>
            <a:pPr>
              <a:spcBef>
                <a:spcPct val="50000"/>
              </a:spcBef>
            </a:pPr>
            <a:r>
              <a:rPr lang="zh-CN" altLang="zh-CN" sz="2400" b="1" dirty="0">
                <a:solidFill>
                  <a:srgbClr val="FF0000"/>
                </a:solidFill>
                <a:latin typeface="宋体" pitchFamily="2" charset="-122"/>
              </a:rPr>
              <a:t>×</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0723"/>
                                        </p:tgtEl>
                                        <p:attrNameLst>
                                          <p:attrName>style.visibility</p:attrName>
                                        </p:attrNameLst>
                                      </p:cBhvr>
                                      <p:to>
                                        <p:strVal val="visible"/>
                                      </p:to>
                                    </p:set>
                                    <p:anim calcmode="lin" valueType="num">
                                      <p:cBhvr additive="base">
                                        <p:cTn id="7" dur="500" fill="hold"/>
                                        <p:tgtEl>
                                          <p:spTgt spid="30723"/>
                                        </p:tgtEl>
                                        <p:attrNameLst>
                                          <p:attrName>ppt_x</p:attrName>
                                        </p:attrNameLst>
                                      </p:cBhvr>
                                      <p:tavLst>
                                        <p:tav tm="0">
                                          <p:val>
                                            <p:strVal val="1+#ppt_w/2"/>
                                          </p:val>
                                        </p:tav>
                                        <p:tav tm="100000">
                                          <p:val>
                                            <p:strVal val="#ppt_x"/>
                                          </p:val>
                                        </p:tav>
                                      </p:tavLst>
                                    </p:anim>
                                    <p:anim calcmode="lin" valueType="num">
                                      <p:cBhvr additive="base">
                                        <p:cTn id="8" dur="500" fill="hold"/>
                                        <p:tgtEl>
                                          <p:spTgt spid="3072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0724"/>
                                        </p:tgtEl>
                                        <p:attrNameLst>
                                          <p:attrName>style.visibility</p:attrName>
                                        </p:attrNameLst>
                                      </p:cBhvr>
                                      <p:to>
                                        <p:strVal val="visible"/>
                                      </p:to>
                                    </p:set>
                                    <p:anim calcmode="lin" valueType="num">
                                      <p:cBhvr additive="base">
                                        <p:cTn id="13" dur="500" fill="hold"/>
                                        <p:tgtEl>
                                          <p:spTgt spid="30724"/>
                                        </p:tgtEl>
                                        <p:attrNameLst>
                                          <p:attrName>ppt_x</p:attrName>
                                        </p:attrNameLst>
                                      </p:cBhvr>
                                      <p:tavLst>
                                        <p:tav tm="0">
                                          <p:val>
                                            <p:strVal val="1+#ppt_w/2"/>
                                          </p:val>
                                        </p:tav>
                                        <p:tav tm="100000">
                                          <p:val>
                                            <p:strVal val="#ppt_x"/>
                                          </p:val>
                                        </p:tav>
                                      </p:tavLst>
                                    </p:anim>
                                    <p:anim calcmode="lin" valueType="num">
                                      <p:cBhvr additive="base">
                                        <p:cTn id="14" dur="500" fill="hold"/>
                                        <p:tgtEl>
                                          <p:spTgt spid="3072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0725"/>
                                        </p:tgtEl>
                                        <p:attrNameLst>
                                          <p:attrName>style.visibility</p:attrName>
                                        </p:attrNameLst>
                                      </p:cBhvr>
                                      <p:to>
                                        <p:strVal val="visible"/>
                                      </p:to>
                                    </p:set>
                                    <p:anim calcmode="lin" valueType="num">
                                      <p:cBhvr additive="base">
                                        <p:cTn id="19" dur="500" fill="hold"/>
                                        <p:tgtEl>
                                          <p:spTgt spid="30725"/>
                                        </p:tgtEl>
                                        <p:attrNameLst>
                                          <p:attrName>ppt_x</p:attrName>
                                        </p:attrNameLst>
                                      </p:cBhvr>
                                      <p:tavLst>
                                        <p:tav tm="0">
                                          <p:val>
                                            <p:strVal val="1+#ppt_w/2"/>
                                          </p:val>
                                        </p:tav>
                                        <p:tav tm="100000">
                                          <p:val>
                                            <p:strVal val="#ppt_x"/>
                                          </p:val>
                                        </p:tav>
                                      </p:tavLst>
                                    </p:anim>
                                    <p:anim calcmode="lin" valueType="num">
                                      <p:cBhvr additive="base">
                                        <p:cTn id="20" dur="500" fill="hold"/>
                                        <p:tgtEl>
                                          <p:spTgt spid="3072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0726"/>
                                        </p:tgtEl>
                                        <p:attrNameLst>
                                          <p:attrName>style.visibility</p:attrName>
                                        </p:attrNameLst>
                                      </p:cBhvr>
                                      <p:to>
                                        <p:strVal val="visible"/>
                                      </p:to>
                                    </p:set>
                                    <p:anim calcmode="lin" valueType="num">
                                      <p:cBhvr additive="base">
                                        <p:cTn id="25" dur="500" fill="hold"/>
                                        <p:tgtEl>
                                          <p:spTgt spid="30726"/>
                                        </p:tgtEl>
                                        <p:attrNameLst>
                                          <p:attrName>ppt_x</p:attrName>
                                        </p:attrNameLst>
                                      </p:cBhvr>
                                      <p:tavLst>
                                        <p:tav tm="0">
                                          <p:val>
                                            <p:strVal val="1+#ppt_w/2"/>
                                          </p:val>
                                        </p:tav>
                                        <p:tav tm="100000">
                                          <p:val>
                                            <p:strVal val="#ppt_x"/>
                                          </p:val>
                                        </p:tav>
                                      </p:tavLst>
                                    </p:anim>
                                    <p:anim calcmode="lin" valueType="num">
                                      <p:cBhvr additive="base">
                                        <p:cTn id="26" dur="500" fill="hold"/>
                                        <p:tgtEl>
                                          <p:spTgt spid="3072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0727"/>
                                        </p:tgtEl>
                                        <p:attrNameLst>
                                          <p:attrName>style.visibility</p:attrName>
                                        </p:attrNameLst>
                                      </p:cBhvr>
                                      <p:to>
                                        <p:strVal val="visible"/>
                                      </p:to>
                                    </p:set>
                                    <p:anim calcmode="lin" valueType="num">
                                      <p:cBhvr additive="base">
                                        <p:cTn id="31" dur="500" fill="hold"/>
                                        <p:tgtEl>
                                          <p:spTgt spid="30727"/>
                                        </p:tgtEl>
                                        <p:attrNameLst>
                                          <p:attrName>ppt_x</p:attrName>
                                        </p:attrNameLst>
                                      </p:cBhvr>
                                      <p:tavLst>
                                        <p:tav tm="0">
                                          <p:val>
                                            <p:strVal val="1+#ppt_w/2"/>
                                          </p:val>
                                        </p:tav>
                                        <p:tav tm="100000">
                                          <p:val>
                                            <p:strVal val="#ppt_x"/>
                                          </p:val>
                                        </p:tav>
                                      </p:tavLst>
                                    </p:anim>
                                    <p:anim calcmode="lin" valueType="num">
                                      <p:cBhvr additive="base">
                                        <p:cTn id="32" dur="500" fill="hold"/>
                                        <p:tgtEl>
                                          <p:spTgt spid="3072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0728"/>
                                        </p:tgtEl>
                                        <p:attrNameLst>
                                          <p:attrName>style.visibility</p:attrName>
                                        </p:attrNameLst>
                                      </p:cBhvr>
                                      <p:to>
                                        <p:strVal val="visible"/>
                                      </p:to>
                                    </p:set>
                                    <p:anim calcmode="lin" valueType="num">
                                      <p:cBhvr additive="base">
                                        <p:cTn id="37" dur="500" fill="hold"/>
                                        <p:tgtEl>
                                          <p:spTgt spid="30728"/>
                                        </p:tgtEl>
                                        <p:attrNameLst>
                                          <p:attrName>ppt_x</p:attrName>
                                        </p:attrNameLst>
                                      </p:cBhvr>
                                      <p:tavLst>
                                        <p:tav tm="0">
                                          <p:val>
                                            <p:strVal val="1+#ppt_w/2"/>
                                          </p:val>
                                        </p:tav>
                                        <p:tav tm="100000">
                                          <p:val>
                                            <p:strVal val="#ppt_x"/>
                                          </p:val>
                                        </p:tav>
                                      </p:tavLst>
                                    </p:anim>
                                    <p:anim calcmode="lin" valueType="num">
                                      <p:cBhvr additive="base">
                                        <p:cTn id="38" dur="500" fill="hold"/>
                                        <p:tgtEl>
                                          <p:spTgt spid="307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autoUpdateAnimBg="0"/>
      <p:bldP spid="30724" grpId="0" autoUpdateAnimBg="0"/>
      <p:bldP spid="30725" grpId="0" autoUpdateAnimBg="0"/>
      <p:bldP spid="30726" grpId="0" autoUpdateAnimBg="0"/>
      <p:bldP spid="30727" grpId="0" autoUpdateAnimBg="0"/>
      <p:bldP spid="30728"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353A73E8-4B8C-4FFA-B060-0FC19DF49468}"/>
              </a:ext>
            </a:extLst>
          </p:cNvPr>
          <p:cNvSpPr txBox="1"/>
          <p:nvPr/>
        </p:nvSpPr>
        <p:spPr>
          <a:xfrm>
            <a:off x="9671223" y="193251"/>
            <a:ext cx="2125848" cy="369332"/>
          </a:xfrm>
          <a:prstGeom prst="rect">
            <a:avLst/>
          </a:prstGeom>
          <a:noFill/>
        </p:spPr>
        <p:txBody>
          <a:bodyPr wrap="square" rtlCol="0">
            <a:spAutoFit/>
          </a:bodyPr>
          <a:lstStyle/>
          <a:p>
            <a:r>
              <a:rPr lang="zh-CN" altLang="en-US" b="1" dirty="0" smtClean="0">
                <a:solidFill>
                  <a:schemeClr val="accent1"/>
                </a:solidFill>
              </a:rPr>
              <a:t>鲁科版必修第一册</a:t>
            </a:r>
            <a:endParaRPr lang="zh-CN" altLang="en-US" b="1" dirty="0">
              <a:solidFill>
                <a:schemeClr val="accent1"/>
              </a:solidFill>
            </a:endParaRPr>
          </a:p>
        </p:txBody>
      </p:sp>
    </p:spTree>
    <p:extLst>
      <p:ext uri="{BB962C8B-B14F-4D97-AF65-F5344CB8AC3E}">
        <p14:creationId xmlns:p14="http://schemas.microsoft.com/office/powerpoint/2010/main" val="95340640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文本框 39937"/>
          <p:cNvSpPr txBox="1"/>
          <p:nvPr/>
        </p:nvSpPr>
        <p:spPr>
          <a:xfrm>
            <a:off x="1961804" y="2996432"/>
            <a:ext cx="2978648" cy="1144929"/>
          </a:xfrm>
          <a:prstGeom prst="rect">
            <a:avLst/>
          </a:prstGeom>
          <a:noFill/>
          <a:ln w="9525">
            <a:noFill/>
          </a:ln>
          <a:scene3d>
            <a:camera prst="legacyObliqueTopLeft">
              <a:rot lat="0" lon="0" rev="0"/>
            </a:camera>
            <a:lightRig rig="legacyFlat3" dir="t"/>
          </a:scene3d>
          <a:sp3d extrusionH="430200" prstMaterial="legacyMatte">
            <a:bevelT w="13500" h="13500" prst="angle"/>
            <a:bevelB w="13500" h="13500" prst="angle"/>
            <a:extrusionClr>
              <a:schemeClr val="tx1"/>
            </a:extrusionClr>
          </a:sp3d>
        </p:spPr>
        <p:txBody>
          <a:bodyPr wrap="square">
            <a:spAutoFit/>
            <a:flatTx/>
          </a:bodyPr>
          <a:lstStyle/>
          <a:p>
            <a:pPr lvl="0" algn="ctr">
              <a:lnSpc>
                <a:spcPct val="95000"/>
              </a:lnSpc>
              <a:buClr>
                <a:srgbClr val="000000"/>
              </a:buClr>
            </a:pPr>
            <a:r>
              <a:rPr lang="zh-CN" altLang="en-US" sz="3600" b="1" dirty="0">
                <a:solidFill>
                  <a:srgbClr val="B74970"/>
                </a:solidFill>
                <a:effectLst>
                  <a:outerShdw blurRad="38100" dist="38100" dir="2700000">
                    <a:srgbClr val="C0C0C0"/>
                  </a:outerShdw>
                </a:effectLst>
                <a:latin typeface="隶书" panose="02010509060101010101" pitchFamily="49" charset="-122"/>
                <a:ea typeface="隶书" panose="02010509060101010101" pitchFamily="49" charset="-122"/>
              </a:rPr>
              <a:t>宏  观</a:t>
            </a:r>
          </a:p>
          <a:p>
            <a:pPr lvl="0" algn="ctr">
              <a:lnSpc>
                <a:spcPct val="95000"/>
              </a:lnSpc>
              <a:buClr>
                <a:srgbClr val="000000"/>
              </a:buClr>
            </a:pPr>
            <a:r>
              <a:rPr lang="zh-CN" altLang="en-US" sz="3600" b="1" dirty="0">
                <a:solidFill>
                  <a:srgbClr val="B74970"/>
                </a:solidFill>
                <a:effectLst>
                  <a:outerShdw blurRad="38100" dist="38100" dir="2700000">
                    <a:srgbClr val="C0C0C0"/>
                  </a:outerShdw>
                </a:effectLst>
                <a:latin typeface="隶书" panose="02010509060101010101" pitchFamily="49" charset="-122"/>
                <a:ea typeface="隶书" panose="02010509060101010101" pitchFamily="49" charset="-122"/>
              </a:rPr>
              <a:t>（质量等）</a:t>
            </a:r>
          </a:p>
        </p:txBody>
      </p:sp>
      <p:sp>
        <p:nvSpPr>
          <p:cNvPr id="39939" name="文本框 39938"/>
          <p:cNvSpPr txBox="1"/>
          <p:nvPr/>
        </p:nvSpPr>
        <p:spPr>
          <a:xfrm>
            <a:off x="7099068" y="2996432"/>
            <a:ext cx="3356941" cy="1144929"/>
          </a:xfrm>
          <a:prstGeom prst="rect">
            <a:avLst/>
          </a:prstGeom>
          <a:noFill/>
          <a:ln w="9525">
            <a:noFill/>
          </a:ln>
          <a:scene3d>
            <a:camera prst="legacyObliqueTopRight">
              <a:rot lat="0" lon="0" rev="0"/>
            </a:camera>
            <a:lightRig rig="legacyFlat3" dir="b"/>
          </a:scene3d>
          <a:sp3d extrusionH="430200" prstMaterial="legacyMatte">
            <a:bevelT w="13500" h="13500" prst="angle"/>
            <a:bevelB w="13500" h="13500" prst="angle"/>
            <a:extrusionClr>
              <a:schemeClr val="tx1"/>
            </a:extrusionClr>
          </a:sp3d>
        </p:spPr>
        <p:txBody>
          <a:bodyPr wrap="square">
            <a:spAutoFit/>
            <a:flatTx/>
          </a:bodyPr>
          <a:lstStyle/>
          <a:p>
            <a:pPr lvl="0" algn="ctr">
              <a:lnSpc>
                <a:spcPct val="95000"/>
              </a:lnSpc>
              <a:buClr>
                <a:srgbClr val="000000"/>
              </a:buClr>
            </a:pPr>
            <a:r>
              <a:rPr lang="zh-CN" altLang="en-US" sz="3600" b="1" dirty="0">
                <a:solidFill>
                  <a:srgbClr val="B74970"/>
                </a:solidFill>
                <a:effectLst>
                  <a:outerShdw blurRad="38100" dist="38100" dir="2700000">
                    <a:srgbClr val="C0C0C0"/>
                  </a:outerShdw>
                </a:effectLst>
                <a:latin typeface="隶书" panose="02010509060101010101" pitchFamily="49" charset="-122"/>
                <a:ea typeface="隶书" panose="02010509060101010101" pitchFamily="49" charset="-122"/>
              </a:rPr>
              <a:t>微  观</a:t>
            </a:r>
          </a:p>
          <a:p>
            <a:pPr lvl="0" algn="ctr">
              <a:lnSpc>
                <a:spcPct val="95000"/>
              </a:lnSpc>
              <a:buClr>
                <a:srgbClr val="000000"/>
              </a:buClr>
            </a:pPr>
            <a:r>
              <a:rPr lang="en-US" altLang="zh-CN" sz="3600" b="1" dirty="0">
                <a:solidFill>
                  <a:srgbClr val="B74970"/>
                </a:solidFill>
                <a:effectLst>
                  <a:outerShdw blurRad="38100" dist="38100" dir="2700000">
                    <a:srgbClr val="C0C0C0"/>
                  </a:outerShdw>
                </a:effectLst>
                <a:latin typeface="隶书" panose="02010509060101010101" pitchFamily="49" charset="-122"/>
                <a:ea typeface="隶书" panose="02010509060101010101" pitchFamily="49" charset="-122"/>
              </a:rPr>
              <a:t>(</a:t>
            </a:r>
            <a:r>
              <a:rPr lang="zh-CN" altLang="en-US" sz="3600" b="1" dirty="0">
                <a:solidFill>
                  <a:srgbClr val="B74970"/>
                </a:solidFill>
                <a:effectLst>
                  <a:outerShdw blurRad="38100" dist="38100" dir="2700000">
                    <a:srgbClr val="C0C0C0"/>
                  </a:outerShdw>
                </a:effectLst>
                <a:latin typeface="隶书" panose="02010509060101010101" pitchFamily="49" charset="-122"/>
                <a:ea typeface="隶书" panose="02010509060101010101" pitchFamily="49" charset="-122"/>
              </a:rPr>
              <a:t>粒子数</a:t>
            </a:r>
            <a:r>
              <a:rPr lang="en-US" altLang="zh-CN" sz="3600" b="1" dirty="0">
                <a:solidFill>
                  <a:srgbClr val="B74970"/>
                </a:solidFill>
                <a:effectLst>
                  <a:outerShdw blurRad="38100" dist="38100" dir="2700000">
                    <a:srgbClr val="C0C0C0"/>
                  </a:outerShdw>
                </a:effectLst>
                <a:latin typeface="隶书" panose="02010509060101010101" pitchFamily="49" charset="-122"/>
                <a:ea typeface="隶书" panose="02010509060101010101" pitchFamily="49" charset="-122"/>
              </a:rPr>
              <a:t>)</a:t>
            </a:r>
          </a:p>
        </p:txBody>
      </p:sp>
      <p:sp>
        <p:nvSpPr>
          <p:cNvPr id="39940" name="任意多边形 39939"/>
          <p:cNvSpPr/>
          <p:nvPr/>
        </p:nvSpPr>
        <p:spPr>
          <a:xfrm>
            <a:off x="2443399" y="1191478"/>
            <a:ext cx="7008812" cy="4724400"/>
          </a:xfrm>
          <a:custGeom>
            <a:avLst/>
            <a:gdLst>
              <a:gd name="txL" fmla="*/ 954 w 21600"/>
              <a:gd name="txT" fmla="*/ 0 h 21600"/>
              <a:gd name="txR" fmla="*/ 20645 w 21600"/>
              <a:gd name="txB" fmla="*/ 7091 h 21600"/>
            </a:gdLst>
            <a:ahLst/>
            <a:cxnLst>
              <a:cxn ang="270">
                <a:pos x="10800" y="0"/>
              </a:cxn>
              <a:cxn ang="180">
                <a:pos x="1763" y="6726"/>
              </a:cxn>
              <a:cxn ang="270">
                <a:pos x="10800" y="1776"/>
              </a:cxn>
              <a:cxn ang="0">
                <a:pos x="19836" y="6726"/>
              </a:cxn>
            </a:cxnLst>
            <a:rect l="txL" t="txT" r="txR" b="txB"/>
            <a:pathLst>
              <a:path w="21600" h="21600">
                <a:moveTo>
                  <a:pt x="2573" y="7091"/>
                </a:moveTo>
                <a:arcTo wR="9024" hR="9024" stAng="-9343956" swAng="7887913"/>
                <a:lnTo>
                  <a:pt x="20645" y="6361"/>
                </a:lnTo>
                <a:arcTo wR="10800" hR="10800" stAng="20143956" swAng="-7887913"/>
                <a:close/>
              </a:path>
            </a:pathLst>
          </a:custGeom>
          <a:solidFill>
            <a:schemeClr val="accent1">
              <a:lumMod val="20000"/>
              <a:lumOff val="80000"/>
            </a:schemeClr>
          </a:solidFill>
          <a:ln w="50800">
            <a:noFill/>
          </a:ln>
          <a:effectLst>
            <a:outerShdw dist="45791" dir="3378595" algn="ctr" rotWithShape="0">
              <a:srgbClr val="4D4D4D"/>
            </a:outerShdw>
          </a:effectLst>
        </p:spPr>
        <p:txBody>
          <a:bodyPr/>
          <a:lstStyle/>
          <a:p>
            <a:endParaRPr lang="zh-CN" altLang="en-US"/>
          </a:p>
        </p:txBody>
      </p:sp>
      <p:sp>
        <p:nvSpPr>
          <p:cNvPr id="39941" name="矩形 39940"/>
          <p:cNvSpPr/>
          <p:nvPr/>
        </p:nvSpPr>
        <p:spPr>
          <a:xfrm>
            <a:off x="4227238" y="1390916"/>
            <a:ext cx="3374938" cy="489680"/>
          </a:xfrm>
          <a:prstGeom prst="rect">
            <a:avLst/>
          </a:prstGeom>
        </p:spPr>
        <p:txBody>
          <a:bodyPr wrap="none" fromWordArt="1">
            <a:prstTxWarp prst="textArchUp">
              <a:avLst>
                <a:gd name="adj" fmla="val 11132507"/>
              </a:avLst>
            </a:prstTxWarp>
            <a:normAutofit/>
          </a:bodyPr>
          <a:lstStyle/>
          <a:p>
            <a:pPr algn="ctr"/>
            <a:r>
              <a:rPr lang="zh-CN" altLang="en-US" b="1" dirty="0">
                <a:solidFill>
                  <a:schemeClr val="accent1"/>
                </a:solidFill>
                <a:latin typeface="+mj-ea"/>
                <a:ea typeface="+mj-ea"/>
              </a:rPr>
              <a:t>物质的量</a:t>
            </a:r>
          </a:p>
        </p:txBody>
      </p:sp>
      <p:grpSp>
        <p:nvGrpSpPr>
          <p:cNvPr id="3" name="组合 39941"/>
          <p:cNvGrpSpPr/>
          <p:nvPr/>
        </p:nvGrpSpPr>
        <p:grpSpPr>
          <a:xfrm>
            <a:off x="7464425" y="3951288"/>
            <a:ext cx="2171700" cy="1682750"/>
            <a:chOff x="2976" y="2456"/>
            <a:chExt cx="1368" cy="1060"/>
          </a:xfrm>
        </p:grpSpPr>
        <p:grpSp>
          <p:nvGrpSpPr>
            <p:cNvPr id="5" name="组合 39942"/>
            <p:cNvGrpSpPr/>
            <p:nvPr/>
          </p:nvGrpSpPr>
          <p:grpSpPr>
            <a:xfrm>
              <a:off x="2976" y="2688"/>
              <a:ext cx="1248" cy="828"/>
              <a:chOff x="2448" y="2318"/>
              <a:chExt cx="1248" cy="828"/>
            </a:xfrm>
          </p:grpSpPr>
          <p:grpSp>
            <p:nvGrpSpPr>
              <p:cNvPr id="6" name="组合 39943"/>
              <p:cNvGrpSpPr/>
              <p:nvPr/>
            </p:nvGrpSpPr>
            <p:grpSpPr>
              <a:xfrm>
                <a:off x="2830" y="2318"/>
                <a:ext cx="866" cy="828"/>
                <a:chOff x="2099" y="1908"/>
                <a:chExt cx="866" cy="828"/>
              </a:xfrm>
            </p:grpSpPr>
            <p:sp>
              <p:nvSpPr>
                <p:cNvPr id="39945" name="椭圆 39944"/>
                <p:cNvSpPr/>
                <p:nvPr/>
              </p:nvSpPr>
              <p:spPr>
                <a:xfrm>
                  <a:off x="2531" y="2160"/>
                  <a:ext cx="240" cy="240"/>
                </a:xfrm>
                <a:prstGeom prst="ellipse">
                  <a:avLst/>
                </a:prstGeom>
                <a:gradFill rotWithShape="0">
                  <a:gsLst>
                    <a:gs pos="0">
                      <a:srgbClr val="FFFF00"/>
                    </a:gs>
                    <a:gs pos="100000">
                      <a:srgbClr val="B2B2B2"/>
                    </a:gs>
                  </a:gsLst>
                  <a:lin ang="18900000" scaled="1"/>
                  <a:tileRect/>
                </a:gradFill>
                <a:ln w="9525" cap="flat" cmpd="sng">
                  <a:solidFill>
                    <a:srgbClr val="FFFF00"/>
                  </a:solidFill>
                  <a:prstDash val="solid"/>
                  <a:headEnd type="none" w="med" len="med"/>
                  <a:tailEnd type="none" w="med" len="med"/>
                </a:ln>
              </p:spPr>
              <p:txBody>
                <a:bodyPr/>
                <a:lstStyle/>
                <a:p>
                  <a:endParaRPr lang="zh-CN" altLang="en-US"/>
                </a:p>
              </p:txBody>
            </p:sp>
            <p:sp>
              <p:nvSpPr>
                <p:cNvPr id="39946" name="椭圆 39945"/>
                <p:cNvSpPr/>
                <p:nvPr/>
              </p:nvSpPr>
              <p:spPr>
                <a:xfrm>
                  <a:off x="2725" y="2112"/>
                  <a:ext cx="240" cy="240"/>
                </a:xfrm>
                <a:prstGeom prst="ellipse">
                  <a:avLst/>
                </a:prstGeom>
                <a:gradFill rotWithShape="0">
                  <a:gsLst>
                    <a:gs pos="0">
                      <a:srgbClr val="FFFF00"/>
                    </a:gs>
                    <a:gs pos="100000">
                      <a:srgbClr val="B2B2B2"/>
                    </a:gs>
                  </a:gsLst>
                  <a:lin ang="18900000" scaled="1"/>
                  <a:tileRect/>
                </a:gradFill>
                <a:ln w="6350" cap="flat" cmpd="sng">
                  <a:solidFill>
                    <a:srgbClr val="FFFF00"/>
                  </a:solidFill>
                  <a:prstDash val="solid"/>
                  <a:headEnd type="none" w="med" len="med"/>
                  <a:tailEnd type="none" w="med" len="med"/>
                </a:ln>
              </p:spPr>
              <p:txBody>
                <a:bodyPr/>
                <a:lstStyle/>
                <a:p>
                  <a:endParaRPr lang="zh-CN" altLang="en-US"/>
                </a:p>
              </p:txBody>
            </p:sp>
            <p:sp>
              <p:nvSpPr>
                <p:cNvPr id="39947" name="椭圆 39946"/>
                <p:cNvSpPr/>
                <p:nvPr/>
              </p:nvSpPr>
              <p:spPr>
                <a:xfrm>
                  <a:off x="2697" y="2250"/>
                  <a:ext cx="240" cy="240"/>
                </a:xfrm>
                <a:prstGeom prst="ellipse">
                  <a:avLst/>
                </a:prstGeom>
                <a:gradFill rotWithShape="0">
                  <a:gsLst>
                    <a:gs pos="0">
                      <a:srgbClr val="FF6600"/>
                    </a:gs>
                    <a:gs pos="100000">
                      <a:srgbClr val="FFCC00"/>
                    </a:gs>
                  </a:gsLst>
                  <a:lin ang="18900000" scaled="1"/>
                  <a:tileRect/>
                </a:gradFill>
                <a:ln w="9525" cap="flat" cmpd="sng">
                  <a:solidFill>
                    <a:srgbClr val="FF6600"/>
                  </a:solidFill>
                  <a:prstDash val="solid"/>
                  <a:headEnd type="none" w="med" len="med"/>
                  <a:tailEnd type="none" w="med" len="med"/>
                </a:ln>
              </p:spPr>
              <p:txBody>
                <a:bodyPr/>
                <a:lstStyle/>
                <a:p>
                  <a:endParaRPr lang="zh-CN" altLang="en-US"/>
                </a:p>
              </p:txBody>
            </p:sp>
            <p:sp>
              <p:nvSpPr>
                <p:cNvPr id="39948" name="椭圆 39947"/>
                <p:cNvSpPr/>
                <p:nvPr/>
              </p:nvSpPr>
              <p:spPr>
                <a:xfrm>
                  <a:off x="2435" y="2016"/>
                  <a:ext cx="240" cy="240"/>
                </a:xfrm>
                <a:prstGeom prst="ellipse">
                  <a:avLst/>
                </a:prstGeom>
                <a:gradFill rotWithShape="0">
                  <a:gsLst>
                    <a:gs pos="0">
                      <a:srgbClr val="FF6600"/>
                    </a:gs>
                    <a:gs pos="100000">
                      <a:srgbClr val="FFCC00"/>
                    </a:gs>
                  </a:gsLst>
                  <a:lin ang="18900000" scaled="1"/>
                  <a:tileRect/>
                </a:gradFill>
                <a:ln w="9525" cap="flat" cmpd="sng">
                  <a:solidFill>
                    <a:srgbClr val="FF6600"/>
                  </a:solidFill>
                  <a:prstDash val="solid"/>
                  <a:headEnd type="none" w="med" len="med"/>
                  <a:tailEnd type="none" w="med" len="med"/>
                </a:ln>
              </p:spPr>
              <p:txBody>
                <a:bodyPr/>
                <a:lstStyle/>
                <a:p>
                  <a:endParaRPr lang="zh-CN" altLang="en-US"/>
                </a:p>
              </p:txBody>
            </p:sp>
            <p:sp>
              <p:nvSpPr>
                <p:cNvPr id="39949" name="椭圆 39948"/>
                <p:cNvSpPr/>
                <p:nvPr/>
              </p:nvSpPr>
              <p:spPr>
                <a:xfrm>
                  <a:off x="2291" y="2160"/>
                  <a:ext cx="240" cy="240"/>
                </a:xfrm>
                <a:prstGeom prst="ellipse">
                  <a:avLst/>
                </a:prstGeom>
                <a:gradFill rotWithShape="0">
                  <a:gsLst>
                    <a:gs pos="0">
                      <a:srgbClr val="FFCC00"/>
                    </a:gs>
                    <a:gs pos="100000">
                      <a:srgbClr val="FF6600"/>
                    </a:gs>
                  </a:gsLst>
                  <a:lin ang="18900000" scaled="1"/>
                  <a:tileRect/>
                </a:gradFill>
                <a:ln w="9525" cap="flat" cmpd="sng">
                  <a:solidFill>
                    <a:srgbClr val="FF6600"/>
                  </a:solidFill>
                  <a:prstDash val="solid"/>
                  <a:headEnd type="none" w="med" len="med"/>
                  <a:tailEnd type="none" w="med" len="med"/>
                </a:ln>
              </p:spPr>
              <p:txBody>
                <a:bodyPr/>
                <a:lstStyle/>
                <a:p>
                  <a:endParaRPr lang="zh-CN" altLang="en-US"/>
                </a:p>
              </p:txBody>
            </p:sp>
            <p:sp>
              <p:nvSpPr>
                <p:cNvPr id="39950" name="椭圆 39949"/>
                <p:cNvSpPr/>
                <p:nvPr/>
              </p:nvSpPr>
              <p:spPr>
                <a:xfrm>
                  <a:off x="2339" y="2338"/>
                  <a:ext cx="240" cy="240"/>
                </a:xfrm>
                <a:prstGeom prst="ellipse">
                  <a:avLst/>
                </a:prstGeom>
                <a:gradFill rotWithShape="0">
                  <a:gsLst>
                    <a:gs pos="0">
                      <a:srgbClr val="FFFF00"/>
                    </a:gs>
                    <a:gs pos="100000">
                      <a:srgbClr val="B2B2B2"/>
                    </a:gs>
                  </a:gsLst>
                  <a:lin ang="18900000" scaled="1"/>
                  <a:tileRect/>
                </a:gradFill>
                <a:ln w="9525" cap="flat" cmpd="sng">
                  <a:solidFill>
                    <a:srgbClr val="FFFF00"/>
                  </a:solidFill>
                  <a:prstDash val="solid"/>
                  <a:headEnd type="none" w="med" len="med"/>
                  <a:tailEnd type="none" w="med" len="med"/>
                </a:ln>
              </p:spPr>
              <p:txBody>
                <a:bodyPr/>
                <a:lstStyle/>
                <a:p>
                  <a:endParaRPr lang="zh-CN" altLang="en-US"/>
                </a:p>
              </p:txBody>
            </p:sp>
            <p:sp>
              <p:nvSpPr>
                <p:cNvPr id="39951" name="椭圆 39950"/>
                <p:cNvSpPr/>
                <p:nvPr/>
              </p:nvSpPr>
              <p:spPr>
                <a:xfrm>
                  <a:off x="2291" y="2256"/>
                  <a:ext cx="240" cy="240"/>
                </a:xfrm>
                <a:prstGeom prst="ellipse">
                  <a:avLst/>
                </a:prstGeom>
                <a:gradFill rotWithShape="0">
                  <a:gsLst>
                    <a:gs pos="0">
                      <a:srgbClr val="FFFF00"/>
                    </a:gs>
                    <a:gs pos="100000">
                      <a:srgbClr val="B2B2B2"/>
                    </a:gs>
                  </a:gsLst>
                  <a:lin ang="18900000" scaled="1"/>
                  <a:tileRect/>
                </a:gradFill>
                <a:ln w="9525" cap="flat" cmpd="sng">
                  <a:solidFill>
                    <a:srgbClr val="FFFF00"/>
                  </a:solidFill>
                  <a:prstDash val="solid"/>
                  <a:headEnd type="none" w="med" len="med"/>
                  <a:tailEnd type="none" w="med" len="med"/>
                </a:ln>
              </p:spPr>
              <p:txBody>
                <a:bodyPr/>
                <a:lstStyle/>
                <a:p>
                  <a:endParaRPr lang="zh-CN" altLang="en-US"/>
                </a:p>
              </p:txBody>
            </p:sp>
            <p:sp>
              <p:nvSpPr>
                <p:cNvPr id="39952" name="椭圆 39951"/>
                <p:cNvSpPr/>
                <p:nvPr/>
              </p:nvSpPr>
              <p:spPr>
                <a:xfrm rot="10162083">
                  <a:off x="2530" y="2247"/>
                  <a:ext cx="240" cy="240"/>
                </a:xfrm>
                <a:prstGeom prst="ellipse">
                  <a:avLst/>
                </a:prstGeom>
                <a:gradFill rotWithShape="0">
                  <a:gsLst>
                    <a:gs pos="0">
                      <a:srgbClr val="FF6600"/>
                    </a:gs>
                    <a:gs pos="100000">
                      <a:srgbClr val="FFCC00"/>
                    </a:gs>
                  </a:gsLst>
                  <a:lin ang="18900000" scaled="1"/>
                  <a:tileRect/>
                </a:gradFill>
                <a:ln w="9525" cap="flat" cmpd="sng">
                  <a:solidFill>
                    <a:srgbClr val="FF6600"/>
                  </a:solidFill>
                  <a:prstDash val="solid"/>
                  <a:headEnd type="none" w="med" len="med"/>
                  <a:tailEnd type="none" w="med" len="med"/>
                </a:ln>
              </p:spPr>
              <p:txBody>
                <a:bodyPr/>
                <a:lstStyle/>
                <a:p>
                  <a:endParaRPr lang="zh-CN" altLang="en-US"/>
                </a:p>
              </p:txBody>
            </p:sp>
            <p:sp>
              <p:nvSpPr>
                <p:cNvPr id="39953" name="椭圆 39952"/>
                <p:cNvSpPr/>
                <p:nvPr/>
              </p:nvSpPr>
              <p:spPr>
                <a:xfrm rot="10162083">
                  <a:off x="2367" y="2228"/>
                  <a:ext cx="240" cy="240"/>
                </a:xfrm>
                <a:prstGeom prst="ellipse">
                  <a:avLst/>
                </a:prstGeom>
                <a:gradFill rotWithShape="0">
                  <a:gsLst>
                    <a:gs pos="0">
                      <a:srgbClr val="FF6600"/>
                    </a:gs>
                    <a:gs pos="100000">
                      <a:srgbClr val="FFCC00"/>
                    </a:gs>
                  </a:gsLst>
                  <a:lin ang="18900000" scaled="1"/>
                  <a:tileRect/>
                </a:gradFill>
                <a:ln w="9525" cap="flat" cmpd="sng">
                  <a:solidFill>
                    <a:srgbClr val="FF6600"/>
                  </a:solidFill>
                  <a:prstDash val="solid"/>
                  <a:headEnd type="none" w="med" len="med"/>
                  <a:tailEnd type="none" w="med" len="med"/>
                </a:ln>
              </p:spPr>
              <p:txBody>
                <a:bodyPr/>
                <a:lstStyle/>
                <a:p>
                  <a:endParaRPr lang="zh-CN" altLang="en-US"/>
                </a:p>
              </p:txBody>
            </p:sp>
            <p:sp>
              <p:nvSpPr>
                <p:cNvPr id="39954" name="椭圆 39953"/>
                <p:cNvSpPr/>
                <p:nvPr/>
              </p:nvSpPr>
              <p:spPr>
                <a:xfrm>
                  <a:off x="2358" y="1908"/>
                  <a:ext cx="240" cy="240"/>
                </a:xfrm>
                <a:prstGeom prst="ellipse">
                  <a:avLst/>
                </a:prstGeom>
                <a:gradFill rotWithShape="0">
                  <a:gsLst>
                    <a:gs pos="0">
                      <a:srgbClr val="FF6600"/>
                    </a:gs>
                    <a:gs pos="100000">
                      <a:srgbClr val="FFCC00"/>
                    </a:gs>
                  </a:gsLst>
                  <a:lin ang="18900000" scaled="1"/>
                  <a:tileRect/>
                </a:gradFill>
                <a:ln w="9525" cap="flat" cmpd="sng">
                  <a:solidFill>
                    <a:srgbClr val="FF6600"/>
                  </a:solidFill>
                  <a:prstDash val="solid"/>
                  <a:headEnd type="none" w="med" len="med"/>
                  <a:tailEnd type="none" w="med" len="med"/>
                </a:ln>
              </p:spPr>
              <p:txBody>
                <a:bodyPr/>
                <a:lstStyle/>
                <a:p>
                  <a:endParaRPr lang="zh-CN" altLang="en-US"/>
                </a:p>
              </p:txBody>
            </p:sp>
            <p:sp>
              <p:nvSpPr>
                <p:cNvPr id="39955" name="椭圆 39954"/>
                <p:cNvSpPr/>
                <p:nvPr/>
              </p:nvSpPr>
              <p:spPr>
                <a:xfrm>
                  <a:off x="2435" y="2496"/>
                  <a:ext cx="240" cy="240"/>
                </a:xfrm>
                <a:prstGeom prst="ellipse">
                  <a:avLst/>
                </a:prstGeom>
                <a:gradFill rotWithShape="0">
                  <a:gsLst>
                    <a:gs pos="0">
                      <a:srgbClr val="FFFF00"/>
                    </a:gs>
                    <a:gs pos="100000">
                      <a:srgbClr val="B2B2B2"/>
                    </a:gs>
                  </a:gsLst>
                  <a:lin ang="18900000" scaled="1"/>
                  <a:tileRect/>
                </a:gradFill>
                <a:ln w="6350" cap="flat" cmpd="sng">
                  <a:solidFill>
                    <a:srgbClr val="FFFF00"/>
                  </a:solidFill>
                  <a:prstDash val="solid"/>
                  <a:headEnd type="none" w="med" len="med"/>
                  <a:tailEnd type="none" w="med" len="med"/>
                </a:ln>
              </p:spPr>
              <p:txBody>
                <a:bodyPr/>
                <a:lstStyle/>
                <a:p>
                  <a:endParaRPr lang="zh-CN" altLang="en-US"/>
                </a:p>
              </p:txBody>
            </p:sp>
            <p:sp>
              <p:nvSpPr>
                <p:cNvPr id="39956" name="椭圆 39955"/>
                <p:cNvSpPr/>
                <p:nvPr/>
              </p:nvSpPr>
              <p:spPr>
                <a:xfrm>
                  <a:off x="2581" y="1968"/>
                  <a:ext cx="240" cy="240"/>
                </a:xfrm>
                <a:prstGeom prst="ellipse">
                  <a:avLst/>
                </a:prstGeom>
                <a:gradFill rotWithShape="0">
                  <a:gsLst>
                    <a:gs pos="0">
                      <a:srgbClr val="FF6600"/>
                    </a:gs>
                    <a:gs pos="100000">
                      <a:srgbClr val="FFCC00"/>
                    </a:gs>
                  </a:gsLst>
                  <a:lin ang="18900000" scaled="1"/>
                  <a:tileRect/>
                </a:gradFill>
                <a:ln w="9525" cap="flat" cmpd="sng">
                  <a:solidFill>
                    <a:srgbClr val="FF6600"/>
                  </a:solidFill>
                  <a:prstDash val="solid"/>
                  <a:headEnd type="none" w="med" len="med"/>
                  <a:tailEnd type="none" w="med" len="med"/>
                </a:ln>
              </p:spPr>
              <p:txBody>
                <a:bodyPr/>
                <a:lstStyle/>
                <a:p>
                  <a:endParaRPr lang="zh-CN" altLang="en-US"/>
                </a:p>
              </p:txBody>
            </p:sp>
            <p:sp>
              <p:nvSpPr>
                <p:cNvPr id="39957" name="椭圆 39956"/>
                <p:cNvSpPr/>
                <p:nvPr/>
              </p:nvSpPr>
              <p:spPr>
                <a:xfrm>
                  <a:off x="2725" y="1968"/>
                  <a:ext cx="240" cy="240"/>
                </a:xfrm>
                <a:prstGeom prst="ellipse">
                  <a:avLst/>
                </a:prstGeom>
                <a:gradFill rotWithShape="0">
                  <a:gsLst>
                    <a:gs pos="0">
                      <a:srgbClr val="FF6600"/>
                    </a:gs>
                    <a:gs pos="100000">
                      <a:srgbClr val="FFCC00"/>
                    </a:gs>
                  </a:gsLst>
                  <a:lin ang="18900000" scaled="1"/>
                  <a:tileRect/>
                </a:gradFill>
                <a:ln w="9525" cap="flat" cmpd="sng">
                  <a:solidFill>
                    <a:srgbClr val="FF6600"/>
                  </a:solidFill>
                  <a:prstDash val="solid"/>
                  <a:headEnd type="none" w="med" len="med"/>
                  <a:tailEnd type="none" w="med" len="med"/>
                </a:ln>
              </p:spPr>
              <p:txBody>
                <a:bodyPr/>
                <a:lstStyle/>
                <a:p>
                  <a:endParaRPr lang="zh-CN" altLang="en-US"/>
                </a:p>
              </p:txBody>
            </p:sp>
            <p:sp>
              <p:nvSpPr>
                <p:cNvPr id="39958" name="椭圆 39957"/>
                <p:cNvSpPr/>
                <p:nvPr/>
              </p:nvSpPr>
              <p:spPr>
                <a:xfrm>
                  <a:off x="2099" y="2064"/>
                  <a:ext cx="240" cy="240"/>
                </a:xfrm>
                <a:prstGeom prst="ellipse">
                  <a:avLst/>
                </a:prstGeom>
                <a:gradFill rotWithShape="0">
                  <a:gsLst>
                    <a:gs pos="0">
                      <a:srgbClr val="FFFF00"/>
                    </a:gs>
                    <a:gs pos="100000">
                      <a:srgbClr val="B2B2B2"/>
                    </a:gs>
                  </a:gsLst>
                  <a:lin ang="18900000" scaled="1"/>
                  <a:tileRect/>
                </a:gradFill>
                <a:ln w="6350" cap="flat" cmpd="sng">
                  <a:solidFill>
                    <a:srgbClr val="FFFF00"/>
                  </a:solidFill>
                  <a:prstDash val="solid"/>
                  <a:headEnd type="none" w="med" len="med"/>
                  <a:tailEnd type="none" w="med" len="med"/>
                </a:ln>
              </p:spPr>
              <p:txBody>
                <a:bodyPr/>
                <a:lstStyle/>
                <a:p>
                  <a:endParaRPr lang="zh-CN" altLang="en-US"/>
                </a:p>
              </p:txBody>
            </p:sp>
            <p:sp>
              <p:nvSpPr>
                <p:cNvPr id="39959" name="椭圆 39958"/>
                <p:cNvSpPr/>
                <p:nvPr/>
              </p:nvSpPr>
              <p:spPr>
                <a:xfrm>
                  <a:off x="2195" y="2028"/>
                  <a:ext cx="240" cy="240"/>
                </a:xfrm>
                <a:prstGeom prst="ellipse">
                  <a:avLst/>
                </a:prstGeom>
                <a:gradFill rotWithShape="0">
                  <a:gsLst>
                    <a:gs pos="0">
                      <a:srgbClr val="FFFF00"/>
                    </a:gs>
                    <a:gs pos="100000">
                      <a:srgbClr val="B2B2B2"/>
                    </a:gs>
                  </a:gsLst>
                  <a:lin ang="18900000" scaled="1"/>
                  <a:tileRect/>
                </a:gradFill>
                <a:ln w="6350" cap="flat" cmpd="sng">
                  <a:solidFill>
                    <a:srgbClr val="FFFF00"/>
                  </a:solidFill>
                  <a:prstDash val="solid"/>
                  <a:headEnd type="none" w="med" len="med"/>
                  <a:tailEnd type="none" w="med" len="med"/>
                </a:ln>
              </p:spPr>
              <p:txBody>
                <a:bodyPr/>
                <a:lstStyle/>
                <a:p>
                  <a:endParaRPr lang="zh-CN" altLang="en-US"/>
                </a:p>
              </p:txBody>
            </p:sp>
            <p:sp>
              <p:nvSpPr>
                <p:cNvPr id="39960" name="椭圆 39959"/>
                <p:cNvSpPr/>
                <p:nvPr/>
              </p:nvSpPr>
              <p:spPr>
                <a:xfrm>
                  <a:off x="2382" y="1968"/>
                  <a:ext cx="240" cy="240"/>
                </a:xfrm>
                <a:prstGeom prst="ellipse">
                  <a:avLst/>
                </a:prstGeom>
                <a:gradFill rotWithShape="0">
                  <a:gsLst>
                    <a:gs pos="0">
                      <a:srgbClr val="FFFF00"/>
                    </a:gs>
                    <a:gs pos="100000">
                      <a:srgbClr val="B2B2B2"/>
                    </a:gs>
                  </a:gsLst>
                  <a:lin ang="18900000" scaled="1"/>
                  <a:tileRect/>
                </a:gradFill>
                <a:ln w="6350" cap="flat" cmpd="sng">
                  <a:solidFill>
                    <a:srgbClr val="FFFF00"/>
                  </a:solidFill>
                  <a:prstDash val="solid"/>
                  <a:headEnd type="none" w="med" len="med"/>
                  <a:tailEnd type="none" w="med" len="med"/>
                </a:ln>
              </p:spPr>
              <p:txBody>
                <a:bodyPr/>
                <a:lstStyle/>
                <a:p>
                  <a:endParaRPr lang="zh-CN" altLang="en-US"/>
                </a:p>
              </p:txBody>
            </p:sp>
            <p:sp>
              <p:nvSpPr>
                <p:cNvPr id="39961" name="椭圆 39960"/>
                <p:cNvSpPr/>
                <p:nvPr/>
              </p:nvSpPr>
              <p:spPr>
                <a:xfrm>
                  <a:off x="2147" y="2256"/>
                  <a:ext cx="240" cy="240"/>
                </a:xfrm>
                <a:prstGeom prst="ellipse">
                  <a:avLst/>
                </a:prstGeom>
                <a:gradFill rotWithShape="0">
                  <a:gsLst>
                    <a:gs pos="0">
                      <a:srgbClr val="FF6600"/>
                    </a:gs>
                    <a:gs pos="100000">
                      <a:srgbClr val="FFCC00"/>
                    </a:gs>
                  </a:gsLst>
                  <a:lin ang="18900000" scaled="1"/>
                  <a:tileRect/>
                </a:gradFill>
                <a:ln w="9525" cap="flat" cmpd="sng">
                  <a:solidFill>
                    <a:srgbClr val="FF6600"/>
                  </a:solidFill>
                  <a:prstDash val="solid"/>
                  <a:headEnd type="none" w="med" len="med"/>
                  <a:tailEnd type="none" w="med" len="med"/>
                </a:ln>
              </p:spPr>
              <p:txBody>
                <a:bodyPr/>
                <a:lstStyle/>
                <a:p>
                  <a:endParaRPr lang="zh-CN" altLang="en-US"/>
                </a:p>
              </p:txBody>
            </p:sp>
            <p:sp>
              <p:nvSpPr>
                <p:cNvPr id="39962" name="椭圆 39961"/>
                <p:cNvSpPr/>
                <p:nvPr/>
              </p:nvSpPr>
              <p:spPr>
                <a:xfrm>
                  <a:off x="2243" y="2448"/>
                  <a:ext cx="240" cy="240"/>
                </a:xfrm>
                <a:prstGeom prst="ellipse">
                  <a:avLst/>
                </a:prstGeom>
                <a:gradFill rotWithShape="0">
                  <a:gsLst>
                    <a:gs pos="0">
                      <a:srgbClr val="FFCC00"/>
                    </a:gs>
                    <a:gs pos="100000">
                      <a:srgbClr val="FF6600"/>
                    </a:gs>
                  </a:gsLst>
                  <a:lin ang="0" scaled="1"/>
                  <a:tileRect/>
                </a:gradFill>
                <a:ln w="9525" cap="flat" cmpd="sng">
                  <a:solidFill>
                    <a:srgbClr val="FF6600"/>
                  </a:solidFill>
                  <a:prstDash val="solid"/>
                  <a:headEnd type="none" w="med" len="med"/>
                  <a:tailEnd type="none" w="med" len="med"/>
                </a:ln>
              </p:spPr>
              <p:txBody>
                <a:bodyPr/>
                <a:lstStyle/>
                <a:p>
                  <a:endParaRPr lang="zh-CN" altLang="en-US"/>
                </a:p>
              </p:txBody>
            </p:sp>
            <p:sp>
              <p:nvSpPr>
                <p:cNvPr id="39963" name="椭圆 39962"/>
                <p:cNvSpPr/>
                <p:nvPr/>
              </p:nvSpPr>
              <p:spPr>
                <a:xfrm rot="10162083">
                  <a:off x="2677" y="2317"/>
                  <a:ext cx="240" cy="240"/>
                </a:xfrm>
                <a:prstGeom prst="ellipse">
                  <a:avLst/>
                </a:prstGeom>
                <a:gradFill rotWithShape="0">
                  <a:gsLst>
                    <a:gs pos="0">
                      <a:srgbClr val="FF6600"/>
                    </a:gs>
                    <a:gs pos="100000">
                      <a:srgbClr val="FFCC00"/>
                    </a:gs>
                  </a:gsLst>
                  <a:lin ang="2700000" scaled="1"/>
                  <a:tileRect/>
                </a:gradFill>
                <a:ln w="9525" cap="flat" cmpd="sng">
                  <a:solidFill>
                    <a:srgbClr val="FF6600"/>
                  </a:solidFill>
                  <a:prstDash val="solid"/>
                  <a:headEnd type="none" w="med" len="med"/>
                  <a:tailEnd type="none" w="med" len="med"/>
                </a:ln>
              </p:spPr>
              <p:txBody>
                <a:bodyPr/>
                <a:lstStyle/>
                <a:p>
                  <a:endParaRPr lang="zh-CN" altLang="en-US"/>
                </a:p>
              </p:txBody>
            </p:sp>
            <p:sp>
              <p:nvSpPr>
                <p:cNvPr id="39964" name="椭圆 39963"/>
                <p:cNvSpPr/>
                <p:nvPr/>
              </p:nvSpPr>
              <p:spPr>
                <a:xfrm rot="10162083">
                  <a:off x="2710" y="2164"/>
                  <a:ext cx="240" cy="240"/>
                </a:xfrm>
                <a:prstGeom prst="ellipse">
                  <a:avLst/>
                </a:prstGeom>
                <a:gradFill rotWithShape="0">
                  <a:gsLst>
                    <a:gs pos="0">
                      <a:srgbClr val="FFFF00"/>
                    </a:gs>
                    <a:gs pos="100000">
                      <a:srgbClr val="B2B2B2"/>
                    </a:gs>
                  </a:gsLst>
                  <a:lin ang="18900000" scaled="1"/>
                  <a:tileRect/>
                </a:gradFill>
                <a:ln w="9525" cap="flat" cmpd="sng">
                  <a:solidFill>
                    <a:srgbClr val="FFFF00"/>
                  </a:solidFill>
                  <a:prstDash val="solid"/>
                  <a:headEnd type="none" w="med" len="med"/>
                  <a:tailEnd type="none" w="med" len="med"/>
                </a:ln>
              </p:spPr>
              <p:txBody>
                <a:bodyPr/>
                <a:lstStyle/>
                <a:p>
                  <a:endParaRPr lang="zh-CN" altLang="en-US"/>
                </a:p>
              </p:txBody>
            </p:sp>
            <p:sp>
              <p:nvSpPr>
                <p:cNvPr id="39965" name="椭圆 39964"/>
                <p:cNvSpPr/>
                <p:nvPr/>
              </p:nvSpPr>
              <p:spPr>
                <a:xfrm rot="10162083">
                  <a:off x="2645" y="2079"/>
                  <a:ext cx="240" cy="240"/>
                </a:xfrm>
                <a:prstGeom prst="ellipse">
                  <a:avLst/>
                </a:prstGeom>
                <a:gradFill rotWithShape="0">
                  <a:gsLst>
                    <a:gs pos="0">
                      <a:srgbClr val="FF6600"/>
                    </a:gs>
                    <a:gs pos="100000">
                      <a:srgbClr val="FFCC00"/>
                    </a:gs>
                  </a:gsLst>
                  <a:lin ang="18900000" scaled="1"/>
                  <a:tileRect/>
                </a:gradFill>
                <a:ln w="9525" cap="flat" cmpd="sng">
                  <a:solidFill>
                    <a:srgbClr val="FF6600"/>
                  </a:solidFill>
                  <a:prstDash val="solid"/>
                  <a:headEnd type="none" w="med" len="med"/>
                  <a:tailEnd type="none" w="med" len="med"/>
                </a:ln>
              </p:spPr>
              <p:txBody>
                <a:bodyPr/>
                <a:lstStyle/>
                <a:p>
                  <a:endParaRPr lang="zh-CN" altLang="en-US"/>
                </a:p>
              </p:txBody>
            </p:sp>
            <p:sp>
              <p:nvSpPr>
                <p:cNvPr id="39966" name="椭圆 39965"/>
                <p:cNvSpPr/>
                <p:nvPr/>
              </p:nvSpPr>
              <p:spPr>
                <a:xfrm rot="10162083">
                  <a:off x="2541" y="2049"/>
                  <a:ext cx="240" cy="240"/>
                </a:xfrm>
                <a:prstGeom prst="ellipse">
                  <a:avLst/>
                </a:prstGeom>
                <a:gradFill rotWithShape="0">
                  <a:gsLst>
                    <a:gs pos="0">
                      <a:srgbClr val="FFFF00"/>
                    </a:gs>
                    <a:gs pos="100000">
                      <a:srgbClr val="B2B2B2"/>
                    </a:gs>
                  </a:gsLst>
                  <a:lin ang="18900000" scaled="1"/>
                  <a:tileRect/>
                </a:gradFill>
                <a:ln w="6350" cap="flat" cmpd="sng">
                  <a:solidFill>
                    <a:srgbClr val="FFFF00"/>
                  </a:solidFill>
                  <a:prstDash val="solid"/>
                  <a:headEnd type="none" w="med" len="med"/>
                  <a:tailEnd type="none" w="med" len="med"/>
                </a:ln>
              </p:spPr>
              <p:txBody>
                <a:bodyPr/>
                <a:lstStyle/>
                <a:p>
                  <a:endParaRPr lang="zh-CN" altLang="en-US"/>
                </a:p>
              </p:txBody>
            </p:sp>
            <p:sp>
              <p:nvSpPr>
                <p:cNvPr id="39967" name="椭圆 39966"/>
                <p:cNvSpPr/>
                <p:nvPr/>
              </p:nvSpPr>
              <p:spPr>
                <a:xfrm rot="10162083">
                  <a:off x="2435" y="2264"/>
                  <a:ext cx="240" cy="240"/>
                </a:xfrm>
                <a:prstGeom prst="ellipse">
                  <a:avLst/>
                </a:prstGeom>
                <a:gradFill rotWithShape="0">
                  <a:gsLst>
                    <a:gs pos="0">
                      <a:srgbClr val="FFFF00"/>
                    </a:gs>
                    <a:gs pos="100000">
                      <a:srgbClr val="B2B2B2"/>
                    </a:gs>
                  </a:gsLst>
                  <a:lin ang="18900000" scaled="1"/>
                  <a:tileRect/>
                </a:gradFill>
                <a:ln w="6350" cap="flat" cmpd="sng">
                  <a:solidFill>
                    <a:srgbClr val="FFFF00"/>
                  </a:solidFill>
                  <a:prstDash val="solid"/>
                  <a:headEnd type="none" w="med" len="med"/>
                  <a:tailEnd type="none" w="med" len="med"/>
                </a:ln>
              </p:spPr>
              <p:txBody>
                <a:bodyPr/>
                <a:lstStyle/>
                <a:p>
                  <a:endParaRPr lang="zh-CN" altLang="en-US"/>
                </a:p>
              </p:txBody>
            </p:sp>
            <p:sp>
              <p:nvSpPr>
                <p:cNvPr id="39968" name="椭圆 39967"/>
                <p:cNvSpPr/>
                <p:nvPr/>
              </p:nvSpPr>
              <p:spPr>
                <a:xfrm>
                  <a:off x="2238" y="2304"/>
                  <a:ext cx="240" cy="240"/>
                </a:xfrm>
                <a:prstGeom prst="ellipse">
                  <a:avLst/>
                </a:prstGeom>
                <a:gradFill rotWithShape="0">
                  <a:gsLst>
                    <a:gs pos="0">
                      <a:srgbClr val="FFFF00"/>
                    </a:gs>
                    <a:gs pos="100000">
                      <a:srgbClr val="B2B2B2"/>
                    </a:gs>
                  </a:gsLst>
                  <a:lin ang="18900000" scaled="1"/>
                  <a:tileRect/>
                </a:gradFill>
                <a:ln w="6350" cap="flat" cmpd="sng">
                  <a:solidFill>
                    <a:srgbClr val="FFFF00"/>
                  </a:solidFill>
                  <a:prstDash val="solid"/>
                  <a:headEnd type="none" w="med" len="med"/>
                  <a:tailEnd type="none" w="med" len="med"/>
                </a:ln>
              </p:spPr>
              <p:txBody>
                <a:bodyPr/>
                <a:lstStyle/>
                <a:p>
                  <a:endParaRPr lang="zh-CN" altLang="en-US"/>
                </a:p>
              </p:txBody>
            </p:sp>
            <p:sp>
              <p:nvSpPr>
                <p:cNvPr id="39969" name="椭圆 39968"/>
                <p:cNvSpPr/>
                <p:nvPr/>
              </p:nvSpPr>
              <p:spPr>
                <a:xfrm rot="10162083">
                  <a:off x="2462" y="2406"/>
                  <a:ext cx="240" cy="240"/>
                </a:xfrm>
                <a:prstGeom prst="ellipse">
                  <a:avLst/>
                </a:prstGeom>
                <a:gradFill rotWithShape="0">
                  <a:gsLst>
                    <a:gs pos="0">
                      <a:srgbClr val="FF6600"/>
                    </a:gs>
                    <a:gs pos="100000">
                      <a:srgbClr val="FFCC00"/>
                    </a:gs>
                  </a:gsLst>
                  <a:lin ang="18900000" scaled="1"/>
                  <a:tileRect/>
                </a:gradFill>
                <a:ln w="9525" cap="flat" cmpd="sng">
                  <a:solidFill>
                    <a:srgbClr val="FF6600"/>
                  </a:solidFill>
                  <a:prstDash val="solid"/>
                  <a:headEnd type="none" w="med" len="med"/>
                  <a:tailEnd type="none" w="med" len="med"/>
                </a:ln>
              </p:spPr>
              <p:txBody>
                <a:bodyPr/>
                <a:lstStyle/>
                <a:p>
                  <a:endParaRPr lang="zh-CN" altLang="en-US"/>
                </a:p>
              </p:txBody>
            </p:sp>
            <p:sp>
              <p:nvSpPr>
                <p:cNvPr id="39970" name="椭圆 39969"/>
                <p:cNvSpPr/>
                <p:nvPr/>
              </p:nvSpPr>
              <p:spPr>
                <a:xfrm rot="10162083">
                  <a:off x="2622" y="2352"/>
                  <a:ext cx="240" cy="240"/>
                </a:xfrm>
                <a:prstGeom prst="ellipse">
                  <a:avLst/>
                </a:prstGeom>
                <a:gradFill rotWithShape="0">
                  <a:gsLst>
                    <a:gs pos="0">
                      <a:srgbClr val="FFFF00"/>
                    </a:gs>
                    <a:gs pos="100000">
                      <a:srgbClr val="B2B2B2"/>
                    </a:gs>
                  </a:gsLst>
                  <a:lin ang="18900000" scaled="1"/>
                  <a:tileRect/>
                </a:gradFill>
                <a:ln w="6350" cap="flat" cmpd="sng">
                  <a:solidFill>
                    <a:srgbClr val="FFFF00"/>
                  </a:solidFill>
                  <a:prstDash val="solid"/>
                  <a:headEnd type="none" w="med" len="med"/>
                  <a:tailEnd type="none" w="med" len="med"/>
                </a:ln>
              </p:spPr>
              <p:txBody>
                <a:bodyPr/>
                <a:lstStyle/>
                <a:p>
                  <a:endParaRPr lang="zh-CN" altLang="en-US"/>
                </a:p>
              </p:txBody>
            </p:sp>
            <p:sp>
              <p:nvSpPr>
                <p:cNvPr id="39971" name="椭圆 39970"/>
                <p:cNvSpPr/>
                <p:nvPr/>
              </p:nvSpPr>
              <p:spPr>
                <a:xfrm>
                  <a:off x="2382" y="2162"/>
                  <a:ext cx="240" cy="240"/>
                </a:xfrm>
                <a:prstGeom prst="ellipse">
                  <a:avLst/>
                </a:prstGeom>
                <a:gradFill rotWithShape="0">
                  <a:gsLst>
                    <a:gs pos="0">
                      <a:srgbClr val="FFFF00"/>
                    </a:gs>
                    <a:gs pos="100000">
                      <a:srgbClr val="B2B2B2"/>
                    </a:gs>
                  </a:gsLst>
                  <a:lin ang="18900000" scaled="1"/>
                  <a:tileRect/>
                </a:gradFill>
                <a:ln w="6350" cap="flat" cmpd="sng">
                  <a:solidFill>
                    <a:srgbClr val="FFFF00"/>
                  </a:solidFill>
                  <a:prstDash val="solid"/>
                  <a:headEnd type="none" w="med" len="med"/>
                  <a:tailEnd type="none" w="med" len="med"/>
                </a:ln>
              </p:spPr>
              <p:txBody>
                <a:bodyPr/>
                <a:lstStyle/>
                <a:p>
                  <a:endParaRPr lang="zh-CN" altLang="en-US"/>
                </a:p>
              </p:txBody>
            </p:sp>
            <p:sp>
              <p:nvSpPr>
                <p:cNvPr id="39972" name="椭圆 39971"/>
                <p:cNvSpPr/>
                <p:nvPr/>
              </p:nvSpPr>
              <p:spPr>
                <a:xfrm rot="10162083">
                  <a:off x="2238" y="2112"/>
                  <a:ext cx="240" cy="240"/>
                </a:xfrm>
                <a:prstGeom prst="ellipse">
                  <a:avLst/>
                </a:prstGeom>
                <a:gradFill rotWithShape="0">
                  <a:gsLst>
                    <a:gs pos="0">
                      <a:srgbClr val="FF6600"/>
                    </a:gs>
                    <a:gs pos="100000">
                      <a:srgbClr val="FFCC00"/>
                    </a:gs>
                  </a:gsLst>
                  <a:lin ang="18900000" scaled="1"/>
                  <a:tileRect/>
                </a:gradFill>
                <a:ln w="9525" cap="flat" cmpd="sng">
                  <a:solidFill>
                    <a:srgbClr val="FF6600"/>
                  </a:solidFill>
                  <a:prstDash val="solid"/>
                  <a:headEnd type="none" w="med" len="med"/>
                  <a:tailEnd type="none" w="med" len="med"/>
                </a:ln>
              </p:spPr>
              <p:txBody>
                <a:bodyPr/>
                <a:lstStyle/>
                <a:p>
                  <a:endParaRPr lang="zh-CN" altLang="en-US"/>
                </a:p>
              </p:txBody>
            </p:sp>
            <p:sp>
              <p:nvSpPr>
                <p:cNvPr id="39973" name="椭圆 39972"/>
                <p:cNvSpPr/>
                <p:nvPr/>
              </p:nvSpPr>
              <p:spPr>
                <a:xfrm rot="10162083">
                  <a:off x="2526" y="2160"/>
                  <a:ext cx="240" cy="240"/>
                </a:xfrm>
                <a:prstGeom prst="ellipse">
                  <a:avLst/>
                </a:prstGeom>
                <a:gradFill rotWithShape="0">
                  <a:gsLst>
                    <a:gs pos="0">
                      <a:srgbClr val="FF6600"/>
                    </a:gs>
                    <a:gs pos="100000">
                      <a:srgbClr val="FFCC00"/>
                    </a:gs>
                  </a:gsLst>
                  <a:lin ang="18900000" scaled="1"/>
                  <a:tileRect/>
                </a:gradFill>
                <a:ln w="9525" cap="flat" cmpd="sng">
                  <a:solidFill>
                    <a:srgbClr val="FF6600"/>
                  </a:solidFill>
                  <a:prstDash val="solid"/>
                  <a:headEnd type="none" w="med" len="med"/>
                  <a:tailEnd type="none" w="med" len="med"/>
                </a:ln>
              </p:spPr>
              <p:txBody>
                <a:bodyPr/>
                <a:lstStyle/>
                <a:p>
                  <a:endParaRPr lang="zh-CN" altLang="en-US"/>
                </a:p>
              </p:txBody>
            </p:sp>
          </p:grpSp>
          <p:sp>
            <p:nvSpPr>
              <p:cNvPr id="39974" name="矩形 39973"/>
              <p:cNvSpPr/>
              <p:nvPr/>
            </p:nvSpPr>
            <p:spPr>
              <a:xfrm>
                <a:off x="2448" y="2390"/>
                <a:ext cx="528" cy="250"/>
              </a:xfrm>
              <a:prstGeom prst="rect">
                <a:avLst/>
              </a:prstGeom>
              <a:noFill/>
              <a:ln w="9525">
                <a:noFill/>
              </a:ln>
            </p:spPr>
            <p:txBody>
              <a:bodyPr>
                <a:spAutoFit/>
              </a:bodyPr>
              <a:lstStyle/>
              <a:p>
                <a:pPr lvl="0">
                  <a:buClr>
                    <a:srgbClr val="000000"/>
                  </a:buClr>
                </a:pPr>
                <a:endParaRPr lang="en-US" altLang="zh-TW" sz="2000" b="1" dirty="0">
                  <a:latin typeface="Tahoma" panose="020B0604030504040204" pitchFamily="34" charset="0"/>
                  <a:ea typeface="PMingLiU" panose="02020500000000000000" pitchFamily="18" charset="-120"/>
                </a:endParaRPr>
              </a:p>
            </p:txBody>
          </p:sp>
          <p:sp>
            <p:nvSpPr>
              <p:cNvPr id="39975" name="矩形 39974"/>
              <p:cNvSpPr/>
              <p:nvPr/>
            </p:nvSpPr>
            <p:spPr>
              <a:xfrm>
                <a:off x="2448" y="2620"/>
                <a:ext cx="528" cy="250"/>
              </a:xfrm>
              <a:prstGeom prst="rect">
                <a:avLst/>
              </a:prstGeom>
              <a:noFill/>
              <a:ln w="9525">
                <a:noFill/>
              </a:ln>
            </p:spPr>
            <p:txBody>
              <a:bodyPr>
                <a:spAutoFit/>
              </a:bodyPr>
              <a:lstStyle/>
              <a:p>
                <a:pPr lvl="0">
                  <a:buClr>
                    <a:srgbClr val="000000"/>
                  </a:buClr>
                </a:pPr>
                <a:endParaRPr lang="en-US" altLang="zh-TW" sz="2000" b="1" dirty="0">
                  <a:latin typeface="Tahoma" panose="020B0604030504040204" pitchFamily="34" charset="0"/>
                  <a:ea typeface="PMingLiU" panose="02020500000000000000" pitchFamily="18" charset="-120"/>
                </a:endParaRPr>
              </a:p>
            </p:txBody>
          </p:sp>
        </p:grpSp>
        <p:sp>
          <p:nvSpPr>
            <p:cNvPr id="39976" name="矩形 39975"/>
            <p:cNvSpPr/>
            <p:nvPr/>
          </p:nvSpPr>
          <p:spPr>
            <a:xfrm>
              <a:off x="3468" y="2456"/>
              <a:ext cx="876" cy="250"/>
            </a:xfrm>
            <a:prstGeom prst="rect">
              <a:avLst/>
            </a:prstGeom>
            <a:noFill/>
            <a:ln w="9525">
              <a:noFill/>
            </a:ln>
          </p:spPr>
          <p:txBody>
            <a:bodyPr>
              <a:spAutoFit/>
            </a:bodyPr>
            <a:lstStyle/>
            <a:p>
              <a:pPr lvl="0">
                <a:buClr>
                  <a:srgbClr val="000000"/>
                </a:buClr>
              </a:pPr>
              <a:endParaRPr lang="zh-TW" altLang="en-US" sz="2000" b="1" dirty="0">
                <a:latin typeface="Tahoma" panose="020B0604030504040204" pitchFamily="34" charset="0"/>
                <a:ea typeface="PMingLiU" panose="02020500000000000000" pitchFamily="18" charset="-120"/>
              </a:endParaRPr>
            </a:p>
          </p:txBody>
        </p:sp>
      </p:grpSp>
      <p:grpSp>
        <p:nvGrpSpPr>
          <p:cNvPr id="7" name="组合 39976"/>
          <p:cNvGrpSpPr/>
          <p:nvPr/>
        </p:nvGrpSpPr>
        <p:grpSpPr>
          <a:xfrm>
            <a:off x="6888163" y="4022725"/>
            <a:ext cx="2171700" cy="1682750"/>
            <a:chOff x="2976" y="2456"/>
            <a:chExt cx="1368" cy="1060"/>
          </a:xfrm>
        </p:grpSpPr>
        <p:grpSp>
          <p:nvGrpSpPr>
            <p:cNvPr id="8" name="组合 39977"/>
            <p:cNvGrpSpPr/>
            <p:nvPr/>
          </p:nvGrpSpPr>
          <p:grpSpPr>
            <a:xfrm>
              <a:off x="2976" y="2688"/>
              <a:ext cx="1248" cy="828"/>
              <a:chOff x="2448" y="2318"/>
              <a:chExt cx="1248" cy="828"/>
            </a:xfrm>
          </p:grpSpPr>
          <p:grpSp>
            <p:nvGrpSpPr>
              <p:cNvPr id="9" name="组合 39978"/>
              <p:cNvGrpSpPr/>
              <p:nvPr/>
            </p:nvGrpSpPr>
            <p:grpSpPr>
              <a:xfrm>
                <a:off x="2830" y="2318"/>
                <a:ext cx="866" cy="828"/>
                <a:chOff x="2099" y="1908"/>
                <a:chExt cx="866" cy="828"/>
              </a:xfrm>
            </p:grpSpPr>
            <p:sp>
              <p:nvSpPr>
                <p:cNvPr id="39980" name="椭圆 39979"/>
                <p:cNvSpPr/>
                <p:nvPr/>
              </p:nvSpPr>
              <p:spPr>
                <a:xfrm>
                  <a:off x="2531" y="2160"/>
                  <a:ext cx="240" cy="240"/>
                </a:xfrm>
                <a:prstGeom prst="ellipse">
                  <a:avLst/>
                </a:prstGeom>
                <a:gradFill rotWithShape="0">
                  <a:gsLst>
                    <a:gs pos="0">
                      <a:srgbClr val="FFFF00"/>
                    </a:gs>
                    <a:gs pos="100000">
                      <a:srgbClr val="B2B2B2"/>
                    </a:gs>
                  </a:gsLst>
                  <a:lin ang="18900000" scaled="1"/>
                  <a:tileRect/>
                </a:gradFill>
                <a:ln w="9525" cap="flat" cmpd="sng">
                  <a:solidFill>
                    <a:srgbClr val="FFFF00"/>
                  </a:solidFill>
                  <a:prstDash val="solid"/>
                  <a:headEnd type="none" w="med" len="med"/>
                  <a:tailEnd type="none" w="med" len="med"/>
                </a:ln>
              </p:spPr>
              <p:txBody>
                <a:bodyPr/>
                <a:lstStyle/>
                <a:p>
                  <a:endParaRPr lang="zh-CN" altLang="en-US"/>
                </a:p>
              </p:txBody>
            </p:sp>
            <p:sp>
              <p:nvSpPr>
                <p:cNvPr id="39981" name="椭圆 39980"/>
                <p:cNvSpPr/>
                <p:nvPr/>
              </p:nvSpPr>
              <p:spPr>
                <a:xfrm>
                  <a:off x="2725" y="2112"/>
                  <a:ext cx="240" cy="240"/>
                </a:xfrm>
                <a:prstGeom prst="ellipse">
                  <a:avLst/>
                </a:prstGeom>
                <a:gradFill rotWithShape="0">
                  <a:gsLst>
                    <a:gs pos="0">
                      <a:srgbClr val="FFFF00"/>
                    </a:gs>
                    <a:gs pos="100000">
                      <a:srgbClr val="B2B2B2"/>
                    </a:gs>
                  </a:gsLst>
                  <a:lin ang="18900000" scaled="1"/>
                  <a:tileRect/>
                </a:gradFill>
                <a:ln w="6350" cap="flat" cmpd="sng">
                  <a:solidFill>
                    <a:srgbClr val="FFFF00"/>
                  </a:solidFill>
                  <a:prstDash val="solid"/>
                  <a:headEnd type="none" w="med" len="med"/>
                  <a:tailEnd type="none" w="med" len="med"/>
                </a:ln>
              </p:spPr>
              <p:txBody>
                <a:bodyPr/>
                <a:lstStyle/>
                <a:p>
                  <a:endParaRPr lang="zh-CN" altLang="en-US"/>
                </a:p>
              </p:txBody>
            </p:sp>
            <p:sp>
              <p:nvSpPr>
                <p:cNvPr id="39982" name="椭圆 39981"/>
                <p:cNvSpPr/>
                <p:nvPr/>
              </p:nvSpPr>
              <p:spPr>
                <a:xfrm>
                  <a:off x="2697" y="2250"/>
                  <a:ext cx="240" cy="240"/>
                </a:xfrm>
                <a:prstGeom prst="ellipse">
                  <a:avLst/>
                </a:prstGeom>
                <a:gradFill rotWithShape="0">
                  <a:gsLst>
                    <a:gs pos="0">
                      <a:srgbClr val="FF6600"/>
                    </a:gs>
                    <a:gs pos="100000">
                      <a:srgbClr val="FFCC00"/>
                    </a:gs>
                  </a:gsLst>
                  <a:lin ang="18900000" scaled="1"/>
                  <a:tileRect/>
                </a:gradFill>
                <a:ln w="9525" cap="flat" cmpd="sng">
                  <a:solidFill>
                    <a:srgbClr val="FF6600"/>
                  </a:solidFill>
                  <a:prstDash val="solid"/>
                  <a:headEnd type="none" w="med" len="med"/>
                  <a:tailEnd type="none" w="med" len="med"/>
                </a:ln>
              </p:spPr>
              <p:txBody>
                <a:bodyPr/>
                <a:lstStyle/>
                <a:p>
                  <a:endParaRPr lang="zh-CN" altLang="en-US"/>
                </a:p>
              </p:txBody>
            </p:sp>
            <p:sp>
              <p:nvSpPr>
                <p:cNvPr id="39983" name="椭圆 39982"/>
                <p:cNvSpPr/>
                <p:nvPr/>
              </p:nvSpPr>
              <p:spPr>
                <a:xfrm>
                  <a:off x="2435" y="2016"/>
                  <a:ext cx="240" cy="240"/>
                </a:xfrm>
                <a:prstGeom prst="ellipse">
                  <a:avLst/>
                </a:prstGeom>
                <a:gradFill rotWithShape="0">
                  <a:gsLst>
                    <a:gs pos="0">
                      <a:srgbClr val="FF6600"/>
                    </a:gs>
                    <a:gs pos="100000">
                      <a:srgbClr val="FFCC00"/>
                    </a:gs>
                  </a:gsLst>
                  <a:lin ang="18900000" scaled="1"/>
                  <a:tileRect/>
                </a:gradFill>
                <a:ln w="9525" cap="flat" cmpd="sng">
                  <a:solidFill>
                    <a:srgbClr val="FF6600"/>
                  </a:solidFill>
                  <a:prstDash val="solid"/>
                  <a:headEnd type="none" w="med" len="med"/>
                  <a:tailEnd type="none" w="med" len="med"/>
                </a:ln>
              </p:spPr>
              <p:txBody>
                <a:bodyPr/>
                <a:lstStyle/>
                <a:p>
                  <a:endParaRPr lang="zh-CN" altLang="en-US"/>
                </a:p>
              </p:txBody>
            </p:sp>
            <p:sp>
              <p:nvSpPr>
                <p:cNvPr id="39984" name="椭圆 39983"/>
                <p:cNvSpPr/>
                <p:nvPr/>
              </p:nvSpPr>
              <p:spPr>
                <a:xfrm>
                  <a:off x="2291" y="2160"/>
                  <a:ext cx="240" cy="240"/>
                </a:xfrm>
                <a:prstGeom prst="ellipse">
                  <a:avLst/>
                </a:prstGeom>
                <a:gradFill rotWithShape="0">
                  <a:gsLst>
                    <a:gs pos="0">
                      <a:srgbClr val="FFCC00"/>
                    </a:gs>
                    <a:gs pos="100000">
                      <a:srgbClr val="FF6600"/>
                    </a:gs>
                  </a:gsLst>
                  <a:lin ang="18900000" scaled="1"/>
                  <a:tileRect/>
                </a:gradFill>
                <a:ln w="9525" cap="flat" cmpd="sng">
                  <a:solidFill>
                    <a:srgbClr val="FF6600"/>
                  </a:solidFill>
                  <a:prstDash val="solid"/>
                  <a:headEnd type="none" w="med" len="med"/>
                  <a:tailEnd type="none" w="med" len="med"/>
                </a:ln>
              </p:spPr>
              <p:txBody>
                <a:bodyPr/>
                <a:lstStyle/>
                <a:p>
                  <a:endParaRPr lang="zh-CN" altLang="en-US"/>
                </a:p>
              </p:txBody>
            </p:sp>
            <p:sp>
              <p:nvSpPr>
                <p:cNvPr id="39985" name="椭圆 39984"/>
                <p:cNvSpPr/>
                <p:nvPr/>
              </p:nvSpPr>
              <p:spPr>
                <a:xfrm>
                  <a:off x="2339" y="2338"/>
                  <a:ext cx="240" cy="240"/>
                </a:xfrm>
                <a:prstGeom prst="ellipse">
                  <a:avLst/>
                </a:prstGeom>
                <a:gradFill rotWithShape="0">
                  <a:gsLst>
                    <a:gs pos="0">
                      <a:srgbClr val="FFFF00"/>
                    </a:gs>
                    <a:gs pos="100000">
                      <a:srgbClr val="B2B2B2"/>
                    </a:gs>
                  </a:gsLst>
                  <a:lin ang="18900000" scaled="1"/>
                  <a:tileRect/>
                </a:gradFill>
                <a:ln w="9525" cap="flat" cmpd="sng">
                  <a:solidFill>
                    <a:srgbClr val="FFFF00"/>
                  </a:solidFill>
                  <a:prstDash val="solid"/>
                  <a:headEnd type="none" w="med" len="med"/>
                  <a:tailEnd type="none" w="med" len="med"/>
                </a:ln>
              </p:spPr>
              <p:txBody>
                <a:bodyPr/>
                <a:lstStyle/>
                <a:p>
                  <a:endParaRPr lang="zh-CN" altLang="en-US"/>
                </a:p>
              </p:txBody>
            </p:sp>
            <p:sp>
              <p:nvSpPr>
                <p:cNvPr id="39986" name="椭圆 39985"/>
                <p:cNvSpPr/>
                <p:nvPr/>
              </p:nvSpPr>
              <p:spPr>
                <a:xfrm>
                  <a:off x="2291" y="2256"/>
                  <a:ext cx="240" cy="240"/>
                </a:xfrm>
                <a:prstGeom prst="ellipse">
                  <a:avLst/>
                </a:prstGeom>
                <a:gradFill rotWithShape="0">
                  <a:gsLst>
                    <a:gs pos="0">
                      <a:srgbClr val="FFFF00"/>
                    </a:gs>
                    <a:gs pos="100000">
                      <a:srgbClr val="B2B2B2"/>
                    </a:gs>
                  </a:gsLst>
                  <a:lin ang="18900000" scaled="1"/>
                  <a:tileRect/>
                </a:gradFill>
                <a:ln w="9525" cap="flat" cmpd="sng">
                  <a:solidFill>
                    <a:srgbClr val="FFFF00"/>
                  </a:solidFill>
                  <a:prstDash val="solid"/>
                  <a:headEnd type="none" w="med" len="med"/>
                  <a:tailEnd type="none" w="med" len="med"/>
                </a:ln>
              </p:spPr>
              <p:txBody>
                <a:bodyPr/>
                <a:lstStyle/>
                <a:p>
                  <a:endParaRPr lang="zh-CN" altLang="en-US"/>
                </a:p>
              </p:txBody>
            </p:sp>
            <p:sp>
              <p:nvSpPr>
                <p:cNvPr id="39987" name="椭圆 39986"/>
                <p:cNvSpPr/>
                <p:nvPr/>
              </p:nvSpPr>
              <p:spPr>
                <a:xfrm rot="10162083">
                  <a:off x="2530" y="2247"/>
                  <a:ext cx="240" cy="240"/>
                </a:xfrm>
                <a:prstGeom prst="ellipse">
                  <a:avLst/>
                </a:prstGeom>
                <a:gradFill rotWithShape="0">
                  <a:gsLst>
                    <a:gs pos="0">
                      <a:srgbClr val="FF6600"/>
                    </a:gs>
                    <a:gs pos="100000">
                      <a:srgbClr val="FFCC00"/>
                    </a:gs>
                  </a:gsLst>
                  <a:lin ang="18900000" scaled="1"/>
                  <a:tileRect/>
                </a:gradFill>
                <a:ln w="9525" cap="flat" cmpd="sng">
                  <a:solidFill>
                    <a:srgbClr val="FF6600"/>
                  </a:solidFill>
                  <a:prstDash val="solid"/>
                  <a:headEnd type="none" w="med" len="med"/>
                  <a:tailEnd type="none" w="med" len="med"/>
                </a:ln>
              </p:spPr>
              <p:txBody>
                <a:bodyPr/>
                <a:lstStyle/>
                <a:p>
                  <a:endParaRPr lang="zh-CN" altLang="en-US"/>
                </a:p>
              </p:txBody>
            </p:sp>
            <p:sp>
              <p:nvSpPr>
                <p:cNvPr id="39988" name="椭圆 39987"/>
                <p:cNvSpPr/>
                <p:nvPr/>
              </p:nvSpPr>
              <p:spPr>
                <a:xfrm rot="10162083">
                  <a:off x="2367" y="2228"/>
                  <a:ext cx="240" cy="240"/>
                </a:xfrm>
                <a:prstGeom prst="ellipse">
                  <a:avLst/>
                </a:prstGeom>
                <a:gradFill rotWithShape="0">
                  <a:gsLst>
                    <a:gs pos="0">
                      <a:srgbClr val="FF6600"/>
                    </a:gs>
                    <a:gs pos="100000">
                      <a:srgbClr val="FFCC00"/>
                    </a:gs>
                  </a:gsLst>
                  <a:lin ang="18900000" scaled="1"/>
                  <a:tileRect/>
                </a:gradFill>
                <a:ln w="9525" cap="flat" cmpd="sng">
                  <a:solidFill>
                    <a:srgbClr val="FF6600"/>
                  </a:solidFill>
                  <a:prstDash val="solid"/>
                  <a:headEnd type="none" w="med" len="med"/>
                  <a:tailEnd type="none" w="med" len="med"/>
                </a:ln>
              </p:spPr>
              <p:txBody>
                <a:bodyPr/>
                <a:lstStyle/>
                <a:p>
                  <a:endParaRPr lang="zh-CN" altLang="en-US"/>
                </a:p>
              </p:txBody>
            </p:sp>
            <p:sp>
              <p:nvSpPr>
                <p:cNvPr id="39989" name="椭圆 39988"/>
                <p:cNvSpPr/>
                <p:nvPr/>
              </p:nvSpPr>
              <p:spPr>
                <a:xfrm>
                  <a:off x="2358" y="1908"/>
                  <a:ext cx="240" cy="240"/>
                </a:xfrm>
                <a:prstGeom prst="ellipse">
                  <a:avLst/>
                </a:prstGeom>
                <a:gradFill rotWithShape="0">
                  <a:gsLst>
                    <a:gs pos="0">
                      <a:srgbClr val="FF6600"/>
                    </a:gs>
                    <a:gs pos="100000">
                      <a:srgbClr val="FFCC00"/>
                    </a:gs>
                  </a:gsLst>
                  <a:lin ang="18900000" scaled="1"/>
                  <a:tileRect/>
                </a:gradFill>
                <a:ln w="9525" cap="flat" cmpd="sng">
                  <a:solidFill>
                    <a:srgbClr val="FF6600"/>
                  </a:solidFill>
                  <a:prstDash val="solid"/>
                  <a:headEnd type="none" w="med" len="med"/>
                  <a:tailEnd type="none" w="med" len="med"/>
                </a:ln>
              </p:spPr>
              <p:txBody>
                <a:bodyPr/>
                <a:lstStyle/>
                <a:p>
                  <a:endParaRPr lang="zh-CN" altLang="en-US"/>
                </a:p>
              </p:txBody>
            </p:sp>
            <p:sp>
              <p:nvSpPr>
                <p:cNvPr id="39990" name="椭圆 39989"/>
                <p:cNvSpPr/>
                <p:nvPr/>
              </p:nvSpPr>
              <p:spPr>
                <a:xfrm>
                  <a:off x="2435" y="2496"/>
                  <a:ext cx="240" cy="240"/>
                </a:xfrm>
                <a:prstGeom prst="ellipse">
                  <a:avLst/>
                </a:prstGeom>
                <a:gradFill rotWithShape="0">
                  <a:gsLst>
                    <a:gs pos="0">
                      <a:srgbClr val="FFFF00"/>
                    </a:gs>
                    <a:gs pos="100000">
                      <a:srgbClr val="B2B2B2"/>
                    </a:gs>
                  </a:gsLst>
                  <a:lin ang="18900000" scaled="1"/>
                  <a:tileRect/>
                </a:gradFill>
                <a:ln w="6350" cap="flat" cmpd="sng">
                  <a:solidFill>
                    <a:srgbClr val="FFFF00"/>
                  </a:solidFill>
                  <a:prstDash val="solid"/>
                  <a:headEnd type="none" w="med" len="med"/>
                  <a:tailEnd type="none" w="med" len="med"/>
                </a:ln>
              </p:spPr>
              <p:txBody>
                <a:bodyPr/>
                <a:lstStyle/>
                <a:p>
                  <a:endParaRPr lang="zh-CN" altLang="en-US"/>
                </a:p>
              </p:txBody>
            </p:sp>
            <p:sp>
              <p:nvSpPr>
                <p:cNvPr id="39991" name="椭圆 39990"/>
                <p:cNvSpPr/>
                <p:nvPr/>
              </p:nvSpPr>
              <p:spPr>
                <a:xfrm>
                  <a:off x="2581" y="1968"/>
                  <a:ext cx="240" cy="240"/>
                </a:xfrm>
                <a:prstGeom prst="ellipse">
                  <a:avLst/>
                </a:prstGeom>
                <a:gradFill rotWithShape="0">
                  <a:gsLst>
                    <a:gs pos="0">
                      <a:srgbClr val="FF6600"/>
                    </a:gs>
                    <a:gs pos="100000">
                      <a:srgbClr val="FFCC00"/>
                    </a:gs>
                  </a:gsLst>
                  <a:lin ang="18900000" scaled="1"/>
                  <a:tileRect/>
                </a:gradFill>
                <a:ln w="9525" cap="flat" cmpd="sng">
                  <a:solidFill>
                    <a:srgbClr val="FF6600"/>
                  </a:solidFill>
                  <a:prstDash val="solid"/>
                  <a:headEnd type="none" w="med" len="med"/>
                  <a:tailEnd type="none" w="med" len="med"/>
                </a:ln>
              </p:spPr>
              <p:txBody>
                <a:bodyPr/>
                <a:lstStyle/>
                <a:p>
                  <a:endParaRPr lang="zh-CN" altLang="en-US"/>
                </a:p>
              </p:txBody>
            </p:sp>
            <p:sp>
              <p:nvSpPr>
                <p:cNvPr id="39992" name="椭圆 39991"/>
                <p:cNvSpPr/>
                <p:nvPr/>
              </p:nvSpPr>
              <p:spPr>
                <a:xfrm>
                  <a:off x="2725" y="1968"/>
                  <a:ext cx="240" cy="240"/>
                </a:xfrm>
                <a:prstGeom prst="ellipse">
                  <a:avLst/>
                </a:prstGeom>
                <a:gradFill rotWithShape="0">
                  <a:gsLst>
                    <a:gs pos="0">
                      <a:srgbClr val="FF6600"/>
                    </a:gs>
                    <a:gs pos="100000">
                      <a:srgbClr val="FFCC00"/>
                    </a:gs>
                  </a:gsLst>
                  <a:lin ang="18900000" scaled="1"/>
                  <a:tileRect/>
                </a:gradFill>
                <a:ln w="9525" cap="flat" cmpd="sng">
                  <a:solidFill>
                    <a:srgbClr val="FF6600"/>
                  </a:solidFill>
                  <a:prstDash val="solid"/>
                  <a:headEnd type="none" w="med" len="med"/>
                  <a:tailEnd type="none" w="med" len="med"/>
                </a:ln>
              </p:spPr>
              <p:txBody>
                <a:bodyPr/>
                <a:lstStyle/>
                <a:p>
                  <a:endParaRPr lang="zh-CN" altLang="en-US"/>
                </a:p>
              </p:txBody>
            </p:sp>
            <p:sp>
              <p:nvSpPr>
                <p:cNvPr id="39993" name="椭圆 39992"/>
                <p:cNvSpPr/>
                <p:nvPr/>
              </p:nvSpPr>
              <p:spPr>
                <a:xfrm>
                  <a:off x="2099" y="2064"/>
                  <a:ext cx="240" cy="240"/>
                </a:xfrm>
                <a:prstGeom prst="ellipse">
                  <a:avLst/>
                </a:prstGeom>
                <a:gradFill rotWithShape="0">
                  <a:gsLst>
                    <a:gs pos="0">
                      <a:srgbClr val="FFFF00"/>
                    </a:gs>
                    <a:gs pos="100000">
                      <a:srgbClr val="B2B2B2"/>
                    </a:gs>
                  </a:gsLst>
                  <a:lin ang="18900000" scaled="1"/>
                  <a:tileRect/>
                </a:gradFill>
                <a:ln w="6350" cap="flat" cmpd="sng">
                  <a:solidFill>
                    <a:srgbClr val="FFFF00"/>
                  </a:solidFill>
                  <a:prstDash val="solid"/>
                  <a:headEnd type="none" w="med" len="med"/>
                  <a:tailEnd type="none" w="med" len="med"/>
                </a:ln>
              </p:spPr>
              <p:txBody>
                <a:bodyPr/>
                <a:lstStyle/>
                <a:p>
                  <a:endParaRPr lang="zh-CN" altLang="en-US"/>
                </a:p>
              </p:txBody>
            </p:sp>
            <p:sp>
              <p:nvSpPr>
                <p:cNvPr id="39994" name="椭圆 39993"/>
                <p:cNvSpPr/>
                <p:nvPr/>
              </p:nvSpPr>
              <p:spPr>
                <a:xfrm>
                  <a:off x="2195" y="2028"/>
                  <a:ext cx="240" cy="240"/>
                </a:xfrm>
                <a:prstGeom prst="ellipse">
                  <a:avLst/>
                </a:prstGeom>
                <a:gradFill rotWithShape="0">
                  <a:gsLst>
                    <a:gs pos="0">
                      <a:srgbClr val="FFFF00"/>
                    </a:gs>
                    <a:gs pos="100000">
                      <a:srgbClr val="B2B2B2"/>
                    </a:gs>
                  </a:gsLst>
                  <a:lin ang="18900000" scaled="1"/>
                  <a:tileRect/>
                </a:gradFill>
                <a:ln w="6350" cap="flat" cmpd="sng">
                  <a:solidFill>
                    <a:srgbClr val="FFFF00"/>
                  </a:solidFill>
                  <a:prstDash val="solid"/>
                  <a:headEnd type="none" w="med" len="med"/>
                  <a:tailEnd type="none" w="med" len="med"/>
                </a:ln>
              </p:spPr>
              <p:txBody>
                <a:bodyPr/>
                <a:lstStyle/>
                <a:p>
                  <a:endParaRPr lang="zh-CN" altLang="en-US"/>
                </a:p>
              </p:txBody>
            </p:sp>
            <p:sp>
              <p:nvSpPr>
                <p:cNvPr id="39995" name="椭圆 39994"/>
                <p:cNvSpPr/>
                <p:nvPr/>
              </p:nvSpPr>
              <p:spPr>
                <a:xfrm>
                  <a:off x="2382" y="1968"/>
                  <a:ext cx="240" cy="240"/>
                </a:xfrm>
                <a:prstGeom prst="ellipse">
                  <a:avLst/>
                </a:prstGeom>
                <a:gradFill rotWithShape="0">
                  <a:gsLst>
                    <a:gs pos="0">
                      <a:srgbClr val="FFFF00"/>
                    </a:gs>
                    <a:gs pos="100000">
                      <a:srgbClr val="B2B2B2"/>
                    </a:gs>
                  </a:gsLst>
                  <a:lin ang="18900000" scaled="1"/>
                  <a:tileRect/>
                </a:gradFill>
                <a:ln w="6350" cap="flat" cmpd="sng">
                  <a:solidFill>
                    <a:srgbClr val="FFFF00"/>
                  </a:solidFill>
                  <a:prstDash val="solid"/>
                  <a:headEnd type="none" w="med" len="med"/>
                  <a:tailEnd type="none" w="med" len="med"/>
                </a:ln>
              </p:spPr>
              <p:txBody>
                <a:bodyPr/>
                <a:lstStyle/>
                <a:p>
                  <a:endParaRPr lang="zh-CN" altLang="en-US"/>
                </a:p>
              </p:txBody>
            </p:sp>
            <p:sp>
              <p:nvSpPr>
                <p:cNvPr id="39996" name="椭圆 39995"/>
                <p:cNvSpPr/>
                <p:nvPr/>
              </p:nvSpPr>
              <p:spPr>
                <a:xfrm>
                  <a:off x="2147" y="2256"/>
                  <a:ext cx="240" cy="240"/>
                </a:xfrm>
                <a:prstGeom prst="ellipse">
                  <a:avLst/>
                </a:prstGeom>
                <a:gradFill rotWithShape="0">
                  <a:gsLst>
                    <a:gs pos="0">
                      <a:srgbClr val="FF6600"/>
                    </a:gs>
                    <a:gs pos="100000">
                      <a:srgbClr val="FFCC00"/>
                    </a:gs>
                  </a:gsLst>
                  <a:lin ang="18900000" scaled="1"/>
                  <a:tileRect/>
                </a:gradFill>
                <a:ln w="9525" cap="flat" cmpd="sng">
                  <a:solidFill>
                    <a:srgbClr val="FF6600"/>
                  </a:solidFill>
                  <a:prstDash val="solid"/>
                  <a:headEnd type="none" w="med" len="med"/>
                  <a:tailEnd type="none" w="med" len="med"/>
                </a:ln>
              </p:spPr>
              <p:txBody>
                <a:bodyPr/>
                <a:lstStyle/>
                <a:p>
                  <a:endParaRPr lang="zh-CN" altLang="en-US"/>
                </a:p>
              </p:txBody>
            </p:sp>
            <p:sp>
              <p:nvSpPr>
                <p:cNvPr id="39997" name="椭圆 39996"/>
                <p:cNvSpPr/>
                <p:nvPr/>
              </p:nvSpPr>
              <p:spPr>
                <a:xfrm>
                  <a:off x="2243" y="2448"/>
                  <a:ext cx="240" cy="240"/>
                </a:xfrm>
                <a:prstGeom prst="ellipse">
                  <a:avLst/>
                </a:prstGeom>
                <a:gradFill rotWithShape="0">
                  <a:gsLst>
                    <a:gs pos="0">
                      <a:srgbClr val="FFCC00"/>
                    </a:gs>
                    <a:gs pos="100000">
                      <a:srgbClr val="FF6600"/>
                    </a:gs>
                  </a:gsLst>
                  <a:lin ang="0" scaled="1"/>
                  <a:tileRect/>
                </a:gradFill>
                <a:ln w="9525" cap="flat" cmpd="sng">
                  <a:solidFill>
                    <a:srgbClr val="FF6600"/>
                  </a:solidFill>
                  <a:prstDash val="solid"/>
                  <a:headEnd type="none" w="med" len="med"/>
                  <a:tailEnd type="none" w="med" len="med"/>
                </a:ln>
              </p:spPr>
              <p:txBody>
                <a:bodyPr/>
                <a:lstStyle/>
                <a:p>
                  <a:endParaRPr lang="zh-CN" altLang="en-US"/>
                </a:p>
              </p:txBody>
            </p:sp>
            <p:sp>
              <p:nvSpPr>
                <p:cNvPr id="39998" name="椭圆 39997"/>
                <p:cNvSpPr/>
                <p:nvPr/>
              </p:nvSpPr>
              <p:spPr>
                <a:xfrm rot="10162083">
                  <a:off x="2677" y="2317"/>
                  <a:ext cx="240" cy="240"/>
                </a:xfrm>
                <a:prstGeom prst="ellipse">
                  <a:avLst/>
                </a:prstGeom>
                <a:gradFill rotWithShape="0">
                  <a:gsLst>
                    <a:gs pos="0">
                      <a:srgbClr val="FF6600"/>
                    </a:gs>
                    <a:gs pos="100000">
                      <a:srgbClr val="FFCC00"/>
                    </a:gs>
                  </a:gsLst>
                  <a:lin ang="2700000" scaled="1"/>
                  <a:tileRect/>
                </a:gradFill>
                <a:ln w="9525" cap="flat" cmpd="sng">
                  <a:solidFill>
                    <a:srgbClr val="FF6600"/>
                  </a:solidFill>
                  <a:prstDash val="solid"/>
                  <a:headEnd type="none" w="med" len="med"/>
                  <a:tailEnd type="none" w="med" len="med"/>
                </a:ln>
              </p:spPr>
              <p:txBody>
                <a:bodyPr/>
                <a:lstStyle/>
                <a:p>
                  <a:endParaRPr lang="zh-CN" altLang="en-US"/>
                </a:p>
              </p:txBody>
            </p:sp>
            <p:sp>
              <p:nvSpPr>
                <p:cNvPr id="39999" name="椭圆 39998"/>
                <p:cNvSpPr/>
                <p:nvPr/>
              </p:nvSpPr>
              <p:spPr>
                <a:xfrm rot="10162083">
                  <a:off x="2710" y="2164"/>
                  <a:ext cx="240" cy="240"/>
                </a:xfrm>
                <a:prstGeom prst="ellipse">
                  <a:avLst/>
                </a:prstGeom>
                <a:gradFill rotWithShape="0">
                  <a:gsLst>
                    <a:gs pos="0">
                      <a:srgbClr val="FFFF00"/>
                    </a:gs>
                    <a:gs pos="100000">
                      <a:srgbClr val="B2B2B2"/>
                    </a:gs>
                  </a:gsLst>
                  <a:lin ang="18900000" scaled="1"/>
                  <a:tileRect/>
                </a:gradFill>
                <a:ln w="9525" cap="flat" cmpd="sng">
                  <a:solidFill>
                    <a:srgbClr val="FFFF00"/>
                  </a:solidFill>
                  <a:prstDash val="solid"/>
                  <a:headEnd type="none" w="med" len="med"/>
                  <a:tailEnd type="none" w="med" len="med"/>
                </a:ln>
              </p:spPr>
              <p:txBody>
                <a:bodyPr/>
                <a:lstStyle/>
                <a:p>
                  <a:endParaRPr lang="zh-CN" altLang="en-US"/>
                </a:p>
              </p:txBody>
            </p:sp>
            <p:sp>
              <p:nvSpPr>
                <p:cNvPr id="40000" name="椭圆 39999"/>
                <p:cNvSpPr/>
                <p:nvPr/>
              </p:nvSpPr>
              <p:spPr>
                <a:xfrm rot="10162083">
                  <a:off x="2645" y="2079"/>
                  <a:ext cx="240" cy="240"/>
                </a:xfrm>
                <a:prstGeom prst="ellipse">
                  <a:avLst/>
                </a:prstGeom>
                <a:gradFill rotWithShape="0">
                  <a:gsLst>
                    <a:gs pos="0">
                      <a:srgbClr val="FF6600"/>
                    </a:gs>
                    <a:gs pos="100000">
                      <a:srgbClr val="FFCC00"/>
                    </a:gs>
                  </a:gsLst>
                  <a:lin ang="18900000" scaled="1"/>
                  <a:tileRect/>
                </a:gradFill>
                <a:ln w="9525" cap="flat" cmpd="sng">
                  <a:solidFill>
                    <a:srgbClr val="FF6600"/>
                  </a:solidFill>
                  <a:prstDash val="solid"/>
                  <a:headEnd type="none" w="med" len="med"/>
                  <a:tailEnd type="none" w="med" len="med"/>
                </a:ln>
              </p:spPr>
              <p:txBody>
                <a:bodyPr/>
                <a:lstStyle/>
                <a:p>
                  <a:endParaRPr lang="zh-CN" altLang="en-US"/>
                </a:p>
              </p:txBody>
            </p:sp>
            <p:sp>
              <p:nvSpPr>
                <p:cNvPr id="40001" name="椭圆 40000"/>
                <p:cNvSpPr/>
                <p:nvPr/>
              </p:nvSpPr>
              <p:spPr>
                <a:xfrm rot="10162083">
                  <a:off x="2541" y="2049"/>
                  <a:ext cx="240" cy="240"/>
                </a:xfrm>
                <a:prstGeom prst="ellipse">
                  <a:avLst/>
                </a:prstGeom>
                <a:gradFill rotWithShape="0">
                  <a:gsLst>
                    <a:gs pos="0">
                      <a:srgbClr val="FFFF00"/>
                    </a:gs>
                    <a:gs pos="100000">
                      <a:srgbClr val="B2B2B2"/>
                    </a:gs>
                  </a:gsLst>
                  <a:lin ang="18900000" scaled="1"/>
                  <a:tileRect/>
                </a:gradFill>
                <a:ln w="6350" cap="flat" cmpd="sng">
                  <a:solidFill>
                    <a:srgbClr val="FFFF00"/>
                  </a:solidFill>
                  <a:prstDash val="solid"/>
                  <a:headEnd type="none" w="med" len="med"/>
                  <a:tailEnd type="none" w="med" len="med"/>
                </a:ln>
              </p:spPr>
              <p:txBody>
                <a:bodyPr/>
                <a:lstStyle/>
                <a:p>
                  <a:endParaRPr lang="zh-CN" altLang="en-US"/>
                </a:p>
              </p:txBody>
            </p:sp>
            <p:sp>
              <p:nvSpPr>
                <p:cNvPr id="40002" name="椭圆 40001"/>
                <p:cNvSpPr/>
                <p:nvPr/>
              </p:nvSpPr>
              <p:spPr>
                <a:xfrm rot="10162083">
                  <a:off x="2435" y="2264"/>
                  <a:ext cx="240" cy="240"/>
                </a:xfrm>
                <a:prstGeom prst="ellipse">
                  <a:avLst/>
                </a:prstGeom>
                <a:gradFill rotWithShape="0">
                  <a:gsLst>
                    <a:gs pos="0">
                      <a:srgbClr val="FFFF00"/>
                    </a:gs>
                    <a:gs pos="100000">
                      <a:srgbClr val="B2B2B2"/>
                    </a:gs>
                  </a:gsLst>
                  <a:lin ang="18900000" scaled="1"/>
                  <a:tileRect/>
                </a:gradFill>
                <a:ln w="6350" cap="flat" cmpd="sng">
                  <a:solidFill>
                    <a:srgbClr val="FFFF00"/>
                  </a:solidFill>
                  <a:prstDash val="solid"/>
                  <a:headEnd type="none" w="med" len="med"/>
                  <a:tailEnd type="none" w="med" len="med"/>
                </a:ln>
              </p:spPr>
              <p:txBody>
                <a:bodyPr/>
                <a:lstStyle/>
                <a:p>
                  <a:endParaRPr lang="zh-CN" altLang="en-US"/>
                </a:p>
              </p:txBody>
            </p:sp>
            <p:sp>
              <p:nvSpPr>
                <p:cNvPr id="40003" name="椭圆 40002"/>
                <p:cNvSpPr/>
                <p:nvPr/>
              </p:nvSpPr>
              <p:spPr>
                <a:xfrm>
                  <a:off x="2238" y="2304"/>
                  <a:ext cx="240" cy="240"/>
                </a:xfrm>
                <a:prstGeom prst="ellipse">
                  <a:avLst/>
                </a:prstGeom>
                <a:gradFill rotWithShape="0">
                  <a:gsLst>
                    <a:gs pos="0">
                      <a:srgbClr val="FFFF00"/>
                    </a:gs>
                    <a:gs pos="100000">
                      <a:srgbClr val="B2B2B2"/>
                    </a:gs>
                  </a:gsLst>
                  <a:lin ang="18900000" scaled="1"/>
                  <a:tileRect/>
                </a:gradFill>
                <a:ln w="6350" cap="flat" cmpd="sng">
                  <a:solidFill>
                    <a:srgbClr val="FFFF00"/>
                  </a:solidFill>
                  <a:prstDash val="solid"/>
                  <a:headEnd type="none" w="med" len="med"/>
                  <a:tailEnd type="none" w="med" len="med"/>
                </a:ln>
              </p:spPr>
              <p:txBody>
                <a:bodyPr/>
                <a:lstStyle/>
                <a:p>
                  <a:endParaRPr lang="zh-CN" altLang="en-US"/>
                </a:p>
              </p:txBody>
            </p:sp>
            <p:sp>
              <p:nvSpPr>
                <p:cNvPr id="40004" name="椭圆 40003"/>
                <p:cNvSpPr/>
                <p:nvPr/>
              </p:nvSpPr>
              <p:spPr>
                <a:xfrm rot="10162083">
                  <a:off x="2462" y="2406"/>
                  <a:ext cx="240" cy="240"/>
                </a:xfrm>
                <a:prstGeom prst="ellipse">
                  <a:avLst/>
                </a:prstGeom>
                <a:gradFill rotWithShape="0">
                  <a:gsLst>
                    <a:gs pos="0">
                      <a:srgbClr val="FF6600"/>
                    </a:gs>
                    <a:gs pos="100000">
                      <a:srgbClr val="FFCC00"/>
                    </a:gs>
                  </a:gsLst>
                  <a:lin ang="18900000" scaled="1"/>
                  <a:tileRect/>
                </a:gradFill>
                <a:ln w="9525" cap="flat" cmpd="sng">
                  <a:solidFill>
                    <a:srgbClr val="FF6600"/>
                  </a:solidFill>
                  <a:prstDash val="solid"/>
                  <a:headEnd type="none" w="med" len="med"/>
                  <a:tailEnd type="none" w="med" len="med"/>
                </a:ln>
              </p:spPr>
              <p:txBody>
                <a:bodyPr/>
                <a:lstStyle/>
                <a:p>
                  <a:endParaRPr lang="zh-CN" altLang="en-US"/>
                </a:p>
              </p:txBody>
            </p:sp>
            <p:sp>
              <p:nvSpPr>
                <p:cNvPr id="40005" name="椭圆 40004"/>
                <p:cNvSpPr/>
                <p:nvPr/>
              </p:nvSpPr>
              <p:spPr>
                <a:xfrm rot="10162083">
                  <a:off x="2622" y="2352"/>
                  <a:ext cx="240" cy="240"/>
                </a:xfrm>
                <a:prstGeom prst="ellipse">
                  <a:avLst/>
                </a:prstGeom>
                <a:gradFill rotWithShape="0">
                  <a:gsLst>
                    <a:gs pos="0">
                      <a:srgbClr val="FFFF00"/>
                    </a:gs>
                    <a:gs pos="100000">
                      <a:srgbClr val="B2B2B2"/>
                    </a:gs>
                  </a:gsLst>
                  <a:lin ang="18900000" scaled="1"/>
                  <a:tileRect/>
                </a:gradFill>
                <a:ln w="6350" cap="flat" cmpd="sng">
                  <a:solidFill>
                    <a:srgbClr val="FFFF00"/>
                  </a:solidFill>
                  <a:prstDash val="solid"/>
                  <a:headEnd type="none" w="med" len="med"/>
                  <a:tailEnd type="none" w="med" len="med"/>
                </a:ln>
              </p:spPr>
              <p:txBody>
                <a:bodyPr/>
                <a:lstStyle/>
                <a:p>
                  <a:endParaRPr lang="zh-CN" altLang="en-US"/>
                </a:p>
              </p:txBody>
            </p:sp>
            <p:sp>
              <p:nvSpPr>
                <p:cNvPr id="40006" name="椭圆 40005"/>
                <p:cNvSpPr/>
                <p:nvPr/>
              </p:nvSpPr>
              <p:spPr>
                <a:xfrm>
                  <a:off x="2382" y="2162"/>
                  <a:ext cx="240" cy="240"/>
                </a:xfrm>
                <a:prstGeom prst="ellipse">
                  <a:avLst/>
                </a:prstGeom>
                <a:gradFill rotWithShape="0">
                  <a:gsLst>
                    <a:gs pos="0">
                      <a:srgbClr val="FFFF00"/>
                    </a:gs>
                    <a:gs pos="100000">
                      <a:srgbClr val="B2B2B2"/>
                    </a:gs>
                  </a:gsLst>
                  <a:lin ang="18900000" scaled="1"/>
                  <a:tileRect/>
                </a:gradFill>
                <a:ln w="6350" cap="flat" cmpd="sng">
                  <a:solidFill>
                    <a:srgbClr val="FFFF00"/>
                  </a:solidFill>
                  <a:prstDash val="solid"/>
                  <a:headEnd type="none" w="med" len="med"/>
                  <a:tailEnd type="none" w="med" len="med"/>
                </a:ln>
              </p:spPr>
              <p:txBody>
                <a:bodyPr/>
                <a:lstStyle/>
                <a:p>
                  <a:endParaRPr lang="zh-CN" altLang="en-US"/>
                </a:p>
              </p:txBody>
            </p:sp>
            <p:sp>
              <p:nvSpPr>
                <p:cNvPr id="40007" name="椭圆 40006"/>
                <p:cNvSpPr/>
                <p:nvPr/>
              </p:nvSpPr>
              <p:spPr>
                <a:xfrm rot="10162083">
                  <a:off x="2238" y="2112"/>
                  <a:ext cx="240" cy="240"/>
                </a:xfrm>
                <a:prstGeom prst="ellipse">
                  <a:avLst/>
                </a:prstGeom>
                <a:gradFill rotWithShape="0">
                  <a:gsLst>
                    <a:gs pos="0">
                      <a:srgbClr val="FF6600"/>
                    </a:gs>
                    <a:gs pos="100000">
                      <a:srgbClr val="FFCC00"/>
                    </a:gs>
                  </a:gsLst>
                  <a:lin ang="18900000" scaled="1"/>
                  <a:tileRect/>
                </a:gradFill>
                <a:ln w="9525" cap="flat" cmpd="sng">
                  <a:solidFill>
                    <a:srgbClr val="FF6600"/>
                  </a:solidFill>
                  <a:prstDash val="solid"/>
                  <a:headEnd type="none" w="med" len="med"/>
                  <a:tailEnd type="none" w="med" len="med"/>
                </a:ln>
              </p:spPr>
              <p:txBody>
                <a:bodyPr/>
                <a:lstStyle/>
                <a:p>
                  <a:endParaRPr lang="zh-CN" altLang="en-US"/>
                </a:p>
              </p:txBody>
            </p:sp>
            <p:sp>
              <p:nvSpPr>
                <p:cNvPr id="40008" name="椭圆 40007"/>
                <p:cNvSpPr/>
                <p:nvPr/>
              </p:nvSpPr>
              <p:spPr>
                <a:xfrm rot="10162083">
                  <a:off x="2526" y="2160"/>
                  <a:ext cx="240" cy="240"/>
                </a:xfrm>
                <a:prstGeom prst="ellipse">
                  <a:avLst/>
                </a:prstGeom>
                <a:gradFill rotWithShape="0">
                  <a:gsLst>
                    <a:gs pos="0">
                      <a:srgbClr val="FF6600"/>
                    </a:gs>
                    <a:gs pos="100000">
                      <a:srgbClr val="FFCC00"/>
                    </a:gs>
                  </a:gsLst>
                  <a:lin ang="18900000" scaled="1"/>
                  <a:tileRect/>
                </a:gradFill>
                <a:ln w="9525" cap="flat" cmpd="sng">
                  <a:solidFill>
                    <a:srgbClr val="FF6600"/>
                  </a:solidFill>
                  <a:prstDash val="solid"/>
                  <a:headEnd type="none" w="med" len="med"/>
                  <a:tailEnd type="none" w="med" len="med"/>
                </a:ln>
              </p:spPr>
              <p:txBody>
                <a:bodyPr/>
                <a:lstStyle/>
                <a:p>
                  <a:endParaRPr lang="zh-CN" altLang="en-US"/>
                </a:p>
              </p:txBody>
            </p:sp>
          </p:grpSp>
          <p:sp>
            <p:nvSpPr>
              <p:cNvPr id="40009" name="矩形 40008"/>
              <p:cNvSpPr/>
              <p:nvPr/>
            </p:nvSpPr>
            <p:spPr>
              <a:xfrm>
                <a:off x="2448" y="2390"/>
                <a:ext cx="528" cy="250"/>
              </a:xfrm>
              <a:prstGeom prst="rect">
                <a:avLst/>
              </a:prstGeom>
              <a:noFill/>
              <a:ln w="9525">
                <a:noFill/>
              </a:ln>
            </p:spPr>
            <p:txBody>
              <a:bodyPr>
                <a:spAutoFit/>
              </a:bodyPr>
              <a:lstStyle/>
              <a:p>
                <a:pPr lvl="0">
                  <a:buClr>
                    <a:srgbClr val="000000"/>
                  </a:buClr>
                </a:pPr>
                <a:endParaRPr lang="en-US" altLang="zh-TW" sz="2000" b="1" dirty="0">
                  <a:latin typeface="Tahoma" panose="020B0604030504040204" pitchFamily="34" charset="0"/>
                  <a:ea typeface="PMingLiU" panose="02020500000000000000" pitchFamily="18" charset="-120"/>
                </a:endParaRPr>
              </a:p>
            </p:txBody>
          </p:sp>
          <p:sp>
            <p:nvSpPr>
              <p:cNvPr id="40010" name="矩形 40009"/>
              <p:cNvSpPr/>
              <p:nvPr/>
            </p:nvSpPr>
            <p:spPr>
              <a:xfrm>
                <a:off x="2448" y="2620"/>
                <a:ext cx="528" cy="250"/>
              </a:xfrm>
              <a:prstGeom prst="rect">
                <a:avLst/>
              </a:prstGeom>
              <a:noFill/>
              <a:ln w="9525">
                <a:noFill/>
              </a:ln>
            </p:spPr>
            <p:txBody>
              <a:bodyPr>
                <a:spAutoFit/>
              </a:bodyPr>
              <a:lstStyle/>
              <a:p>
                <a:pPr lvl="0">
                  <a:buClr>
                    <a:srgbClr val="000000"/>
                  </a:buClr>
                </a:pPr>
                <a:endParaRPr lang="en-US" altLang="zh-TW" sz="2000" b="1" dirty="0">
                  <a:latin typeface="Tahoma" panose="020B0604030504040204" pitchFamily="34" charset="0"/>
                  <a:ea typeface="PMingLiU" panose="02020500000000000000" pitchFamily="18" charset="-120"/>
                </a:endParaRPr>
              </a:p>
            </p:txBody>
          </p:sp>
        </p:grpSp>
        <p:sp>
          <p:nvSpPr>
            <p:cNvPr id="40011" name="矩形 40010"/>
            <p:cNvSpPr/>
            <p:nvPr/>
          </p:nvSpPr>
          <p:spPr>
            <a:xfrm>
              <a:off x="3468" y="2456"/>
              <a:ext cx="876" cy="250"/>
            </a:xfrm>
            <a:prstGeom prst="rect">
              <a:avLst/>
            </a:prstGeom>
            <a:noFill/>
            <a:ln w="9525">
              <a:noFill/>
            </a:ln>
          </p:spPr>
          <p:txBody>
            <a:bodyPr>
              <a:spAutoFit/>
            </a:bodyPr>
            <a:lstStyle/>
            <a:p>
              <a:pPr lvl="0">
                <a:buClr>
                  <a:srgbClr val="000000"/>
                </a:buClr>
              </a:pPr>
              <a:endParaRPr lang="zh-TW" altLang="en-US" sz="2000" b="1" dirty="0">
                <a:latin typeface="Tahoma" panose="020B0604030504040204" pitchFamily="34" charset="0"/>
                <a:ea typeface="PMingLiU" panose="02020500000000000000" pitchFamily="18" charset="-120"/>
              </a:endParaRPr>
            </a:p>
          </p:txBody>
        </p:sp>
      </p:grpSp>
      <p:grpSp>
        <p:nvGrpSpPr>
          <p:cNvPr id="10" name="组合 40011"/>
          <p:cNvGrpSpPr/>
          <p:nvPr/>
        </p:nvGrpSpPr>
        <p:grpSpPr>
          <a:xfrm>
            <a:off x="7824788" y="4184650"/>
            <a:ext cx="2171700" cy="1682750"/>
            <a:chOff x="2976" y="2456"/>
            <a:chExt cx="1368" cy="1060"/>
          </a:xfrm>
        </p:grpSpPr>
        <p:grpSp>
          <p:nvGrpSpPr>
            <p:cNvPr id="11" name="组合 40012"/>
            <p:cNvGrpSpPr/>
            <p:nvPr/>
          </p:nvGrpSpPr>
          <p:grpSpPr>
            <a:xfrm>
              <a:off x="2976" y="2688"/>
              <a:ext cx="1248" cy="828"/>
              <a:chOff x="2448" y="2318"/>
              <a:chExt cx="1248" cy="828"/>
            </a:xfrm>
          </p:grpSpPr>
          <p:grpSp>
            <p:nvGrpSpPr>
              <p:cNvPr id="12" name="组合 40013"/>
              <p:cNvGrpSpPr/>
              <p:nvPr/>
            </p:nvGrpSpPr>
            <p:grpSpPr>
              <a:xfrm>
                <a:off x="2830" y="2318"/>
                <a:ext cx="866" cy="828"/>
                <a:chOff x="2099" y="1908"/>
                <a:chExt cx="866" cy="828"/>
              </a:xfrm>
            </p:grpSpPr>
            <p:sp>
              <p:nvSpPr>
                <p:cNvPr id="40015" name="椭圆 40014"/>
                <p:cNvSpPr/>
                <p:nvPr/>
              </p:nvSpPr>
              <p:spPr>
                <a:xfrm>
                  <a:off x="2531" y="2160"/>
                  <a:ext cx="240" cy="240"/>
                </a:xfrm>
                <a:prstGeom prst="ellipse">
                  <a:avLst/>
                </a:prstGeom>
                <a:gradFill rotWithShape="0">
                  <a:gsLst>
                    <a:gs pos="0">
                      <a:srgbClr val="FFFF00"/>
                    </a:gs>
                    <a:gs pos="100000">
                      <a:srgbClr val="B2B2B2"/>
                    </a:gs>
                  </a:gsLst>
                  <a:lin ang="18900000" scaled="1"/>
                  <a:tileRect/>
                </a:gradFill>
                <a:ln w="9525" cap="flat" cmpd="sng">
                  <a:solidFill>
                    <a:srgbClr val="FFFF00"/>
                  </a:solidFill>
                  <a:prstDash val="solid"/>
                  <a:headEnd type="none" w="med" len="med"/>
                  <a:tailEnd type="none" w="med" len="med"/>
                </a:ln>
              </p:spPr>
              <p:txBody>
                <a:bodyPr/>
                <a:lstStyle/>
                <a:p>
                  <a:endParaRPr lang="zh-CN" altLang="en-US"/>
                </a:p>
              </p:txBody>
            </p:sp>
            <p:sp>
              <p:nvSpPr>
                <p:cNvPr id="40016" name="椭圆 40015"/>
                <p:cNvSpPr/>
                <p:nvPr/>
              </p:nvSpPr>
              <p:spPr>
                <a:xfrm>
                  <a:off x="2725" y="2112"/>
                  <a:ext cx="240" cy="240"/>
                </a:xfrm>
                <a:prstGeom prst="ellipse">
                  <a:avLst/>
                </a:prstGeom>
                <a:gradFill rotWithShape="0">
                  <a:gsLst>
                    <a:gs pos="0">
                      <a:srgbClr val="FFFF00"/>
                    </a:gs>
                    <a:gs pos="100000">
                      <a:srgbClr val="B2B2B2"/>
                    </a:gs>
                  </a:gsLst>
                  <a:lin ang="18900000" scaled="1"/>
                  <a:tileRect/>
                </a:gradFill>
                <a:ln w="6350" cap="flat" cmpd="sng">
                  <a:solidFill>
                    <a:srgbClr val="FFFF00"/>
                  </a:solidFill>
                  <a:prstDash val="solid"/>
                  <a:headEnd type="none" w="med" len="med"/>
                  <a:tailEnd type="none" w="med" len="med"/>
                </a:ln>
              </p:spPr>
              <p:txBody>
                <a:bodyPr/>
                <a:lstStyle/>
                <a:p>
                  <a:endParaRPr lang="zh-CN" altLang="en-US"/>
                </a:p>
              </p:txBody>
            </p:sp>
            <p:sp>
              <p:nvSpPr>
                <p:cNvPr id="40017" name="椭圆 40016"/>
                <p:cNvSpPr/>
                <p:nvPr/>
              </p:nvSpPr>
              <p:spPr>
                <a:xfrm>
                  <a:off x="2697" y="2250"/>
                  <a:ext cx="240" cy="240"/>
                </a:xfrm>
                <a:prstGeom prst="ellipse">
                  <a:avLst/>
                </a:prstGeom>
                <a:gradFill rotWithShape="0">
                  <a:gsLst>
                    <a:gs pos="0">
                      <a:srgbClr val="FF6600"/>
                    </a:gs>
                    <a:gs pos="100000">
                      <a:srgbClr val="FFCC00"/>
                    </a:gs>
                  </a:gsLst>
                  <a:lin ang="18900000" scaled="1"/>
                  <a:tileRect/>
                </a:gradFill>
                <a:ln w="9525" cap="flat" cmpd="sng">
                  <a:solidFill>
                    <a:srgbClr val="FF6600"/>
                  </a:solidFill>
                  <a:prstDash val="solid"/>
                  <a:headEnd type="none" w="med" len="med"/>
                  <a:tailEnd type="none" w="med" len="med"/>
                </a:ln>
              </p:spPr>
              <p:txBody>
                <a:bodyPr/>
                <a:lstStyle/>
                <a:p>
                  <a:endParaRPr lang="zh-CN" altLang="en-US"/>
                </a:p>
              </p:txBody>
            </p:sp>
            <p:sp>
              <p:nvSpPr>
                <p:cNvPr id="40018" name="椭圆 40017"/>
                <p:cNvSpPr/>
                <p:nvPr/>
              </p:nvSpPr>
              <p:spPr>
                <a:xfrm>
                  <a:off x="2435" y="2016"/>
                  <a:ext cx="240" cy="240"/>
                </a:xfrm>
                <a:prstGeom prst="ellipse">
                  <a:avLst/>
                </a:prstGeom>
                <a:gradFill rotWithShape="0">
                  <a:gsLst>
                    <a:gs pos="0">
                      <a:srgbClr val="FF6600"/>
                    </a:gs>
                    <a:gs pos="100000">
                      <a:srgbClr val="FFCC00"/>
                    </a:gs>
                  </a:gsLst>
                  <a:lin ang="18900000" scaled="1"/>
                  <a:tileRect/>
                </a:gradFill>
                <a:ln w="9525" cap="flat" cmpd="sng">
                  <a:solidFill>
                    <a:srgbClr val="FF6600"/>
                  </a:solidFill>
                  <a:prstDash val="solid"/>
                  <a:headEnd type="none" w="med" len="med"/>
                  <a:tailEnd type="none" w="med" len="med"/>
                </a:ln>
              </p:spPr>
              <p:txBody>
                <a:bodyPr/>
                <a:lstStyle/>
                <a:p>
                  <a:endParaRPr lang="zh-CN" altLang="en-US"/>
                </a:p>
              </p:txBody>
            </p:sp>
            <p:sp>
              <p:nvSpPr>
                <p:cNvPr id="40019" name="椭圆 40018"/>
                <p:cNvSpPr/>
                <p:nvPr/>
              </p:nvSpPr>
              <p:spPr>
                <a:xfrm>
                  <a:off x="2291" y="2160"/>
                  <a:ext cx="240" cy="240"/>
                </a:xfrm>
                <a:prstGeom prst="ellipse">
                  <a:avLst/>
                </a:prstGeom>
                <a:gradFill rotWithShape="0">
                  <a:gsLst>
                    <a:gs pos="0">
                      <a:srgbClr val="FFCC00"/>
                    </a:gs>
                    <a:gs pos="100000">
                      <a:srgbClr val="FF6600"/>
                    </a:gs>
                  </a:gsLst>
                  <a:lin ang="18900000" scaled="1"/>
                  <a:tileRect/>
                </a:gradFill>
                <a:ln w="9525" cap="flat" cmpd="sng">
                  <a:solidFill>
                    <a:srgbClr val="FF6600"/>
                  </a:solidFill>
                  <a:prstDash val="solid"/>
                  <a:headEnd type="none" w="med" len="med"/>
                  <a:tailEnd type="none" w="med" len="med"/>
                </a:ln>
              </p:spPr>
              <p:txBody>
                <a:bodyPr/>
                <a:lstStyle/>
                <a:p>
                  <a:endParaRPr lang="zh-CN" altLang="en-US"/>
                </a:p>
              </p:txBody>
            </p:sp>
            <p:sp>
              <p:nvSpPr>
                <p:cNvPr id="40020" name="椭圆 40019"/>
                <p:cNvSpPr/>
                <p:nvPr/>
              </p:nvSpPr>
              <p:spPr>
                <a:xfrm>
                  <a:off x="2339" y="2338"/>
                  <a:ext cx="240" cy="240"/>
                </a:xfrm>
                <a:prstGeom prst="ellipse">
                  <a:avLst/>
                </a:prstGeom>
                <a:gradFill rotWithShape="0">
                  <a:gsLst>
                    <a:gs pos="0">
                      <a:srgbClr val="FFFF00"/>
                    </a:gs>
                    <a:gs pos="100000">
                      <a:srgbClr val="B2B2B2"/>
                    </a:gs>
                  </a:gsLst>
                  <a:lin ang="18900000" scaled="1"/>
                  <a:tileRect/>
                </a:gradFill>
                <a:ln w="9525" cap="flat" cmpd="sng">
                  <a:solidFill>
                    <a:srgbClr val="FFFF00"/>
                  </a:solidFill>
                  <a:prstDash val="solid"/>
                  <a:headEnd type="none" w="med" len="med"/>
                  <a:tailEnd type="none" w="med" len="med"/>
                </a:ln>
              </p:spPr>
              <p:txBody>
                <a:bodyPr/>
                <a:lstStyle/>
                <a:p>
                  <a:endParaRPr lang="zh-CN" altLang="en-US"/>
                </a:p>
              </p:txBody>
            </p:sp>
            <p:sp>
              <p:nvSpPr>
                <p:cNvPr id="40021" name="椭圆 40020"/>
                <p:cNvSpPr/>
                <p:nvPr/>
              </p:nvSpPr>
              <p:spPr>
                <a:xfrm>
                  <a:off x="2291" y="2256"/>
                  <a:ext cx="240" cy="240"/>
                </a:xfrm>
                <a:prstGeom prst="ellipse">
                  <a:avLst/>
                </a:prstGeom>
                <a:gradFill rotWithShape="0">
                  <a:gsLst>
                    <a:gs pos="0">
                      <a:srgbClr val="FFFF00"/>
                    </a:gs>
                    <a:gs pos="100000">
                      <a:srgbClr val="B2B2B2"/>
                    </a:gs>
                  </a:gsLst>
                  <a:lin ang="18900000" scaled="1"/>
                  <a:tileRect/>
                </a:gradFill>
                <a:ln w="9525" cap="flat" cmpd="sng">
                  <a:solidFill>
                    <a:srgbClr val="FFFF00"/>
                  </a:solidFill>
                  <a:prstDash val="solid"/>
                  <a:headEnd type="none" w="med" len="med"/>
                  <a:tailEnd type="none" w="med" len="med"/>
                </a:ln>
              </p:spPr>
              <p:txBody>
                <a:bodyPr/>
                <a:lstStyle/>
                <a:p>
                  <a:endParaRPr lang="zh-CN" altLang="en-US"/>
                </a:p>
              </p:txBody>
            </p:sp>
            <p:sp>
              <p:nvSpPr>
                <p:cNvPr id="40022" name="椭圆 40021"/>
                <p:cNvSpPr/>
                <p:nvPr/>
              </p:nvSpPr>
              <p:spPr>
                <a:xfrm rot="10162083">
                  <a:off x="2530" y="2247"/>
                  <a:ext cx="240" cy="240"/>
                </a:xfrm>
                <a:prstGeom prst="ellipse">
                  <a:avLst/>
                </a:prstGeom>
                <a:gradFill rotWithShape="0">
                  <a:gsLst>
                    <a:gs pos="0">
                      <a:srgbClr val="FF6600"/>
                    </a:gs>
                    <a:gs pos="100000">
                      <a:srgbClr val="FFCC00"/>
                    </a:gs>
                  </a:gsLst>
                  <a:lin ang="18900000" scaled="1"/>
                  <a:tileRect/>
                </a:gradFill>
                <a:ln w="9525" cap="flat" cmpd="sng">
                  <a:solidFill>
                    <a:srgbClr val="FF6600"/>
                  </a:solidFill>
                  <a:prstDash val="solid"/>
                  <a:headEnd type="none" w="med" len="med"/>
                  <a:tailEnd type="none" w="med" len="med"/>
                </a:ln>
              </p:spPr>
              <p:txBody>
                <a:bodyPr/>
                <a:lstStyle/>
                <a:p>
                  <a:endParaRPr lang="zh-CN" altLang="en-US"/>
                </a:p>
              </p:txBody>
            </p:sp>
            <p:sp>
              <p:nvSpPr>
                <p:cNvPr id="40023" name="椭圆 40022"/>
                <p:cNvSpPr/>
                <p:nvPr/>
              </p:nvSpPr>
              <p:spPr>
                <a:xfrm rot="10162083">
                  <a:off x="2367" y="2228"/>
                  <a:ext cx="240" cy="240"/>
                </a:xfrm>
                <a:prstGeom prst="ellipse">
                  <a:avLst/>
                </a:prstGeom>
                <a:gradFill rotWithShape="0">
                  <a:gsLst>
                    <a:gs pos="0">
                      <a:srgbClr val="FF6600"/>
                    </a:gs>
                    <a:gs pos="100000">
                      <a:srgbClr val="FFCC00"/>
                    </a:gs>
                  </a:gsLst>
                  <a:lin ang="18900000" scaled="1"/>
                  <a:tileRect/>
                </a:gradFill>
                <a:ln w="9525" cap="flat" cmpd="sng">
                  <a:solidFill>
                    <a:srgbClr val="FF6600"/>
                  </a:solidFill>
                  <a:prstDash val="solid"/>
                  <a:headEnd type="none" w="med" len="med"/>
                  <a:tailEnd type="none" w="med" len="med"/>
                </a:ln>
              </p:spPr>
              <p:txBody>
                <a:bodyPr/>
                <a:lstStyle/>
                <a:p>
                  <a:endParaRPr lang="zh-CN" altLang="en-US"/>
                </a:p>
              </p:txBody>
            </p:sp>
            <p:sp>
              <p:nvSpPr>
                <p:cNvPr id="40024" name="椭圆 40023"/>
                <p:cNvSpPr/>
                <p:nvPr/>
              </p:nvSpPr>
              <p:spPr>
                <a:xfrm>
                  <a:off x="2358" y="1908"/>
                  <a:ext cx="240" cy="240"/>
                </a:xfrm>
                <a:prstGeom prst="ellipse">
                  <a:avLst/>
                </a:prstGeom>
                <a:gradFill rotWithShape="0">
                  <a:gsLst>
                    <a:gs pos="0">
                      <a:srgbClr val="FF6600"/>
                    </a:gs>
                    <a:gs pos="100000">
                      <a:srgbClr val="FFCC00"/>
                    </a:gs>
                  </a:gsLst>
                  <a:lin ang="18900000" scaled="1"/>
                  <a:tileRect/>
                </a:gradFill>
                <a:ln w="9525" cap="flat" cmpd="sng">
                  <a:solidFill>
                    <a:srgbClr val="FF6600"/>
                  </a:solidFill>
                  <a:prstDash val="solid"/>
                  <a:headEnd type="none" w="med" len="med"/>
                  <a:tailEnd type="none" w="med" len="med"/>
                </a:ln>
              </p:spPr>
              <p:txBody>
                <a:bodyPr/>
                <a:lstStyle/>
                <a:p>
                  <a:endParaRPr lang="zh-CN" altLang="en-US"/>
                </a:p>
              </p:txBody>
            </p:sp>
            <p:sp>
              <p:nvSpPr>
                <p:cNvPr id="40025" name="椭圆 40024"/>
                <p:cNvSpPr/>
                <p:nvPr/>
              </p:nvSpPr>
              <p:spPr>
                <a:xfrm>
                  <a:off x="2435" y="2496"/>
                  <a:ext cx="240" cy="240"/>
                </a:xfrm>
                <a:prstGeom prst="ellipse">
                  <a:avLst/>
                </a:prstGeom>
                <a:gradFill rotWithShape="0">
                  <a:gsLst>
                    <a:gs pos="0">
                      <a:srgbClr val="FFFF00"/>
                    </a:gs>
                    <a:gs pos="100000">
                      <a:srgbClr val="B2B2B2"/>
                    </a:gs>
                  </a:gsLst>
                  <a:lin ang="18900000" scaled="1"/>
                  <a:tileRect/>
                </a:gradFill>
                <a:ln w="6350" cap="flat" cmpd="sng">
                  <a:solidFill>
                    <a:srgbClr val="FFFF00"/>
                  </a:solidFill>
                  <a:prstDash val="solid"/>
                  <a:headEnd type="none" w="med" len="med"/>
                  <a:tailEnd type="none" w="med" len="med"/>
                </a:ln>
              </p:spPr>
              <p:txBody>
                <a:bodyPr/>
                <a:lstStyle/>
                <a:p>
                  <a:endParaRPr lang="zh-CN" altLang="en-US"/>
                </a:p>
              </p:txBody>
            </p:sp>
            <p:sp>
              <p:nvSpPr>
                <p:cNvPr id="40026" name="椭圆 40025"/>
                <p:cNvSpPr/>
                <p:nvPr/>
              </p:nvSpPr>
              <p:spPr>
                <a:xfrm>
                  <a:off x="2581" y="1968"/>
                  <a:ext cx="240" cy="240"/>
                </a:xfrm>
                <a:prstGeom prst="ellipse">
                  <a:avLst/>
                </a:prstGeom>
                <a:gradFill rotWithShape="0">
                  <a:gsLst>
                    <a:gs pos="0">
                      <a:srgbClr val="FF6600"/>
                    </a:gs>
                    <a:gs pos="100000">
                      <a:srgbClr val="FFCC00"/>
                    </a:gs>
                  </a:gsLst>
                  <a:lin ang="18900000" scaled="1"/>
                  <a:tileRect/>
                </a:gradFill>
                <a:ln w="9525" cap="flat" cmpd="sng">
                  <a:solidFill>
                    <a:srgbClr val="FF6600"/>
                  </a:solidFill>
                  <a:prstDash val="solid"/>
                  <a:headEnd type="none" w="med" len="med"/>
                  <a:tailEnd type="none" w="med" len="med"/>
                </a:ln>
              </p:spPr>
              <p:txBody>
                <a:bodyPr/>
                <a:lstStyle/>
                <a:p>
                  <a:endParaRPr lang="zh-CN" altLang="en-US"/>
                </a:p>
              </p:txBody>
            </p:sp>
            <p:sp>
              <p:nvSpPr>
                <p:cNvPr id="40027" name="椭圆 40026"/>
                <p:cNvSpPr/>
                <p:nvPr/>
              </p:nvSpPr>
              <p:spPr>
                <a:xfrm>
                  <a:off x="2725" y="1968"/>
                  <a:ext cx="240" cy="240"/>
                </a:xfrm>
                <a:prstGeom prst="ellipse">
                  <a:avLst/>
                </a:prstGeom>
                <a:gradFill rotWithShape="0">
                  <a:gsLst>
                    <a:gs pos="0">
                      <a:srgbClr val="FF6600"/>
                    </a:gs>
                    <a:gs pos="100000">
                      <a:srgbClr val="FFCC00"/>
                    </a:gs>
                  </a:gsLst>
                  <a:lin ang="18900000" scaled="1"/>
                  <a:tileRect/>
                </a:gradFill>
                <a:ln w="9525" cap="flat" cmpd="sng">
                  <a:solidFill>
                    <a:srgbClr val="FF6600"/>
                  </a:solidFill>
                  <a:prstDash val="solid"/>
                  <a:headEnd type="none" w="med" len="med"/>
                  <a:tailEnd type="none" w="med" len="med"/>
                </a:ln>
              </p:spPr>
              <p:txBody>
                <a:bodyPr/>
                <a:lstStyle/>
                <a:p>
                  <a:endParaRPr lang="zh-CN" altLang="en-US"/>
                </a:p>
              </p:txBody>
            </p:sp>
            <p:sp>
              <p:nvSpPr>
                <p:cNvPr id="40028" name="椭圆 40027"/>
                <p:cNvSpPr/>
                <p:nvPr/>
              </p:nvSpPr>
              <p:spPr>
                <a:xfrm>
                  <a:off x="2099" y="2064"/>
                  <a:ext cx="240" cy="240"/>
                </a:xfrm>
                <a:prstGeom prst="ellipse">
                  <a:avLst/>
                </a:prstGeom>
                <a:gradFill rotWithShape="0">
                  <a:gsLst>
                    <a:gs pos="0">
                      <a:srgbClr val="FFFF00"/>
                    </a:gs>
                    <a:gs pos="100000">
                      <a:srgbClr val="B2B2B2"/>
                    </a:gs>
                  </a:gsLst>
                  <a:lin ang="18900000" scaled="1"/>
                  <a:tileRect/>
                </a:gradFill>
                <a:ln w="6350" cap="flat" cmpd="sng">
                  <a:solidFill>
                    <a:srgbClr val="FFFF00"/>
                  </a:solidFill>
                  <a:prstDash val="solid"/>
                  <a:headEnd type="none" w="med" len="med"/>
                  <a:tailEnd type="none" w="med" len="med"/>
                </a:ln>
              </p:spPr>
              <p:txBody>
                <a:bodyPr/>
                <a:lstStyle/>
                <a:p>
                  <a:endParaRPr lang="zh-CN" altLang="en-US"/>
                </a:p>
              </p:txBody>
            </p:sp>
            <p:sp>
              <p:nvSpPr>
                <p:cNvPr id="40029" name="椭圆 40028"/>
                <p:cNvSpPr/>
                <p:nvPr/>
              </p:nvSpPr>
              <p:spPr>
                <a:xfrm>
                  <a:off x="2195" y="2028"/>
                  <a:ext cx="240" cy="240"/>
                </a:xfrm>
                <a:prstGeom prst="ellipse">
                  <a:avLst/>
                </a:prstGeom>
                <a:gradFill rotWithShape="0">
                  <a:gsLst>
                    <a:gs pos="0">
                      <a:srgbClr val="FFFF00"/>
                    </a:gs>
                    <a:gs pos="100000">
                      <a:srgbClr val="B2B2B2"/>
                    </a:gs>
                  </a:gsLst>
                  <a:lin ang="18900000" scaled="1"/>
                  <a:tileRect/>
                </a:gradFill>
                <a:ln w="6350" cap="flat" cmpd="sng">
                  <a:solidFill>
                    <a:srgbClr val="FFFF00"/>
                  </a:solidFill>
                  <a:prstDash val="solid"/>
                  <a:headEnd type="none" w="med" len="med"/>
                  <a:tailEnd type="none" w="med" len="med"/>
                </a:ln>
              </p:spPr>
              <p:txBody>
                <a:bodyPr/>
                <a:lstStyle/>
                <a:p>
                  <a:endParaRPr lang="zh-CN" altLang="en-US"/>
                </a:p>
              </p:txBody>
            </p:sp>
            <p:sp>
              <p:nvSpPr>
                <p:cNvPr id="40030" name="椭圆 40029"/>
                <p:cNvSpPr/>
                <p:nvPr/>
              </p:nvSpPr>
              <p:spPr>
                <a:xfrm>
                  <a:off x="2382" y="1968"/>
                  <a:ext cx="240" cy="240"/>
                </a:xfrm>
                <a:prstGeom prst="ellipse">
                  <a:avLst/>
                </a:prstGeom>
                <a:gradFill rotWithShape="0">
                  <a:gsLst>
                    <a:gs pos="0">
                      <a:srgbClr val="FFFF00"/>
                    </a:gs>
                    <a:gs pos="100000">
                      <a:srgbClr val="B2B2B2"/>
                    </a:gs>
                  </a:gsLst>
                  <a:lin ang="18900000" scaled="1"/>
                  <a:tileRect/>
                </a:gradFill>
                <a:ln w="6350" cap="flat" cmpd="sng">
                  <a:solidFill>
                    <a:srgbClr val="FFFF00"/>
                  </a:solidFill>
                  <a:prstDash val="solid"/>
                  <a:headEnd type="none" w="med" len="med"/>
                  <a:tailEnd type="none" w="med" len="med"/>
                </a:ln>
              </p:spPr>
              <p:txBody>
                <a:bodyPr/>
                <a:lstStyle/>
                <a:p>
                  <a:endParaRPr lang="zh-CN" altLang="en-US"/>
                </a:p>
              </p:txBody>
            </p:sp>
            <p:sp>
              <p:nvSpPr>
                <p:cNvPr id="40031" name="椭圆 40030"/>
                <p:cNvSpPr/>
                <p:nvPr/>
              </p:nvSpPr>
              <p:spPr>
                <a:xfrm>
                  <a:off x="2147" y="2256"/>
                  <a:ext cx="240" cy="240"/>
                </a:xfrm>
                <a:prstGeom prst="ellipse">
                  <a:avLst/>
                </a:prstGeom>
                <a:gradFill rotWithShape="0">
                  <a:gsLst>
                    <a:gs pos="0">
                      <a:srgbClr val="FF6600"/>
                    </a:gs>
                    <a:gs pos="100000">
                      <a:srgbClr val="FFCC00"/>
                    </a:gs>
                  </a:gsLst>
                  <a:lin ang="18900000" scaled="1"/>
                  <a:tileRect/>
                </a:gradFill>
                <a:ln w="9525" cap="flat" cmpd="sng">
                  <a:solidFill>
                    <a:srgbClr val="FF6600"/>
                  </a:solidFill>
                  <a:prstDash val="solid"/>
                  <a:headEnd type="none" w="med" len="med"/>
                  <a:tailEnd type="none" w="med" len="med"/>
                </a:ln>
              </p:spPr>
              <p:txBody>
                <a:bodyPr/>
                <a:lstStyle/>
                <a:p>
                  <a:endParaRPr lang="zh-CN" altLang="en-US"/>
                </a:p>
              </p:txBody>
            </p:sp>
            <p:sp>
              <p:nvSpPr>
                <p:cNvPr id="40032" name="椭圆 40031"/>
                <p:cNvSpPr/>
                <p:nvPr/>
              </p:nvSpPr>
              <p:spPr>
                <a:xfrm>
                  <a:off x="2243" y="2448"/>
                  <a:ext cx="240" cy="240"/>
                </a:xfrm>
                <a:prstGeom prst="ellipse">
                  <a:avLst/>
                </a:prstGeom>
                <a:gradFill rotWithShape="0">
                  <a:gsLst>
                    <a:gs pos="0">
                      <a:srgbClr val="FFCC00"/>
                    </a:gs>
                    <a:gs pos="100000">
                      <a:srgbClr val="FF6600"/>
                    </a:gs>
                  </a:gsLst>
                  <a:lin ang="0" scaled="1"/>
                  <a:tileRect/>
                </a:gradFill>
                <a:ln w="9525" cap="flat" cmpd="sng">
                  <a:solidFill>
                    <a:srgbClr val="FF6600"/>
                  </a:solidFill>
                  <a:prstDash val="solid"/>
                  <a:headEnd type="none" w="med" len="med"/>
                  <a:tailEnd type="none" w="med" len="med"/>
                </a:ln>
              </p:spPr>
              <p:txBody>
                <a:bodyPr/>
                <a:lstStyle/>
                <a:p>
                  <a:endParaRPr lang="zh-CN" altLang="en-US"/>
                </a:p>
              </p:txBody>
            </p:sp>
            <p:sp>
              <p:nvSpPr>
                <p:cNvPr id="40033" name="椭圆 40032"/>
                <p:cNvSpPr/>
                <p:nvPr/>
              </p:nvSpPr>
              <p:spPr>
                <a:xfrm rot="10162083">
                  <a:off x="2677" y="2317"/>
                  <a:ext cx="240" cy="240"/>
                </a:xfrm>
                <a:prstGeom prst="ellipse">
                  <a:avLst/>
                </a:prstGeom>
                <a:gradFill rotWithShape="0">
                  <a:gsLst>
                    <a:gs pos="0">
                      <a:srgbClr val="FF6600"/>
                    </a:gs>
                    <a:gs pos="100000">
                      <a:srgbClr val="FFCC00"/>
                    </a:gs>
                  </a:gsLst>
                  <a:lin ang="2700000" scaled="1"/>
                  <a:tileRect/>
                </a:gradFill>
                <a:ln w="9525" cap="flat" cmpd="sng">
                  <a:solidFill>
                    <a:srgbClr val="FF6600"/>
                  </a:solidFill>
                  <a:prstDash val="solid"/>
                  <a:headEnd type="none" w="med" len="med"/>
                  <a:tailEnd type="none" w="med" len="med"/>
                </a:ln>
              </p:spPr>
              <p:txBody>
                <a:bodyPr/>
                <a:lstStyle/>
                <a:p>
                  <a:endParaRPr lang="zh-CN" altLang="en-US"/>
                </a:p>
              </p:txBody>
            </p:sp>
            <p:sp>
              <p:nvSpPr>
                <p:cNvPr id="40034" name="椭圆 40033"/>
                <p:cNvSpPr/>
                <p:nvPr/>
              </p:nvSpPr>
              <p:spPr>
                <a:xfrm rot="10162083">
                  <a:off x="2710" y="2164"/>
                  <a:ext cx="240" cy="240"/>
                </a:xfrm>
                <a:prstGeom prst="ellipse">
                  <a:avLst/>
                </a:prstGeom>
                <a:gradFill rotWithShape="0">
                  <a:gsLst>
                    <a:gs pos="0">
                      <a:srgbClr val="FFFF00"/>
                    </a:gs>
                    <a:gs pos="100000">
                      <a:srgbClr val="B2B2B2"/>
                    </a:gs>
                  </a:gsLst>
                  <a:lin ang="18900000" scaled="1"/>
                  <a:tileRect/>
                </a:gradFill>
                <a:ln w="9525" cap="flat" cmpd="sng">
                  <a:solidFill>
                    <a:srgbClr val="FFFF00"/>
                  </a:solidFill>
                  <a:prstDash val="solid"/>
                  <a:headEnd type="none" w="med" len="med"/>
                  <a:tailEnd type="none" w="med" len="med"/>
                </a:ln>
              </p:spPr>
              <p:txBody>
                <a:bodyPr/>
                <a:lstStyle/>
                <a:p>
                  <a:endParaRPr lang="zh-CN" altLang="en-US"/>
                </a:p>
              </p:txBody>
            </p:sp>
            <p:sp>
              <p:nvSpPr>
                <p:cNvPr id="40035" name="椭圆 40034"/>
                <p:cNvSpPr/>
                <p:nvPr/>
              </p:nvSpPr>
              <p:spPr>
                <a:xfrm rot="10162083">
                  <a:off x="2645" y="2079"/>
                  <a:ext cx="240" cy="240"/>
                </a:xfrm>
                <a:prstGeom prst="ellipse">
                  <a:avLst/>
                </a:prstGeom>
                <a:gradFill rotWithShape="0">
                  <a:gsLst>
                    <a:gs pos="0">
                      <a:srgbClr val="FF6600"/>
                    </a:gs>
                    <a:gs pos="100000">
                      <a:srgbClr val="FFCC00"/>
                    </a:gs>
                  </a:gsLst>
                  <a:lin ang="18900000" scaled="1"/>
                  <a:tileRect/>
                </a:gradFill>
                <a:ln w="9525" cap="flat" cmpd="sng">
                  <a:solidFill>
                    <a:srgbClr val="FF6600"/>
                  </a:solidFill>
                  <a:prstDash val="solid"/>
                  <a:headEnd type="none" w="med" len="med"/>
                  <a:tailEnd type="none" w="med" len="med"/>
                </a:ln>
              </p:spPr>
              <p:txBody>
                <a:bodyPr/>
                <a:lstStyle/>
                <a:p>
                  <a:endParaRPr lang="zh-CN" altLang="en-US"/>
                </a:p>
              </p:txBody>
            </p:sp>
            <p:sp>
              <p:nvSpPr>
                <p:cNvPr id="40036" name="椭圆 40035"/>
                <p:cNvSpPr/>
                <p:nvPr/>
              </p:nvSpPr>
              <p:spPr>
                <a:xfrm rot="10162083">
                  <a:off x="2541" y="2049"/>
                  <a:ext cx="240" cy="240"/>
                </a:xfrm>
                <a:prstGeom prst="ellipse">
                  <a:avLst/>
                </a:prstGeom>
                <a:gradFill rotWithShape="0">
                  <a:gsLst>
                    <a:gs pos="0">
                      <a:srgbClr val="FFFF00"/>
                    </a:gs>
                    <a:gs pos="100000">
                      <a:srgbClr val="B2B2B2"/>
                    </a:gs>
                  </a:gsLst>
                  <a:lin ang="18900000" scaled="1"/>
                  <a:tileRect/>
                </a:gradFill>
                <a:ln w="6350" cap="flat" cmpd="sng">
                  <a:solidFill>
                    <a:srgbClr val="FFFF00"/>
                  </a:solidFill>
                  <a:prstDash val="solid"/>
                  <a:headEnd type="none" w="med" len="med"/>
                  <a:tailEnd type="none" w="med" len="med"/>
                </a:ln>
              </p:spPr>
              <p:txBody>
                <a:bodyPr/>
                <a:lstStyle/>
                <a:p>
                  <a:endParaRPr lang="zh-CN" altLang="en-US"/>
                </a:p>
              </p:txBody>
            </p:sp>
            <p:sp>
              <p:nvSpPr>
                <p:cNvPr id="40037" name="椭圆 40036"/>
                <p:cNvSpPr/>
                <p:nvPr/>
              </p:nvSpPr>
              <p:spPr>
                <a:xfrm rot="10162083">
                  <a:off x="2435" y="2264"/>
                  <a:ext cx="240" cy="240"/>
                </a:xfrm>
                <a:prstGeom prst="ellipse">
                  <a:avLst/>
                </a:prstGeom>
                <a:gradFill rotWithShape="0">
                  <a:gsLst>
                    <a:gs pos="0">
                      <a:srgbClr val="FFFF00"/>
                    </a:gs>
                    <a:gs pos="100000">
                      <a:srgbClr val="B2B2B2"/>
                    </a:gs>
                  </a:gsLst>
                  <a:lin ang="18900000" scaled="1"/>
                  <a:tileRect/>
                </a:gradFill>
                <a:ln w="6350" cap="flat" cmpd="sng">
                  <a:solidFill>
                    <a:srgbClr val="FFFF00"/>
                  </a:solidFill>
                  <a:prstDash val="solid"/>
                  <a:headEnd type="none" w="med" len="med"/>
                  <a:tailEnd type="none" w="med" len="med"/>
                </a:ln>
              </p:spPr>
              <p:txBody>
                <a:bodyPr/>
                <a:lstStyle/>
                <a:p>
                  <a:endParaRPr lang="zh-CN" altLang="en-US"/>
                </a:p>
              </p:txBody>
            </p:sp>
            <p:sp>
              <p:nvSpPr>
                <p:cNvPr id="40038" name="椭圆 40037"/>
                <p:cNvSpPr/>
                <p:nvPr/>
              </p:nvSpPr>
              <p:spPr>
                <a:xfrm>
                  <a:off x="2238" y="2304"/>
                  <a:ext cx="240" cy="240"/>
                </a:xfrm>
                <a:prstGeom prst="ellipse">
                  <a:avLst/>
                </a:prstGeom>
                <a:gradFill rotWithShape="0">
                  <a:gsLst>
                    <a:gs pos="0">
                      <a:srgbClr val="FFFF00"/>
                    </a:gs>
                    <a:gs pos="100000">
                      <a:srgbClr val="B2B2B2"/>
                    </a:gs>
                  </a:gsLst>
                  <a:lin ang="18900000" scaled="1"/>
                  <a:tileRect/>
                </a:gradFill>
                <a:ln w="6350" cap="flat" cmpd="sng">
                  <a:solidFill>
                    <a:srgbClr val="FFFF00"/>
                  </a:solidFill>
                  <a:prstDash val="solid"/>
                  <a:headEnd type="none" w="med" len="med"/>
                  <a:tailEnd type="none" w="med" len="med"/>
                </a:ln>
              </p:spPr>
              <p:txBody>
                <a:bodyPr/>
                <a:lstStyle/>
                <a:p>
                  <a:endParaRPr lang="zh-CN" altLang="en-US"/>
                </a:p>
              </p:txBody>
            </p:sp>
            <p:sp>
              <p:nvSpPr>
                <p:cNvPr id="40039" name="椭圆 40038"/>
                <p:cNvSpPr/>
                <p:nvPr/>
              </p:nvSpPr>
              <p:spPr>
                <a:xfrm rot="10162083">
                  <a:off x="2462" y="2406"/>
                  <a:ext cx="240" cy="240"/>
                </a:xfrm>
                <a:prstGeom prst="ellipse">
                  <a:avLst/>
                </a:prstGeom>
                <a:gradFill rotWithShape="0">
                  <a:gsLst>
                    <a:gs pos="0">
                      <a:srgbClr val="FF6600"/>
                    </a:gs>
                    <a:gs pos="100000">
                      <a:srgbClr val="FFCC00"/>
                    </a:gs>
                  </a:gsLst>
                  <a:lin ang="18900000" scaled="1"/>
                  <a:tileRect/>
                </a:gradFill>
                <a:ln w="9525" cap="flat" cmpd="sng">
                  <a:solidFill>
                    <a:srgbClr val="FF6600"/>
                  </a:solidFill>
                  <a:prstDash val="solid"/>
                  <a:headEnd type="none" w="med" len="med"/>
                  <a:tailEnd type="none" w="med" len="med"/>
                </a:ln>
              </p:spPr>
              <p:txBody>
                <a:bodyPr/>
                <a:lstStyle/>
                <a:p>
                  <a:endParaRPr lang="zh-CN" altLang="en-US"/>
                </a:p>
              </p:txBody>
            </p:sp>
            <p:sp>
              <p:nvSpPr>
                <p:cNvPr id="40040" name="椭圆 40039"/>
                <p:cNvSpPr/>
                <p:nvPr/>
              </p:nvSpPr>
              <p:spPr>
                <a:xfrm rot="10162083">
                  <a:off x="2622" y="2352"/>
                  <a:ext cx="240" cy="240"/>
                </a:xfrm>
                <a:prstGeom prst="ellipse">
                  <a:avLst/>
                </a:prstGeom>
                <a:gradFill rotWithShape="0">
                  <a:gsLst>
                    <a:gs pos="0">
                      <a:srgbClr val="FFFF00"/>
                    </a:gs>
                    <a:gs pos="100000">
                      <a:srgbClr val="B2B2B2"/>
                    </a:gs>
                  </a:gsLst>
                  <a:lin ang="18900000" scaled="1"/>
                  <a:tileRect/>
                </a:gradFill>
                <a:ln w="6350" cap="flat" cmpd="sng">
                  <a:solidFill>
                    <a:srgbClr val="FFFF00"/>
                  </a:solidFill>
                  <a:prstDash val="solid"/>
                  <a:headEnd type="none" w="med" len="med"/>
                  <a:tailEnd type="none" w="med" len="med"/>
                </a:ln>
              </p:spPr>
              <p:txBody>
                <a:bodyPr/>
                <a:lstStyle/>
                <a:p>
                  <a:endParaRPr lang="zh-CN" altLang="en-US"/>
                </a:p>
              </p:txBody>
            </p:sp>
            <p:sp>
              <p:nvSpPr>
                <p:cNvPr id="40041" name="椭圆 40040"/>
                <p:cNvSpPr/>
                <p:nvPr/>
              </p:nvSpPr>
              <p:spPr>
                <a:xfrm>
                  <a:off x="2382" y="2162"/>
                  <a:ext cx="240" cy="240"/>
                </a:xfrm>
                <a:prstGeom prst="ellipse">
                  <a:avLst/>
                </a:prstGeom>
                <a:gradFill rotWithShape="0">
                  <a:gsLst>
                    <a:gs pos="0">
                      <a:srgbClr val="FFFF00"/>
                    </a:gs>
                    <a:gs pos="100000">
                      <a:srgbClr val="B2B2B2"/>
                    </a:gs>
                  </a:gsLst>
                  <a:lin ang="18900000" scaled="1"/>
                  <a:tileRect/>
                </a:gradFill>
                <a:ln w="6350" cap="flat" cmpd="sng">
                  <a:solidFill>
                    <a:srgbClr val="FFFF00"/>
                  </a:solidFill>
                  <a:prstDash val="solid"/>
                  <a:headEnd type="none" w="med" len="med"/>
                  <a:tailEnd type="none" w="med" len="med"/>
                </a:ln>
              </p:spPr>
              <p:txBody>
                <a:bodyPr/>
                <a:lstStyle/>
                <a:p>
                  <a:endParaRPr lang="zh-CN" altLang="en-US"/>
                </a:p>
              </p:txBody>
            </p:sp>
            <p:sp>
              <p:nvSpPr>
                <p:cNvPr id="40042" name="椭圆 40041"/>
                <p:cNvSpPr/>
                <p:nvPr/>
              </p:nvSpPr>
              <p:spPr>
                <a:xfrm rot="10162083">
                  <a:off x="2238" y="2112"/>
                  <a:ext cx="240" cy="240"/>
                </a:xfrm>
                <a:prstGeom prst="ellipse">
                  <a:avLst/>
                </a:prstGeom>
                <a:gradFill rotWithShape="0">
                  <a:gsLst>
                    <a:gs pos="0">
                      <a:srgbClr val="FF6600"/>
                    </a:gs>
                    <a:gs pos="100000">
                      <a:srgbClr val="FFCC00"/>
                    </a:gs>
                  </a:gsLst>
                  <a:lin ang="18900000" scaled="1"/>
                  <a:tileRect/>
                </a:gradFill>
                <a:ln w="9525" cap="flat" cmpd="sng">
                  <a:solidFill>
                    <a:srgbClr val="FF6600"/>
                  </a:solidFill>
                  <a:prstDash val="solid"/>
                  <a:headEnd type="none" w="med" len="med"/>
                  <a:tailEnd type="none" w="med" len="med"/>
                </a:ln>
              </p:spPr>
              <p:txBody>
                <a:bodyPr/>
                <a:lstStyle/>
                <a:p>
                  <a:endParaRPr lang="zh-CN" altLang="en-US"/>
                </a:p>
              </p:txBody>
            </p:sp>
            <p:sp>
              <p:nvSpPr>
                <p:cNvPr id="40043" name="椭圆 40042"/>
                <p:cNvSpPr/>
                <p:nvPr/>
              </p:nvSpPr>
              <p:spPr>
                <a:xfrm rot="10162083">
                  <a:off x="2526" y="2160"/>
                  <a:ext cx="240" cy="240"/>
                </a:xfrm>
                <a:prstGeom prst="ellipse">
                  <a:avLst/>
                </a:prstGeom>
                <a:gradFill rotWithShape="0">
                  <a:gsLst>
                    <a:gs pos="0">
                      <a:srgbClr val="FF6600"/>
                    </a:gs>
                    <a:gs pos="100000">
                      <a:srgbClr val="FFCC00"/>
                    </a:gs>
                  </a:gsLst>
                  <a:lin ang="18900000" scaled="1"/>
                  <a:tileRect/>
                </a:gradFill>
                <a:ln w="9525" cap="flat" cmpd="sng">
                  <a:solidFill>
                    <a:srgbClr val="FF6600"/>
                  </a:solidFill>
                  <a:prstDash val="solid"/>
                  <a:headEnd type="none" w="med" len="med"/>
                  <a:tailEnd type="none" w="med" len="med"/>
                </a:ln>
              </p:spPr>
              <p:txBody>
                <a:bodyPr/>
                <a:lstStyle/>
                <a:p>
                  <a:endParaRPr lang="zh-CN" altLang="en-US"/>
                </a:p>
              </p:txBody>
            </p:sp>
          </p:grpSp>
          <p:sp>
            <p:nvSpPr>
              <p:cNvPr id="40044" name="矩形 40043"/>
              <p:cNvSpPr/>
              <p:nvPr/>
            </p:nvSpPr>
            <p:spPr>
              <a:xfrm>
                <a:off x="2448" y="2390"/>
                <a:ext cx="528" cy="250"/>
              </a:xfrm>
              <a:prstGeom prst="rect">
                <a:avLst/>
              </a:prstGeom>
              <a:noFill/>
              <a:ln w="9525">
                <a:noFill/>
              </a:ln>
            </p:spPr>
            <p:txBody>
              <a:bodyPr>
                <a:spAutoFit/>
              </a:bodyPr>
              <a:lstStyle/>
              <a:p>
                <a:pPr lvl="0">
                  <a:buClr>
                    <a:srgbClr val="000000"/>
                  </a:buClr>
                </a:pPr>
                <a:endParaRPr lang="en-US" altLang="zh-TW" sz="2000" b="1" dirty="0">
                  <a:latin typeface="Tahoma" panose="020B0604030504040204" pitchFamily="34" charset="0"/>
                  <a:ea typeface="PMingLiU" panose="02020500000000000000" pitchFamily="18" charset="-120"/>
                </a:endParaRPr>
              </a:p>
            </p:txBody>
          </p:sp>
          <p:sp>
            <p:nvSpPr>
              <p:cNvPr id="40045" name="矩形 40044"/>
              <p:cNvSpPr/>
              <p:nvPr/>
            </p:nvSpPr>
            <p:spPr>
              <a:xfrm>
                <a:off x="2448" y="2620"/>
                <a:ext cx="528" cy="250"/>
              </a:xfrm>
              <a:prstGeom prst="rect">
                <a:avLst/>
              </a:prstGeom>
              <a:noFill/>
              <a:ln w="9525">
                <a:noFill/>
              </a:ln>
            </p:spPr>
            <p:txBody>
              <a:bodyPr>
                <a:spAutoFit/>
              </a:bodyPr>
              <a:lstStyle/>
              <a:p>
                <a:pPr lvl="0">
                  <a:buClr>
                    <a:srgbClr val="000000"/>
                  </a:buClr>
                </a:pPr>
                <a:endParaRPr lang="en-US" altLang="zh-TW" sz="2000" b="1" dirty="0">
                  <a:latin typeface="Tahoma" panose="020B0604030504040204" pitchFamily="34" charset="0"/>
                  <a:ea typeface="PMingLiU" panose="02020500000000000000" pitchFamily="18" charset="-120"/>
                </a:endParaRPr>
              </a:p>
            </p:txBody>
          </p:sp>
        </p:grpSp>
        <p:sp>
          <p:nvSpPr>
            <p:cNvPr id="40046" name="矩形 40045"/>
            <p:cNvSpPr/>
            <p:nvPr/>
          </p:nvSpPr>
          <p:spPr>
            <a:xfrm>
              <a:off x="3468" y="2456"/>
              <a:ext cx="876" cy="250"/>
            </a:xfrm>
            <a:prstGeom prst="rect">
              <a:avLst/>
            </a:prstGeom>
            <a:noFill/>
            <a:ln w="9525">
              <a:noFill/>
            </a:ln>
          </p:spPr>
          <p:txBody>
            <a:bodyPr>
              <a:spAutoFit/>
            </a:bodyPr>
            <a:lstStyle/>
            <a:p>
              <a:pPr lvl="0">
                <a:buClr>
                  <a:srgbClr val="000000"/>
                </a:buClr>
              </a:pPr>
              <a:endParaRPr lang="zh-TW" altLang="en-US" sz="2000" b="1" dirty="0">
                <a:latin typeface="Tahoma" panose="020B0604030504040204" pitchFamily="34" charset="0"/>
                <a:ea typeface="PMingLiU" panose="02020500000000000000" pitchFamily="18" charset="-120"/>
              </a:endParaRPr>
            </a:p>
          </p:txBody>
        </p:sp>
      </p:grpSp>
      <p:pic>
        <p:nvPicPr>
          <p:cNvPr id="40069" name="图片 40068" descr="DSC00784"/>
          <p:cNvPicPr>
            <a:picLocks noChangeAspect="1"/>
          </p:cNvPicPr>
          <p:nvPr/>
        </p:nvPicPr>
        <p:blipFill>
          <a:blip r:embed="rId2" cstate="print"/>
          <a:stretch>
            <a:fillRect/>
          </a:stretch>
        </p:blipFill>
        <p:spPr>
          <a:xfrm>
            <a:off x="2646484" y="4158760"/>
            <a:ext cx="1537613" cy="1757118"/>
          </a:xfrm>
          <a:prstGeom prst="rect">
            <a:avLst/>
          </a:prstGeom>
          <a:noFill/>
          <a:ln w="9525">
            <a:noFill/>
          </a:ln>
        </p:spPr>
      </p:pic>
      <p:grpSp>
        <p:nvGrpSpPr>
          <p:cNvPr id="13" name="组合 40069"/>
          <p:cNvGrpSpPr/>
          <p:nvPr/>
        </p:nvGrpSpPr>
        <p:grpSpPr>
          <a:xfrm>
            <a:off x="8496300" y="3878263"/>
            <a:ext cx="2171700" cy="1682750"/>
            <a:chOff x="2976" y="2456"/>
            <a:chExt cx="1368" cy="1060"/>
          </a:xfrm>
        </p:grpSpPr>
        <p:grpSp>
          <p:nvGrpSpPr>
            <p:cNvPr id="14" name="组合 40070"/>
            <p:cNvGrpSpPr/>
            <p:nvPr/>
          </p:nvGrpSpPr>
          <p:grpSpPr>
            <a:xfrm>
              <a:off x="2976" y="2688"/>
              <a:ext cx="1248" cy="828"/>
              <a:chOff x="2448" y="2318"/>
              <a:chExt cx="1248" cy="828"/>
            </a:xfrm>
          </p:grpSpPr>
          <p:grpSp>
            <p:nvGrpSpPr>
              <p:cNvPr id="15" name="组合 40071"/>
              <p:cNvGrpSpPr/>
              <p:nvPr/>
            </p:nvGrpSpPr>
            <p:grpSpPr>
              <a:xfrm>
                <a:off x="2830" y="2318"/>
                <a:ext cx="866" cy="828"/>
                <a:chOff x="2099" y="1908"/>
                <a:chExt cx="866" cy="828"/>
              </a:xfrm>
            </p:grpSpPr>
            <p:sp>
              <p:nvSpPr>
                <p:cNvPr id="40073" name="椭圆 40072"/>
                <p:cNvSpPr/>
                <p:nvPr/>
              </p:nvSpPr>
              <p:spPr>
                <a:xfrm>
                  <a:off x="2531" y="2160"/>
                  <a:ext cx="240" cy="240"/>
                </a:xfrm>
                <a:prstGeom prst="ellipse">
                  <a:avLst/>
                </a:prstGeom>
                <a:gradFill rotWithShape="0">
                  <a:gsLst>
                    <a:gs pos="0">
                      <a:srgbClr val="FFFF00"/>
                    </a:gs>
                    <a:gs pos="100000">
                      <a:srgbClr val="B2B2B2"/>
                    </a:gs>
                  </a:gsLst>
                  <a:lin ang="18900000" scaled="1"/>
                  <a:tileRect/>
                </a:gradFill>
                <a:ln w="9525" cap="flat" cmpd="sng">
                  <a:solidFill>
                    <a:srgbClr val="FFFF00"/>
                  </a:solidFill>
                  <a:prstDash val="solid"/>
                  <a:headEnd type="none" w="med" len="med"/>
                  <a:tailEnd type="none" w="med" len="med"/>
                </a:ln>
              </p:spPr>
              <p:txBody>
                <a:bodyPr/>
                <a:lstStyle/>
                <a:p>
                  <a:endParaRPr lang="zh-CN" altLang="en-US"/>
                </a:p>
              </p:txBody>
            </p:sp>
            <p:sp>
              <p:nvSpPr>
                <p:cNvPr id="40074" name="椭圆 40073"/>
                <p:cNvSpPr/>
                <p:nvPr/>
              </p:nvSpPr>
              <p:spPr>
                <a:xfrm>
                  <a:off x="2725" y="2112"/>
                  <a:ext cx="240" cy="240"/>
                </a:xfrm>
                <a:prstGeom prst="ellipse">
                  <a:avLst/>
                </a:prstGeom>
                <a:gradFill rotWithShape="0">
                  <a:gsLst>
                    <a:gs pos="0">
                      <a:srgbClr val="FFFF00"/>
                    </a:gs>
                    <a:gs pos="100000">
                      <a:srgbClr val="B2B2B2"/>
                    </a:gs>
                  </a:gsLst>
                  <a:lin ang="18900000" scaled="1"/>
                  <a:tileRect/>
                </a:gradFill>
                <a:ln w="6350" cap="flat" cmpd="sng">
                  <a:solidFill>
                    <a:srgbClr val="FFFF00"/>
                  </a:solidFill>
                  <a:prstDash val="solid"/>
                  <a:headEnd type="none" w="med" len="med"/>
                  <a:tailEnd type="none" w="med" len="med"/>
                </a:ln>
              </p:spPr>
              <p:txBody>
                <a:bodyPr/>
                <a:lstStyle/>
                <a:p>
                  <a:endParaRPr lang="zh-CN" altLang="en-US"/>
                </a:p>
              </p:txBody>
            </p:sp>
            <p:sp>
              <p:nvSpPr>
                <p:cNvPr id="40075" name="椭圆 40074"/>
                <p:cNvSpPr/>
                <p:nvPr/>
              </p:nvSpPr>
              <p:spPr>
                <a:xfrm>
                  <a:off x="2697" y="2250"/>
                  <a:ext cx="240" cy="240"/>
                </a:xfrm>
                <a:prstGeom prst="ellipse">
                  <a:avLst/>
                </a:prstGeom>
                <a:gradFill rotWithShape="0">
                  <a:gsLst>
                    <a:gs pos="0">
                      <a:srgbClr val="FF6600"/>
                    </a:gs>
                    <a:gs pos="100000">
                      <a:srgbClr val="FFCC00"/>
                    </a:gs>
                  </a:gsLst>
                  <a:lin ang="18900000" scaled="1"/>
                  <a:tileRect/>
                </a:gradFill>
                <a:ln w="9525" cap="flat" cmpd="sng">
                  <a:solidFill>
                    <a:srgbClr val="FF6600"/>
                  </a:solidFill>
                  <a:prstDash val="solid"/>
                  <a:headEnd type="none" w="med" len="med"/>
                  <a:tailEnd type="none" w="med" len="med"/>
                </a:ln>
              </p:spPr>
              <p:txBody>
                <a:bodyPr/>
                <a:lstStyle/>
                <a:p>
                  <a:endParaRPr lang="zh-CN" altLang="en-US"/>
                </a:p>
              </p:txBody>
            </p:sp>
            <p:sp>
              <p:nvSpPr>
                <p:cNvPr id="40076" name="椭圆 40075"/>
                <p:cNvSpPr/>
                <p:nvPr/>
              </p:nvSpPr>
              <p:spPr>
                <a:xfrm>
                  <a:off x="2435" y="2016"/>
                  <a:ext cx="240" cy="240"/>
                </a:xfrm>
                <a:prstGeom prst="ellipse">
                  <a:avLst/>
                </a:prstGeom>
                <a:gradFill rotWithShape="0">
                  <a:gsLst>
                    <a:gs pos="0">
                      <a:srgbClr val="FF6600"/>
                    </a:gs>
                    <a:gs pos="100000">
                      <a:srgbClr val="FFCC00"/>
                    </a:gs>
                  </a:gsLst>
                  <a:lin ang="18900000" scaled="1"/>
                  <a:tileRect/>
                </a:gradFill>
                <a:ln w="9525" cap="flat" cmpd="sng">
                  <a:solidFill>
                    <a:srgbClr val="FF6600"/>
                  </a:solidFill>
                  <a:prstDash val="solid"/>
                  <a:headEnd type="none" w="med" len="med"/>
                  <a:tailEnd type="none" w="med" len="med"/>
                </a:ln>
              </p:spPr>
              <p:txBody>
                <a:bodyPr/>
                <a:lstStyle/>
                <a:p>
                  <a:endParaRPr lang="zh-CN" altLang="en-US"/>
                </a:p>
              </p:txBody>
            </p:sp>
            <p:sp>
              <p:nvSpPr>
                <p:cNvPr id="40077" name="椭圆 40076"/>
                <p:cNvSpPr/>
                <p:nvPr/>
              </p:nvSpPr>
              <p:spPr>
                <a:xfrm>
                  <a:off x="2291" y="2160"/>
                  <a:ext cx="240" cy="240"/>
                </a:xfrm>
                <a:prstGeom prst="ellipse">
                  <a:avLst/>
                </a:prstGeom>
                <a:gradFill rotWithShape="0">
                  <a:gsLst>
                    <a:gs pos="0">
                      <a:srgbClr val="FFCC00"/>
                    </a:gs>
                    <a:gs pos="100000">
                      <a:srgbClr val="FF6600"/>
                    </a:gs>
                  </a:gsLst>
                  <a:lin ang="18900000" scaled="1"/>
                  <a:tileRect/>
                </a:gradFill>
                <a:ln w="9525" cap="flat" cmpd="sng">
                  <a:solidFill>
                    <a:srgbClr val="FF6600"/>
                  </a:solidFill>
                  <a:prstDash val="solid"/>
                  <a:headEnd type="none" w="med" len="med"/>
                  <a:tailEnd type="none" w="med" len="med"/>
                </a:ln>
              </p:spPr>
              <p:txBody>
                <a:bodyPr/>
                <a:lstStyle/>
                <a:p>
                  <a:endParaRPr lang="zh-CN" altLang="en-US"/>
                </a:p>
              </p:txBody>
            </p:sp>
            <p:sp>
              <p:nvSpPr>
                <p:cNvPr id="40078" name="椭圆 40077"/>
                <p:cNvSpPr/>
                <p:nvPr/>
              </p:nvSpPr>
              <p:spPr>
                <a:xfrm>
                  <a:off x="2339" y="2338"/>
                  <a:ext cx="240" cy="240"/>
                </a:xfrm>
                <a:prstGeom prst="ellipse">
                  <a:avLst/>
                </a:prstGeom>
                <a:gradFill rotWithShape="0">
                  <a:gsLst>
                    <a:gs pos="0">
                      <a:srgbClr val="FFFF00"/>
                    </a:gs>
                    <a:gs pos="100000">
                      <a:srgbClr val="B2B2B2"/>
                    </a:gs>
                  </a:gsLst>
                  <a:lin ang="18900000" scaled="1"/>
                  <a:tileRect/>
                </a:gradFill>
                <a:ln w="9525" cap="flat" cmpd="sng">
                  <a:solidFill>
                    <a:srgbClr val="FFFF00"/>
                  </a:solidFill>
                  <a:prstDash val="solid"/>
                  <a:headEnd type="none" w="med" len="med"/>
                  <a:tailEnd type="none" w="med" len="med"/>
                </a:ln>
              </p:spPr>
              <p:txBody>
                <a:bodyPr/>
                <a:lstStyle/>
                <a:p>
                  <a:endParaRPr lang="zh-CN" altLang="en-US"/>
                </a:p>
              </p:txBody>
            </p:sp>
            <p:sp>
              <p:nvSpPr>
                <p:cNvPr id="40079" name="椭圆 40078"/>
                <p:cNvSpPr/>
                <p:nvPr/>
              </p:nvSpPr>
              <p:spPr>
                <a:xfrm>
                  <a:off x="2291" y="2256"/>
                  <a:ext cx="240" cy="240"/>
                </a:xfrm>
                <a:prstGeom prst="ellipse">
                  <a:avLst/>
                </a:prstGeom>
                <a:gradFill rotWithShape="0">
                  <a:gsLst>
                    <a:gs pos="0">
                      <a:srgbClr val="FFFF00"/>
                    </a:gs>
                    <a:gs pos="100000">
                      <a:srgbClr val="B2B2B2"/>
                    </a:gs>
                  </a:gsLst>
                  <a:lin ang="18900000" scaled="1"/>
                  <a:tileRect/>
                </a:gradFill>
                <a:ln w="9525" cap="flat" cmpd="sng">
                  <a:solidFill>
                    <a:srgbClr val="FFFF00"/>
                  </a:solidFill>
                  <a:prstDash val="solid"/>
                  <a:headEnd type="none" w="med" len="med"/>
                  <a:tailEnd type="none" w="med" len="med"/>
                </a:ln>
              </p:spPr>
              <p:txBody>
                <a:bodyPr/>
                <a:lstStyle/>
                <a:p>
                  <a:endParaRPr lang="zh-CN" altLang="en-US"/>
                </a:p>
              </p:txBody>
            </p:sp>
            <p:sp>
              <p:nvSpPr>
                <p:cNvPr id="40080" name="椭圆 40079"/>
                <p:cNvSpPr/>
                <p:nvPr/>
              </p:nvSpPr>
              <p:spPr>
                <a:xfrm rot="10162083">
                  <a:off x="2530" y="2247"/>
                  <a:ext cx="240" cy="240"/>
                </a:xfrm>
                <a:prstGeom prst="ellipse">
                  <a:avLst/>
                </a:prstGeom>
                <a:gradFill rotWithShape="0">
                  <a:gsLst>
                    <a:gs pos="0">
                      <a:srgbClr val="FF6600"/>
                    </a:gs>
                    <a:gs pos="100000">
                      <a:srgbClr val="FFCC00"/>
                    </a:gs>
                  </a:gsLst>
                  <a:lin ang="18900000" scaled="1"/>
                  <a:tileRect/>
                </a:gradFill>
                <a:ln w="9525" cap="flat" cmpd="sng">
                  <a:solidFill>
                    <a:srgbClr val="FF6600"/>
                  </a:solidFill>
                  <a:prstDash val="solid"/>
                  <a:headEnd type="none" w="med" len="med"/>
                  <a:tailEnd type="none" w="med" len="med"/>
                </a:ln>
              </p:spPr>
              <p:txBody>
                <a:bodyPr/>
                <a:lstStyle/>
                <a:p>
                  <a:endParaRPr lang="zh-CN" altLang="en-US"/>
                </a:p>
              </p:txBody>
            </p:sp>
            <p:sp>
              <p:nvSpPr>
                <p:cNvPr id="40081" name="椭圆 40080"/>
                <p:cNvSpPr/>
                <p:nvPr/>
              </p:nvSpPr>
              <p:spPr>
                <a:xfrm rot="10162083">
                  <a:off x="2367" y="2228"/>
                  <a:ext cx="240" cy="240"/>
                </a:xfrm>
                <a:prstGeom prst="ellipse">
                  <a:avLst/>
                </a:prstGeom>
                <a:gradFill rotWithShape="0">
                  <a:gsLst>
                    <a:gs pos="0">
                      <a:srgbClr val="FF6600"/>
                    </a:gs>
                    <a:gs pos="100000">
                      <a:srgbClr val="FFCC00"/>
                    </a:gs>
                  </a:gsLst>
                  <a:lin ang="18900000" scaled="1"/>
                  <a:tileRect/>
                </a:gradFill>
                <a:ln w="9525" cap="flat" cmpd="sng">
                  <a:solidFill>
                    <a:srgbClr val="FF6600"/>
                  </a:solidFill>
                  <a:prstDash val="solid"/>
                  <a:headEnd type="none" w="med" len="med"/>
                  <a:tailEnd type="none" w="med" len="med"/>
                </a:ln>
              </p:spPr>
              <p:txBody>
                <a:bodyPr/>
                <a:lstStyle/>
                <a:p>
                  <a:endParaRPr lang="zh-CN" altLang="en-US"/>
                </a:p>
              </p:txBody>
            </p:sp>
            <p:sp>
              <p:nvSpPr>
                <p:cNvPr id="40082" name="椭圆 40081"/>
                <p:cNvSpPr/>
                <p:nvPr/>
              </p:nvSpPr>
              <p:spPr>
                <a:xfrm>
                  <a:off x="2358" y="1908"/>
                  <a:ext cx="240" cy="240"/>
                </a:xfrm>
                <a:prstGeom prst="ellipse">
                  <a:avLst/>
                </a:prstGeom>
                <a:gradFill rotWithShape="0">
                  <a:gsLst>
                    <a:gs pos="0">
                      <a:srgbClr val="FF6600"/>
                    </a:gs>
                    <a:gs pos="100000">
                      <a:srgbClr val="FFCC00"/>
                    </a:gs>
                  </a:gsLst>
                  <a:lin ang="18900000" scaled="1"/>
                  <a:tileRect/>
                </a:gradFill>
                <a:ln w="9525" cap="flat" cmpd="sng">
                  <a:solidFill>
                    <a:srgbClr val="FF6600"/>
                  </a:solidFill>
                  <a:prstDash val="solid"/>
                  <a:headEnd type="none" w="med" len="med"/>
                  <a:tailEnd type="none" w="med" len="med"/>
                </a:ln>
              </p:spPr>
              <p:txBody>
                <a:bodyPr/>
                <a:lstStyle/>
                <a:p>
                  <a:endParaRPr lang="zh-CN" altLang="en-US"/>
                </a:p>
              </p:txBody>
            </p:sp>
            <p:sp>
              <p:nvSpPr>
                <p:cNvPr id="40083" name="椭圆 40082"/>
                <p:cNvSpPr/>
                <p:nvPr/>
              </p:nvSpPr>
              <p:spPr>
                <a:xfrm>
                  <a:off x="2435" y="2496"/>
                  <a:ext cx="240" cy="240"/>
                </a:xfrm>
                <a:prstGeom prst="ellipse">
                  <a:avLst/>
                </a:prstGeom>
                <a:gradFill rotWithShape="0">
                  <a:gsLst>
                    <a:gs pos="0">
                      <a:srgbClr val="FFFF00"/>
                    </a:gs>
                    <a:gs pos="100000">
                      <a:srgbClr val="B2B2B2"/>
                    </a:gs>
                  </a:gsLst>
                  <a:lin ang="18900000" scaled="1"/>
                  <a:tileRect/>
                </a:gradFill>
                <a:ln w="6350" cap="flat" cmpd="sng">
                  <a:solidFill>
                    <a:srgbClr val="FFFF00"/>
                  </a:solidFill>
                  <a:prstDash val="solid"/>
                  <a:headEnd type="none" w="med" len="med"/>
                  <a:tailEnd type="none" w="med" len="med"/>
                </a:ln>
              </p:spPr>
              <p:txBody>
                <a:bodyPr/>
                <a:lstStyle/>
                <a:p>
                  <a:endParaRPr lang="zh-CN" altLang="en-US"/>
                </a:p>
              </p:txBody>
            </p:sp>
            <p:sp>
              <p:nvSpPr>
                <p:cNvPr id="40084" name="椭圆 40083"/>
                <p:cNvSpPr/>
                <p:nvPr/>
              </p:nvSpPr>
              <p:spPr>
                <a:xfrm>
                  <a:off x="2581" y="1968"/>
                  <a:ext cx="240" cy="240"/>
                </a:xfrm>
                <a:prstGeom prst="ellipse">
                  <a:avLst/>
                </a:prstGeom>
                <a:gradFill rotWithShape="0">
                  <a:gsLst>
                    <a:gs pos="0">
                      <a:srgbClr val="FF6600"/>
                    </a:gs>
                    <a:gs pos="100000">
                      <a:srgbClr val="FFCC00"/>
                    </a:gs>
                  </a:gsLst>
                  <a:lin ang="18900000" scaled="1"/>
                  <a:tileRect/>
                </a:gradFill>
                <a:ln w="9525" cap="flat" cmpd="sng">
                  <a:solidFill>
                    <a:srgbClr val="FF6600"/>
                  </a:solidFill>
                  <a:prstDash val="solid"/>
                  <a:headEnd type="none" w="med" len="med"/>
                  <a:tailEnd type="none" w="med" len="med"/>
                </a:ln>
              </p:spPr>
              <p:txBody>
                <a:bodyPr/>
                <a:lstStyle/>
                <a:p>
                  <a:endParaRPr lang="zh-CN" altLang="en-US"/>
                </a:p>
              </p:txBody>
            </p:sp>
            <p:sp>
              <p:nvSpPr>
                <p:cNvPr id="40085" name="椭圆 40084"/>
                <p:cNvSpPr/>
                <p:nvPr/>
              </p:nvSpPr>
              <p:spPr>
                <a:xfrm>
                  <a:off x="2725" y="1968"/>
                  <a:ext cx="240" cy="240"/>
                </a:xfrm>
                <a:prstGeom prst="ellipse">
                  <a:avLst/>
                </a:prstGeom>
                <a:gradFill rotWithShape="0">
                  <a:gsLst>
                    <a:gs pos="0">
                      <a:srgbClr val="FF6600"/>
                    </a:gs>
                    <a:gs pos="100000">
                      <a:srgbClr val="FFCC00"/>
                    </a:gs>
                  </a:gsLst>
                  <a:lin ang="18900000" scaled="1"/>
                  <a:tileRect/>
                </a:gradFill>
                <a:ln w="9525" cap="flat" cmpd="sng">
                  <a:solidFill>
                    <a:srgbClr val="FF6600"/>
                  </a:solidFill>
                  <a:prstDash val="solid"/>
                  <a:headEnd type="none" w="med" len="med"/>
                  <a:tailEnd type="none" w="med" len="med"/>
                </a:ln>
              </p:spPr>
              <p:txBody>
                <a:bodyPr/>
                <a:lstStyle/>
                <a:p>
                  <a:endParaRPr lang="zh-CN" altLang="en-US"/>
                </a:p>
              </p:txBody>
            </p:sp>
            <p:sp>
              <p:nvSpPr>
                <p:cNvPr id="40086" name="椭圆 40085"/>
                <p:cNvSpPr/>
                <p:nvPr/>
              </p:nvSpPr>
              <p:spPr>
                <a:xfrm>
                  <a:off x="2099" y="2064"/>
                  <a:ext cx="240" cy="240"/>
                </a:xfrm>
                <a:prstGeom prst="ellipse">
                  <a:avLst/>
                </a:prstGeom>
                <a:gradFill rotWithShape="0">
                  <a:gsLst>
                    <a:gs pos="0">
                      <a:srgbClr val="FFFF00"/>
                    </a:gs>
                    <a:gs pos="100000">
                      <a:srgbClr val="B2B2B2"/>
                    </a:gs>
                  </a:gsLst>
                  <a:lin ang="18900000" scaled="1"/>
                  <a:tileRect/>
                </a:gradFill>
                <a:ln w="6350" cap="flat" cmpd="sng">
                  <a:solidFill>
                    <a:srgbClr val="FFFF00"/>
                  </a:solidFill>
                  <a:prstDash val="solid"/>
                  <a:headEnd type="none" w="med" len="med"/>
                  <a:tailEnd type="none" w="med" len="med"/>
                </a:ln>
              </p:spPr>
              <p:txBody>
                <a:bodyPr/>
                <a:lstStyle/>
                <a:p>
                  <a:endParaRPr lang="zh-CN" altLang="en-US"/>
                </a:p>
              </p:txBody>
            </p:sp>
            <p:sp>
              <p:nvSpPr>
                <p:cNvPr id="40087" name="椭圆 40086"/>
                <p:cNvSpPr/>
                <p:nvPr/>
              </p:nvSpPr>
              <p:spPr>
                <a:xfrm>
                  <a:off x="2195" y="2028"/>
                  <a:ext cx="240" cy="240"/>
                </a:xfrm>
                <a:prstGeom prst="ellipse">
                  <a:avLst/>
                </a:prstGeom>
                <a:gradFill rotWithShape="0">
                  <a:gsLst>
                    <a:gs pos="0">
                      <a:srgbClr val="FFFF00"/>
                    </a:gs>
                    <a:gs pos="100000">
                      <a:srgbClr val="B2B2B2"/>
                    </a:gs>
                  </a:gsLst>
                  <a:lin ang="18900000" scaled="1"/>
                  <a:tileRect/>
                </a:gradFill>
                <a:ln w="6350" cap="flat" cmpd="sng">
                  <a:solidFill>
                    <a:srgbClr val="FFFF00"/>
                  </a:solidFill>
                  <a:prstDash val="solid"/>
                  <a:headEnd type="none" w="med" len="med"/>
                  <a:tailEnd type="none" w="med" len="med"/>
                </a:ln>
              </p:spPr>
              <p:txBody>
                <a:bodyPr/>
                <a:lstStyle/>
                <a:p>
                  <a:endParaRPr lang="zh-CN" altLang="en-US"/>
                </a:p>
              </p:txBody>
            </p:sp>
            <p:sp>
              <p:nvSpPr>
                <p:cNvPr id="40088" name="椭圆 40087"/>
                <p:cNvSpPr/>
                <p:nvPr/>
              </p:nvSpPr>
              <p:spPr>
                <a:xfrm>
                  <a:off x="2382" y="1968"/>
                  <a:ext cx="240" cy="240"/>
                </a:xfrm>
                <a:prstGeom prst="ellipse">
                  <a:avLst/>
                </a:prstGeom>
                <a:gradFill rotWithShape="0">
                  <a:gsLst>
                    <a:gs pos="0">
                      <a:srgbClr val="FFFF00"/>
                    </a:gs>
                    <a:gs pos="100000">
                      <a:srgbClr val="B2B2B2"/>
                    </a:gs>
                  </a:gsLst>
                  <a:lin ang="18900000" scaled="1"/>
                  <a:tileRect/>
                </a:gradFill>
                <a:ln w="6350" cap="flat" cmpd="sng">
                  <a:solidFill>
                    <a:srgbClr val="FFFF00"/>
                  </a:solidFill>
                  <a:prstDash val="solid"/>
                  <a:headEnd type="none" w="med" len="med"/>
                  <a:tailEnd type="none" w="med" len="med"/>
                </a:ln>
              </p:spPr>
              <p:txBody>
                <a:bodyPr/>
                <a:lstStyle/>
                <a:p>
                  <a:endParaRPr lang="zh-CN" altLang="en-US"/>
                </a:p>
              </p:txBody>
            </p:sp>
            <p:sp>
              <p:nvSpPr>
                <p:cNvPr id="40089" name="椭圆 40088"/>
                <p:cNvSpPr/>
                <p:nvPr/>
              </p:nvSpPr>
              <p:spPr>
                <a:xfrm>
                  <a:off x="2147" y="2256"/>
                  <a:ext cx="240" cy="240"/>
                </a:xfrm>
                <a:prstGeom prst="ellipse">
                  <a:avLst/>
                </a:prstGeom>
                <a:gradFill rotWithShape="0">
                  <a:gsLst>
                    <a:gs pos="0">
                      <a:srgbClr val="FF6600"/>
                    </a:gs>
                    <a:gs pos="100000">
                      <a:srgbClr val="FFCC00"/>
                    </a:gs>
                  </a:gsLst>
                  <a:lin ang="18900000" scaled="1"/>
                  <a:tileRect/>
                </a:gradFill>
                <a:ln w="9525" cap="flat" cmpd="sng">
                  <a:solidFill>
                    <a:srgbClr val="FF6600"/>
                  </a:solidFill>
                  <a:prstDash val="solid"/>
                  <a:headEnd type="none" w="med" len="med"/>
                  <a:tailEnd type="none" w="med" len="med"/>
                </a:ln>
              </p:spPr>
              <p:txBody>
                <a:bodyPr/>
                <a:lstStyle/>
                <a:p>
                  <a:endParaRPr lang="zh-CN" altLang="en-US"/>
                </a:p>
              </p:txBody>
            </p:sp>
            <p:sp>
              <p:nvSpPr>
                <p:cNvPr id="40090" name="椭圆 40089"/>
                <p:cNvSpPr/>
                <p:nvPr/>
              </p:nvSpPr>
              <p:spPr>
                <a:xfrm>
                  <a:off x="2243" y="2448"/>
                  <a:ext cx="240" cy="240"/>
                </a:xfrm>
                <a:prstGeom prst="ellipse">
                  <a:avLst/>
                </a:prstGeom>
                <a:gradFill rotWithShape="0">
                  <a:gsLst>
                    <a:gs pos="0">
                      <a:srgbClr val="FFCC00"/>
                    </a:gs>
                    <a:gs pos="100000">
                      <a:srgbClr val="FF6600"/>
                    </a:gs>
                  </a:gsLst>
                  <a:lin ang="0" scaled="1"/>
                  <a:tileRect/>
                </a:gradFill>
                <a:ln w="9525" cap="flat" cmpd="sng">
                  <a:solidFill>
                    <a:srgbClr val="FF6600"/>
                  </a:solidFill>
                  <a:prstDash val="solid"/>
                  <a:headEnd type="none" w="med" len="med"/>
                  <a:tailEnd type="none" w="med" len="med"/>
                </a:ln>
              </p:spPr>
              <p:txBody>
                <a:bodyPr/>
                <a:lstStyle/>
                <a:p>
                  <a:endParaRPr lang="zh-CN" altLang="en-US"/>
                </a:p>
              </p:txBody>
            </p:sp>
            <p:sp>
              <p:nvSpPr>
                <p:cNvPr id="40091" name="椭圆 40090"/>
                <p:cNvSpPr/>
                <p:nvPr/>
              </p:nvSpPr>
              <p:spPr>
                <a:xfrm rot="10162083">
                  <a:off x="2677" y="2317"/>
                  <a:ext cx="240" cy="240"/>
                </a:xfrm>
                <a:prstGeom prst="ellipse">
                  <a:avLst/>
                </a:prstGeom>
                <a:gradFill rotWithShape="0">
                  <a:gsLst>
                    <a:gs pos="0">
                      <a:srgbClr val="FF6600"/>
                    </a:gs>
                    <a:gs pos="100000">
                      <a:srgbClr val="FFCC00"/>
                    </a:gs>
                  </a:gsLst>
                  <a:lin ang="2700000" scaled="1"/>
                  <a:tileRect/>
                </a:gradFill>
                <a:ln w="9525" cap="flat" cmpd="sng">
                  <a:solidFill>
                    <a:srgbClr val="FF6600"/>
                  </a:solidFill>
                  <a:prstDash val="solid"/>
                  <a:headEnd type="none" w="med" len="med"/>
                  <a:tailEnd type="none" w="med" len="med"/>
                </a:ln>
              </p:spPr>
              <p:txBody>
                <a:bodyPr/>
                <a:lstStyle/>
                <a:p>
                  <a:endParaRPr lang="zh-CN" altLang="en-US"/>
                </a:p>
              </p:txBody>
            </p:sp>
            <p:sp>
              <p:nvSpPr>
                <p:cNvPr id="40092" name="椭圆 40091"/>
                <p:cNvSpPr/>
                <p:nvPr/>
              </p:nvSpPr>
              <p:spPr>
                <a:xfrm rot="10162083">
                  <a:off x="2710" y="2164"/>
                  <a:ext cx="240" cy="240"/>
                </a:xfrm>
                <a:prstGeom prst="ellipse">
                  <a:avLst/>
                </a:prstGeom>
                <a:gradFill rotWithShape="0">
                  <a:gsLst>
                    <a:gs pos="0">
                      <a:srgbClr val="FFFF00"/>
                    </a:gs>
                    <a:gs pos="100000">
                      <a:srgbClr val="B2B2B2"/>
                    </a:gs>
                  </a:gsLst>
                  <a:lin ang="18900000" scaled="1"/>
                  <a:tileRect/>
                </a:gradFill>
                <a:ln w="9525" cap="flat" cmpd="sng">
                  <a:solidFill>
                    <a:srgbClr val="FFFF00"/>
                  </a:solidFill>
                  <a:prstDash val="solid"/>
                  <a:headEnd type="none" w="med" len="med"/>
                  <a:tailEnd type="none" w="med" len="med"/>
                </a:ln>
              </p:spPr>
              <p:txBody>
                <a:bodyPr/>
                <a:lstStyle/>
                <a:p>
                  <a:endParaRPr lang="zh-CN" altLang="en-US"/>
                </a:p>
              </p:txBody>
            </p:sp>
            <p:sp>
              <p:nvSpPr>
                <p:cNvPr id="40093" name="椭圆 40092"/>
                <p:cNvSpPr/>
                <p:nvPr/>
              </p:nvSpPr>
              <p:spPr>
                <a:xfrm rot="10162083">
                  <a:off x="2645" y="2079"/>
                  <a:ext cx="240" cy="240"/>
                </a:xfrm>
                <a:prstGeom prst="ellipse">
                  <a:avLst/>
                </a:prstGeom>
                <a:gradFill rotWithShape="0">
                  <a:gsLst>
                    <a:gs pos="0">
                      <a:srgbClr val="FF6600"/>
                    </a:gs>
                    <a:gs pos="100000">
                      <a:srgbClr val="FFCC00"/>
                    </a:gs>
                  </a:gsLst>
                  <a:lin ang="18900000" scaled="1"/>
                  <a:tileRect/>
                </a:gradFill>
                <a:ln w="9525" cap="flat" cmpd="sng">
                  <a:solidFill>
                    <a:srgbClr val="FF6600"/>
                  </a:solidFill>
                  <a:prstDash val="solid"/>
                  <a:headEnd type="none" w="med" len="med"/>
                  <a:tailEnd type="none" w="med" len="med"/>
                </a:ln>
              </p:spPr>
              <p:txBody>
                <a:bodyPr/>
                <a:lstStyle/>
                <a:p>
                  <a:endParaRPr lang="zh-CN" altLang="en-US"/>
                </a:p>
              </p:txBody>
            </p:sp>
            <p:sp>
              <p:nvSpPr>
                <p:cNvPr id="40094" name="椭圆 40093"/>
                <p:cNvSpPr/>
                <p:nvPr/>
              </p:nvSpPr>
              <p:spPr>
                <a:xfrm rot="10162083">
                  <a:off x="2541" y="2049"/>
                  <a:ext cx="240" cy="240"/>
                </a:xfrm>
                <a:prstGeom prst="ellipse">
                  <a:avLst/>
                </a:prstGeom>
                <a:gradFill rotWithShape="0">
                  <a:gsLst>
                    <a:gs pos="0">
                      <a:srgbClr val="FFFF00"/>
                    </a:gs>
                    <a:gs pos="100000">
                      <a:srgbClr val="B2B2B2"/>
                    </a:gs>
                  </a:gsLst>
                  <a:lin ang="18900000" scaled="1"/>
                  <a:tileRect/>
                </a:gradFill>
                <a:ln w="6350" cap="flat" cmpd="sng">
                  <a:solidFill>
                    <a:srgbClr val="FFFF00"/>
                  </a:solidFill>
                  <a:prstDash val="solid"/>
                  <a:headEnd type="none" w="med" len="med"/>
                  <a:tailEnd type="none" w="med" len="med"/>
                </a:ln>
              </p:spPr>
              <p:txBody>
                <a:bodyPr/>
                <a:lstStyle/>
                <a:p>
                  <a:endParaRPr lang="zh-CN" altLang="en-US"/>
                </a:p>
              </p:txBody>
            </p:sp>
            <p:sp>
              <p:nvSpPr>
                <p:cNvPr id="40095" name="椭圆 40094"/>
                <p:cNvSpPr/>
                <p:nvPr/>
              </p:nvSpPr>
              <p:spPr>
                <a:xfrm rot="10162083">
                  <a:off x="2435" y="2264"/>
                  <a:ext cx="240" cy="240"/>
                </a:xfrm>
                <a:prstGeom prst="ellipse">
                  <a:avLst/>
                </a:prstGeom>
                <a:gradFill rotWithShape="0">
                  <a:gsLst>
                    <a:gs pos="0">
                      <a:srgbClr val="FFFF00"/>
                    </a:gs>
                    <a:gs pos="100000">
                      <a:srgbClr val="B2B2B2"/>
                    </a:gs>
                  </a:gsLst>
                  <a:lin ang="18900000" scaled="1"/>
                  <a:tileRect/>
                </a:gradFill>
                <a:ln w="6350" cap="flat" cmpd="sng">
                  <a:solidFill>
                    <a:srgbClr val="FFFF00"/>
                  </a:solidFill>
                  <a:prstDash val="solid"/>
                  <a:headEnd type="none" w="med" len="med"/>
                  <a:tailEnd type="none" w="med" len="med"/>
                </a:ln>
              </p:spPr>
              <p:txBody>
                <a:bodyPr/>
                <a:lstStyle/>
                <a:p>
                  <a:endParaRPr lang="zh-CN" altLang="en-US"/>
                </a:p>
              </p:txBody>
            </p:sp>
            <p:sp>
              <p:nvSpPr>
                <p:cNvPr id="40096" name="椭圆 40095"/>
                <p:cNvSpPr/>
                <p:nvPr/>
              </p:nvSpPr>
              <p:spPr>
                <a:xfrm>
                  <a:off x="2238" y="2304"/>
                  <a:ext cx="240" cy="240"/>
                </a:xfrm>
                <a:prstGeom prst="ellipse">
                  <a:avLst/>
                </a:prstGeom>
                <a:gradFill rotWithShape="0">
                  <a:gsLst>
                    <a:gs pos="0">
                      <a:srgbClr val="FFFF00"/>
                    </a:gs>
                    <a:gs pos="100000">
                      <a:srgbClr val="B2B2B2"/>
                    </a:gs>
                  </a:gsLst>
                  <a:lin ang="18900000" scaled="1"/>
                  <a:tileRect/>
                </a:gradFill>
                <a:ln w="6350" cap="flat" cmpd="sng">
                  <a:solidFill>
                    <a:srgbClr val="FFFF00"/>
                  </a:solidFill>
                  <a:prstDash val="solid"/>
                  <a:headEnd type="none" w="med" len="med"/>
                  <a:tailEnd type="none" w="med" len="med"/>
                </a:ln>
              </p:spPr>
              <p:txBody>
                <a:bodyPr/>
                <a:lstStyle/>
                <a:p>
                  <a:endParaRPr lang="zh-CN" altLang="en-US"/>
                </a:p>
              </p:txBody>
            </p:sp>
            <p:sp>
              <p:nvSpPr>
                <p:cNvPr id="40097" name="椭圆 40096"/>
                <p:cNvSpPr/>
                <p:nvPr/>
              </p:nvSpPr>
              <p:spPr>
                <a:xfrm rot="10162083">
                  <a:off x="2462" y="2406"/>
                  <a:ext cx="240" cy="240"/>
                </a:xfrm>
                <a:prstGeom prst="ellipse">
                  <a:avLst/>
                </a:prstGeom>
                <a:gradFill rotWithShape="0">
                  <a:gsLst>
                    <a:gs pos="0">
                      <a:srgbClr val="FF6600"/>
                    </a:gs>
                    <a:gs pos="100000">
                      <a:srgbClr val="FFCC00"/>
                    </a:gs>
                  </a:gsLst>
                  <a:lin ang="18900000" scaled="1"/>
                  <a:tileRect/>
                </a:gradFill>
                <a:ln w="9525" cap="flat" cmpd="sng">
                  <a:solidFill>
                    <a:srgbClr val="FF6600"/>
                  </a:solidFill>
                  <a:prstDash val="solid"/>
                  <a:headEnd type="none" w="med" len="med"/>
                  <a:tailEnd type="none" w="med" len="med"/>
                </a:ln>
              </p:spPr>
              <p:txBody>
                <a:bodyPr/>
                <a:lstStyle/>
                <a:p>
                  <a:endParaRPr lang="zh-CN" altLang="en-US"/>
                </a:p>
              </p:txBody>
            </p:sp>
            <p:sp>
              <p:nvSpPr>
                <p:cNvPr id="40098" name="椭圆 40097"/>
                <p:cNvSpPr/>
                <p:nvPr/>
              </p:nvSpPr>
              <p:spPr>
                <a:xfrm rot="10162083">
                  <a:off x="2622" y="2352"/>
                  <a:ext cx="240" cy="240"/>
                </a:xfrm>
                <a:prstGeom prst="ellipse">
                  <a:avLst/>
                </a:prstGeom>
                <a:gradFill rotWithShape="0">
                  <a:gsLst>
                    <a:gs pos="0">
                      <a:srgbClr val="FFFF00"/>
                    </a:gs>
                    <a:gs pos="100000">
                      <a:srgbClr val="B2B2B2"/>
                    </a:gs>
                  </a:gsLst>
                  <a:lin ang="18900000" scaled="1"/>
                  <a:tileRect/>
                </a:gradFill>
                <a:ln w="6350" cap="flat" cmpd="sng">
                  <a:solidFill>
                    <a:srgbClr val="FFFF00"/>
                  </a:solidFill>
                  <a:prstDash val="solid"/>
                  <a:headEnd type="none" w="med" len="med"/>
                  <a:tailEnd type="none" w="med" len="med"/>
                </a:ln>
              </p:spPr>
              <p:txBody>
                <a:bodyPr/>
                <a:lstStyle/>
                <a:p>
                  <a:endParaRPr lang="zh-CN" altLang="en-US"/>
                </a:p>
              </p:txBody>
            </p:sp>
            <p:sp>
              <p:nvSpPr>
                <p:cNvPr id="40099" name="椭圆 40098"/>
                <p:cNvSpPr/>
                <p:nvPr/>
              </p:nvSpPr>
              <p:spPr>
                <a:xfrm>
                  <a:off x="2382" y="2162"/>
                  <a:ext cx="240" cy="240"/>
                </a:xfrm>
                <a:prstGeom prst="ellipse">
                  <a:avLst/>
                </a:prstGeom>
                <a:gradFill rotWithShape="0">
                  <a:gsLst>
                    <a:gs pos="0">
                      <a:srgbClr val="FFFF00"/>
                    </a:gs>
                    <a:gs pos="100000">
                      <a:srgbClr val="B2B2B2"/>
                    </a:gs>
                  </a:gsLst>
                  <a:lin ang="18900000" scaled="1"/>
                  <a:tileRect/>
                </a:gradFill>
                <a:ln w="6350" cap="flat" cmpd="sng">
                  <a:solidFill>
                    <a:srgbClr val="FFFF00"/>
                  </a:solidFill>
                  <a:prstDash val="solid"/>
                  <a:headEnd type="none" w="med" len="med"/>
                  <a:tailEnd type="none" w="med" len="med"/>
                </a:ln>
              </p:spPr>
              <p:txBody>
                <a:bodyPr/>
                <a:lstStyle/>
                <a:p>
                  <a:endParaRPr lang="zh-CN" altLang="en-US"/>
                </a:p>
              </p:txBody>
            </p:sp>
            <p:sp>
              <p:nvSpPr>
                <p:cNvPr id="40100" name="椭圆 40099"/>
                <p:cNvSpPr/>
                <p:nvPr/>
              </p:nvSpPr>
              <p:spPr>
                <a:xfrm rot="10162083">
                  <a:off x="2238" y="2112"/>
                  <a:ext cx="240" cy="240"/>
                </a:xfrm>
                <a:prstGeom prst="ellipse">
                  <a:avLst/>
                </a:prstGeom>
                <a:gradFill rotWithShape="0">
                  <a:gsLst>
                    <a:gs pos="0">
                      <a:srgbClr val="FF6600"/>
                    </a:gs>
                    <a:gs pos="100000">
                      <a:srgbClr val="FFCC00"/>
                    </a:gs>
                  </a:gsLst>
                  <a:lin ang="18900000" scaled="1"/>
                  <a:tileRect/>
                </a:gradFill>
                <a:ln w="9525" cap="flat" cmpd="sng">
                  <a:solidFill>
                    <a:srgbClr val="FF6600"/>
                  </a:solidFill>
                  <a:prstDash val="solid"/>
                  <a:headEnd type="none" w="med" len="med"/>
                  <a:tailEnd type="none" w="med" len="med"/>
                </a:ln>
              </p:spPr>
              <p:txBody>
                <a:bodyPr/>
                <a:lstStyle/>
                <a:p>
                  <a:endParaRPr lang="zh-CN" altLang="en-US"/>
                </a:p>
              </p:txBody>
            </p:sp>
            <p:sp>
              <p:nvSpPr>
                <p:cNvPr id="40101" name="椭圆 40100"/>
                <p:cNvSpPr/>
                <p:nvPr/>
              </p:nvSpPr>
              <p:spPr>
                <a:xfrm rot="10162083">
                  <a:off x="2526" y="2160"/>
                  <a:ext cx="240" cy="240"/>
                </a:xfrm>
                <a:prstGeom prst="ellipse">
                  <a:avLst/>
                </a:prstGeom>
                <a:gradFill rotWithShape="0">
                  <a:gsLst>
                    <a:gs pos="0">
                      <a:srgbClr val="FF6600"/>
                    </a:gs>
                    <a:gs pos="100000">
                      <a:srgbClr val="FFCC00"/>
                    </a:gs>
                  </a:gsLst>
                  <a:lin ang="18900000" scaled="1"/>
                  <a:tileRect/>
                </a:gradFill>
                <a:ln w="9525" cap="flat" cmpd="sng">
                  <a:solidFill>
                    <a:srgbClr val="FF6600"/>
                  </a:solidFill>
                  <a:prstDash val="solid"/>
                  <a:headEnd type="none" w="med" len="med"/>
                  <a:tailEnd type="none" w="med" len="med"/>
                </a:ln>
              </p:spPr>
              <p:txBody>
                <a:bodyPr/>
                <a:lstStyle/>
                <a:p>
                  <a:endParaRPr lang="zh-CN" altLang="en-US"/>
                </a:p>
              </p:txBody>
            </p:sp>
          </p:grpSp>
          <p:sp>
            <p:nvSpPr>
              <p:cNvPr id="40102" name="矩形 40101"/>
              <p:cNvSpPr/>
              <p:nvPr/>
            </p:nvSpPr>
            <p:spPr>
              <a:xfrm>
                <a:off x="2448" y="2390"/>
                <a:ext cx="528" cy="250"/>
              </a:xfrm>
              <a:prstGeom prst="rect">
                <a:avLst/>
              </a:prstGeom>
              <a:noFill/>
              <a:ln w="9525">
                <a:noFill/>
              </a:ln>
            </p:spPr>
            <p:txBody>
              <a:bodyPr>
                <a:spAutoFit/>
              </a:bodyPr>
              <a:lstStyle/>
              <a:p>
                <a:pPr lvl="0">
                  <a:buClr>
                    <a:srgbClr val="000000"/>
                  </a:buClr>
                </a:pPr>
                <a:endParaRPr lang="en-US" altLang="zh-TW" sz="2000" b="1" dirty="0">
                  <a:latin typeface="Tahoma" panose="020B0604030504040204" pitchFamily="34" charset="0"/>
                  <a:ea typeface="PMingLiU" panose="02020500000000000000" pitchFamily="18" charset="-120"/>
                </a:endParaRPr>
              </a:p>
            </p:txBody>
          </p:sp>
          <p:sp>
            <p:nvSpPr>
              <p:cNvPr id="40103" name="矩形 40102"/>
              <p:cNvSpPr/>
              <p:nvPr/>
            </p:nvSpPr>
            <p:spPr>
              <a:xfrm>
                <a:off x="2448" y="2620"/>
                <a:ext cx="528" cy="250"/>
              </a:xfrm>
              <a:prstGeom prst="rect">
                <a:avLst/>
              </a:prstGeom>
              <a:noFill/>
              <a:ln w="9525">
                <a:noFill/>
              </a:ln>
            </p:spPr>
            <p:txBody>
              <a:bodyPr>
                <a:spAutoFit/>
              </a:bodyPr>
              <a:lstStyle/>
              <a:p>
                <a:pPr lvl="0">
                  <a:buClr>
                    <a:srgbClr val="000000"/>
                  </a:buClr>
                </a:pPr>
                <a:endParaRPr lang="en-US" altLang="zh-TW" sz="2000" b="1" dirty="0">
                  <a:latin typeface="Tahoma" panose="020B0604030504040204" pitchFamily="34" charset="0"/>
                  <a:ea typeface="PMingLiU" panose="02020500000000000000" pitchFamily="18" charset="-120"/>
                </a:endParaRPr>
              </a:p>
            </p:txBody>
          </p:sp>
        </p:grpSp>
        <p:sp>
          <p:nvSpPr>
            <p:cNvPr id="40104" name="矩形 40103"/>
            <p:cNvSpPr/>
            <p:nvPr/>
          </p:nvSpPr>
          <p:spPr>
            <a:xfrm>
              <a:off x="3468" y="2456"/>
              <a:ext cx="876" cy="250"/>
            </a:xfrm>
            <a:prstGeom prst="rect">
              <a:avLst/>
            </a:prstGeom>
            <a:noFill/>
            <a:ln w="9525">
              <a:noFill/>
            </a:ln>
          </p:spPr>
          <p:txBody>
            <a:bodyPr>
              <a:spAutoFit/>
            </a:bodyPr>
            <a:lstStyle/>
            <a:p>
              <a:pPr lvl="0">
                <a:buClr>
                  <a:srgbClr val="000000"/>
                </a:buClr>
              </a:pPr>
              <a:endParaRPr lang="zh-TW" altLang="en-US" sz="2000" b="1" dirty="0">
                <a:latin typeface="Tahoma" panose="020B0604030504040204" pitchFamily="34" charset="0"/>
                <a:ea typeface="PMingLiU" panose="02020500000000000000" pitchFamily="18" charset="-120"/>
              </a:endParaRPr>
            </a:p>
          </p:txBody>
        </p:sp>
      </p:grpSp>
      <p:sp>
        <p:nvSpPr>
          <p:cNvPr id="2" name="横卷形 1"/>
          <p:cNvSpPr/>
          <p:nvPr/>
        </p:nvSpPr>
        <p:spPr>
          <a:xfrm>
            <a:off x="1436180" y="5877040"/>
            <a:ext cx="9049385" cy="914400"/>
          </a:xfrm>
          <a:prstGeom prst="horizontalScroll">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698724" y="6013378"/>
            <a:ext cx="8757285" cy="579120"/>
          </a:xfrm>
          <a:prstGeom prst="rect">
            <a:avLst/>
          </a:prstGeom>
          <a:noFill/>
        </p:spPr>
        <p:txBody>
          <a:bodyPr wrap="none" rtlCol="0">
            <a:spAutoFit/>
          </a:bodyPr>
          <a:lstStyle/>
          <a:p>
            <a:r>
              <a:rPr lang="zh-CN" altLang="en-US" sz="3200" b="1" dirty="0">
                <a:latin typeface="黑体" panose="02010609060101010101" pitchFamily="2" charset="-122"/>
                <a:ea typeface="黑体" panose="02010609060101010101" pitchFamily="2" charset="-122"/>
              </a:rPr>
              <a:t>研究对象：微观粒子（原子、分子、离子</a:t>
            </a:r>
            <a:r>
              <a:rPr lang="en-US" altLang="zh-CN" sz="3200" b="1" dirty="0">
                <a:latin typeface="黑体" panose="02010609060101010101" pitchFamily="2" charset="-122"/>
                <a:ea typeface="黑体" panose="02010609060101010101" pitchFamily="2" charset="-122"/>
              </a:rPr>
              <a:t>……</a:t>
            </a:r>
            <a:r>
              <a:rPr lang="zh-CN" altLang="en-US" sz="3200" b="1" dirty="0">
                <a:latin typeface="黑体" panose="02010609060101010101" pitchFamily="2" charset="-122"/>
                <a:ea typeface="黑体" panose="02010609060101010101" pitchFamily="2" charset="-122"/>
              </a:rPr>
              <a:t>）</a:t>
            </a:r>
          </a:p>
        </p:txBody>
      </p:sp>
      <p:sp>
        <p:nvSpPr>
          <p:cNvPr id="149" name="文本框 148">
            <a:extLst>
              <a:ext uri="{FF2B5EF4-FFF2-40B4-BE49-F238E27FC236}">
                <a16:creationId xmlns:a16="http://schemas.microsoft.com/office/drawing/2014/main" id="{284A2559-1E4E-449B-8DEE-EB4B0352C8D4}"/>
              </a:ext>
            </a:extLst>
          </p:cNvPr>
          <p:cNvSpPr txBox="1"/>
          <p:nvPr/>
        </p:nvSpPr>
        <p:spPr>
          <a:xfrm>
            <a:off x="1841253" y="1387848"/>
            <a:ext cx="418232" cy="369332"/>
          </a:xfrm>
          <a:prstGeom prst="rect">
            <a:avLst/>
          </a:prstGeom>
          <a:noFill/>
        </p:spPr>
        <p:txBody>
          <a:bodyPr wrap="square" rtlCol="0">
            <a:spAutoFit/>
          </a:bodyPr>
          <a:lstStyle/>
          <a:p>
            <a:r>
              <a:rPr lang="zh-CN" altLang="en-US" dirty="0">
                <a:solidFill>
                  <a:schemeClr val="bg1"/>
                </a:solidFill>
              </a:rPr>
              <a:t>网</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9940"/>
                                        </p:tgtEl>
                                        <p:attrNameLst>
                                          <p:attrName>style.visibility</p:attrName>
                                        </p:attrNameLst>
                                      </p:cBhvr>
                                      <p:to>
                                        <p:strVal val="visible"/>
                                      </p:to>
                                    </p:set>
                                    <p:anim calcmode="lin" valueType="num">
                                      <p:cBhvr additive="base">
                                        <p:cTn id="13" dur="500" fill="hold"/>
                                        <p:tgtEl>
                                          <p:spTgt spid="39940"/>
                                        </p:tgtEl>
                                        <p:attrNameLst>
                                          <p:attrName>ppt_x</p:attrName>
                                        </p:attrNameLst>
                                      </p:cBhvr>
                                      <p:tavLst>
                                        <p:tav tm="0">
                                          <p:val>
                                            <p:strVal val="#ppt_x"/>
                                          </p:val>
                                        </p:tav>
                                        <p:tav tm="100000">
                                          <p:val>
                                            <p:strVal val="#ppt_x"/>
                                          </p:val>
                                        </p:tav>
                                      </p:tavLst>
                                    </p:anim>
                                    <p:anim calcmode="lin" valueType="num">
                                      <p:cBhvr additive="base">
                                        <p:cTn id="14" dur="500" fill="hold"/>
                                        <p:tgtEl>
                                          <p:spTgt spid="3994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9941"/>
                                        </p:tgtEl>
                                        <p:attrNameLst>
                                          <p:attrName>style.visibility</p:attrName>
                                        </p:attrNameLst>
                                      </p:cBhvr>
                                      <p:to>
                                        <p:strVal val="visible"/>
                                      </p:to>
                                    </p:set>
                                    <p:anim calcmode="lin" valueType="num">
                                      <p:cBhvr additive="base">
                                        <p:cTn id="19" dur="500" fill="hold"/>
                                        <p:tgtEl>
                                          <p:spTgt spid="39941"/>
                                        </p:tgtEl>
                                        <p:attrNameLst>
                                          <p:attrName>ppt_x</p:attrName>
                                        </p:attrNameLst>
                                      </p:cBhvr>
                                      <p:tavLst>
                                        <p:tav tm="0">
                                          <p:val>
                                            <p:strVal val="#ppt_x"/>
                                          </p:val>
                                        </p:tav>
                                        <p:tav tm="100000">
                                          <p:val>
                                            <p:strVal val="#ppt_x"/>
                                          </p:val>
                                        </p:tav>
                                      </p:tavLst>
                                    </p:anim>
                                    <p:anim calcmode="lin" valueType="num">
                                      <p:cBhvr additive="base">
                                        <p:cTn id="20" dur="500" fill="hold"/>
                                        <p:tgtEl>
                                          <p:spTgt spid="3994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animBg="1"/>
      <p:bldP spid="39941" grpId="0"/>
      <p:bldP spid="2" grpId="0" animBg="1"/>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5" name="矩形 6154"/>
          <p:cNvSpPr/>
          <p:nvPr/>
        </p:nvSpPr>
        <p:spPr>
          <a:xfrm>
            <a:off x="6219825" y="3263900"/>
            <a:ext cx="2755900" cy="763905"/>
          </a:xfrm>
          <a:prstGeom prst="rect">
            <a:avLst/>
          </a:prstGeom>
          <a:noFill/>
          <a:ln w="9525">
            <a:noFill/>
          </a:ln>
        </p:spPr>
        <p:txBody>
          <a:bodyPr>
            <a:spAutoFit/>
          </a:bodyPr>
          <a:lstStyle/>
          <a:p>
            <a:pPr lvl="0">
              <a:buClr>
                <a:srgbClr val="000000"/>
              </a:buClr>
            </a:pPr>
            <a:endParaRPr sz="4400" dirty="0">
              <a:solidFill>
                <a:schemeClr val="tx2"/>
              </a:solidFill>
              <a:latin typeface="Tahoma" panose="020B0604030504040204" pitchFamily="34" charset="0"/>
              <a:ea typeface="宋体" panose="02010600030101010101" pitchFamily="2" charset="-122"/>
            </a:endParaRPr>
          </a:p>
        </p:txBody>
      </p:sp>
      <p:graphicFrame>
        <p:nvGraphicFramePr>
          <p:cNvPr id="6208" name="表格 6207"/>
          <p:cNvGraphicFramePr/>
          <p:nvPr>
            <p:extLst>
              <p:ext uri="{D42A27DB-BD31-4B8C-83A1-F6EECF244321}">
                <p14:modId xmlns:p14="http://schemas.microsoft.com/office/powerpoint/2010/main" val="1856029079"/>
              </p:ext>
            </p:extLst>
          </p:nvPr>
        </p:nvGraphicFramePr>
        <p:xfrm>
          <a:off x="1197362" y="1568046"/>
          <a:ext cx="10115550" cy="4887768"/>
        </p:xfrm>
        <a:graphic>
          <a:graphicData uri="http://schemas.openxmlformats.org/drawingml/2006/table">
            <a:tbl>
              <a:tblPr/>
              <a:tblGrid>
                <a:gridCol w="3482340">
                  <a:extLst>
                    <a:ext uri="{9D8B030D-6E8A-4147-A177-3AD203B41FA5}">
                      <a16:colId xmlns:a16="http://schemas.microsoft.com/office/drawing/2014/main" val="20000"/>
                    </a:ext>
                  </a:extLst>
                </a:gridCol>
                <a:gridCol w="2931795">
                  <a:extLst>
                    <a:ext uri="{9D8B030D-6E8A-4147-A177-3AD203B41FA5}">
                      <a16:colId xmlns:a16="http://schemas.microsoft.com/office/drawing/2014/main" val="20001"/>
                    </a:ext>
                  </a:extLst>
                </a:gridCol>
                <a:gridCol w="3701415">
                  <a:extLst>
                    <a:ext uri="{9D8B030D-6E8A-4147-A177-3AD203B41FA5}">
                      <a16:colId xmlns:a16="http://schemas.microsoft.com/office/drawing/2014/main" val="20002"/>
                    </a:ext>
                  </a:extLst>
                </a:gridCol>
              </a:tblGrid>
              <a:tr h="641350">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2800" b="1" dirty="0">
                          <a:solidFill>
                            <a:schemeClr val="tx1"/>
                          </a:solidFill>
                        </a:rPr>
                        <a:t>物理量</a:t>
                      </a: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tx2">
                        <a:lumMod val="40000"/>
                        <a:lumOff val="60000"/>
                      </a:scheme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2800" b="1" dirty="0">
                          <a:solidFill>
                            <a:schemeClr val="tx1"/>
                          </a:solidFill>
                        </a:rPr>
                        <a:t>单位名称</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tx2">
                        <a:lumMod val="40000"/>
                        <a:lumOff val="60000"/>
                      </a:scheme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2800" b="1" dirty="0">
                          <a:solidFill>
                            <a:schemeClr val="tx1"/>
                          </a:solidFill>
                        </a:rPr>
                        <a:t>单位符号</a:t>
                      </a: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tx2">
                        <a:lumMod val="40000"/>
                        <a:lumOff val="60000"/>
                      </a:schemeClr>
                    </a:solidFill>
                  </a:tcPr>
                </a:tc>
                <a:extLst>
                  <a:ext uri="{0D108BD9-81ED-4DB2-BD59-A6C34878D82A}">
                    <a16:rowId xmlns:a16="http://schemas.microsoft.com/office/drawing/2014/main" val="10000"/>
                  </a:ext>
                </a:extLst>
              </a:tr>
              <a:tr h="610870">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2800" b="1" dirty="0"/>
                        <a:t>长度 </a:t>
                      </a:r>
                      <a:r>
                        <a:rPr lang="en-US" altLang="zh-CN" sz="2800" b="1" dirty="0"/>
                        <a:t>l</a:t>
                      </a: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2800" b="1"/>
                        <a:t>米</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en-US" altLang="zh-CN" sz="2800" b="1" dirty="0"/>
                        <a:t>m</a:t>
                      </a: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52145">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2800" b="1" dirty="0"/>
                        <a:t>质量 </a:t>
                      </a:r>
                      <a:r>
                        <a:rPr lang="en-US" altLang="zh-CN" sz="2800" b="1" dirty="0"/>
                        <a:t>m</a:t>
                      </a:r>
                      <a:endParaRPr lang="zh-CN" altLang="en-US" sz="2800" b="1"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2800" b="1" dirty="0"/>
                        <a:t>千克</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en-US" altLang="zh-CN" sz="2800" b="1" dirty="0"/>
                        <a:t>Kg</a:t>
                      </a: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50949">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2800" b="1" dirty="0"/>
                        <a:t>时间 </a:t>
                      </a:r>
                      <a:r>
                        <a:rPr lang="en-US" altLang="zh-CN" sz="2800" b="1" dirty="0"/>
                        <a:t>t</a:t>
                      </a:r>
                      <a:endParaRPr lang="zh-CN" altLang="en-US" sz="2800" b="1"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tx2">
                        <a:lumMod val="20000"/>
                        <a:lumOff val="80000"/>
                      </a:scheme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2800" b="1" dirty="0"/>
                        <a:t>秒</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tx2">
                        <a:lumMod val="20000"/>
                        <a:lumOff val="80000"/>
                      </a:scheme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en-US" altLang="zh-CN" sz="2800" b="1" dirty="0"/>
                        <a:t>s</a:t>
                      </a: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3"/>
                  </a:ext>
                </a:extLst>
              </a:tr>
              <a:tr h="575252">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2800" b="1" dirty="0"/>
                        <a:t>电流强度 </a:t>
                      </a:r>
                      <a:r>
                        <a:rPr lang="en-US" altLang="zh-CN" sz="2800" b="1" dirty="0">
                          <a:latin typeface="Times New Roman" panose="02020603050405020304" pitchFamily="18" charset="0"/>
                        </a:rPr>
                        <a:t>I</a:t>
                      </a:r>
                      <a:endParaRPr lang="zh-CN" altLang="en-US" sz="2800" b="1" dirty="0">
                        <a:latin typeface="Times New Roman" panose="02020603050405020304"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tx2">
                        <a:lumMod val="20000"/>
                        <a:lumOff val="80000"/>
                      </a:scheme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2800" b="1" dirty="0"/>
                        <a:t>安培</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tx2">
                        <a:lumMod val="20000"/>
                        <a:lumOff val="80000"/>
                      </a:scheme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en-US" altLang="zh-CN" sz="2800" b="1" dirty="0"/>
                        <a:t>A</a:t>
                      </a: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4"/>
                  </a:ext>
                </a:extLst>
              </a:tr>
              <a:tr h="647065">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2800" b="1"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2800" b="1" dirty="0">
                        <a:solidFill>
                          <a:srgbClr val="CC0000"/>
                        </a:solidFill>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en-US" altLang="x-none" sz="2800" b="1" dirty="0">
                        <a:solidFill>
                          <a:srgbClr val="CC0000"/>
                        </a:solidFill>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97362">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2800" b="1" dirty="0"/>
                        <a:t>热力学温度 </a:t>
                      </a:r>
                      <a:r>
                        <a:rPr lang="en-US" altLang="zh-CN" sz="2800" b="1" dirty="0"/>
                        <a:t>T</a:t>
                      </a:r>
                      <a:endParaRPr lang="zh-CN" altLang="en-US" sz="2800" b="1"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2800" b="1" dirty="0"/>
                        <a:t>开尔文</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en-US" altLang="zh-CN" sz="2800" b="1" dirty="0"/>
                        <a:t>K</a:t>
                      </a: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612775">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2800" b="1" dirty="0"/>
                        <a:t>发光强度 </a:t>
                      </a:r>
                      <a:r>
                        <a:rPr lang="zh-CN" altLang="en-US" sz="2800" b="1" dirty="0">
                          <a:latin typeface="Times New Roman" panose="02020603050405020304" pitchFamily="18" charset="0"/>
                        </a:rPr>
                        <a:t> </a:t>
                      </a:r>
                      <a:r>
                        <a:rPr lang="en-US" altLang="zh-CN" sz="2800" b="1" dirty="0">
                          <a:latin typeface="Times New Roman" panose="02020603050405020304" pitchFamily="18" charset="0"/>
                        </a:rPr>
                        <a:t>Iv</a:t>
                      </a:r>
                      <a:endParaRPr lang="zh-CN" altLang="en-US" sz="2800" b="1" dirty="0">
                        <a:latin typeface="Times New Roman" panose="02020603050405020304"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2800" b="1" dirty="0"/>
                        <a:t>坎德拉</a:t>
                      </a: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en-US" altLang="zh-CN" sz="2800" b="1" dirty="0"/>
                        <a:t>cd</a:t>
                      </a: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bl>
          </a:graphicData>
        </a:graphic>
      </p:graphicFrame>
      <p:sp>
        <p:nvSpPr>
          <p:cNvPr id="6198" name="文本框 6197"/>
          <p:cNvSpPr txBox="1"/>
          <p:nvPr/>
        </p:nvSpPr>
        <p:spPr>
          <a:xfrm>
            <a:off x="2624607" y="688085"/>
            <a:ext cx="6983788" cy="646331"/>
          </a:xfrm>
          <a:prstGeom prst="rect">
            <a:avLst/>
          </a:prstGeom>
          <a:noFill/>
          <a:ln w="9525">
            <a:noFill/>
          </a:ln>
        </p:spPr>
        <p:txBody>
          <a:bodyPr wrap="square">
            <a:spAutoFit/>
          </a:bodyPr>
          <a:lstStyle/>
          <a:p>
            <a:pPr lvl="0">
              <a:spcBef>
                <a:spcPct val="50000"/>
              </a:spcBef>
              <a:buClr>
                <a:srgbClr val="000000"/>
              </a:buClr>
            </a:pPr>
            <a:r>
              <a:rPr lang="zh-CN" altLang="en-US" sz="3600" b="1" dirty="0">
                <a:solidFill>
                  <a:schemeClr val="tx1"/>
                </a:solidFill>
                <a:latin typeface="黑体" panose="02010609060101010101" pitchFamily="2" charset="-122"/>
                <a:ea typeface="黑体" panose="02010609060101010101" pitchFamily="2" charset="-122"/>
              </a:rPr>
              <a:t>国际单位制（</a:t>
            </a:r>
            <a:r>
              <a:rPr lang="en-US" altLang="zh-CN" sz="3600" b="1" dirty="0">
                <a:solidFill>
                  <a:schemeClr val="tx1"/>
                </a:solidFill>
                <a:latin typeface="黑体" panose="02010609060101010101" pitchFamily="2" charset="-122"/>
                <a:ea typeface="黑体" panose="02010609060101010101" pitchFamily="2" charset="-122"/>
              </a:rPr>
              <a:t>SI</a:t>
            </a:r>
            <a:r>
              <a:rPr lang="zh-CN" altLang="en-US" sz="3600" b="1" dirty="0">
                <a:solidFill>
                  <a:schemeClr val="tx1"/>
                </a:solidFill>
                <a:latin typeface="黑体" panose="02010609060101010101" pitchFamily="2" charset="-122"/>
                <a:ea typeface="黑体" panose="02010609060101010101" pitchFamily="2" charset="-122"/>
              </a:rPr>
              <a:t>）的</a:t>
            </a:r>
            <a:r>
              <a:rPr lang="en-US" altLang="zh-CN" sz="3600" b="1" dirty="0">
                <a:solidFill>
                  <a:schemeClr val="tx1"/>
                </a:solidFill>
                <a:latin typeface="黑体" panose="02010609060101010101" pitchFamily="2" charset="-122"/>
                <a:ea typeface="黑体" panose="02010609060101010101" pitchFamily="2" charset="-122"/>
              </a:rPr>
              <a:t>7</a:t>
            </a:r>
            <a:r>
              <a:rPr lang="zh-CN" altLang="en-US" sz="3600" b="1" dirty="0">
                <a:solidFill>
                  <a:schemeClr val="tx1"/>
                </a:solidFill>
                <a:latin typeface="黑体" panose="02010609060101010101" pitchFamily="2" charset="-122"/>
                <a:ea typeface="黑体" panose="02010609060101010101" pitchFamily="2" charset="-122"/>
              </a:rPr>
              <a:t>个基本单位</a:t>
            </a:r>
          </a:p>
        </p:txBody>
      </p:sp>
      <p:sp>
        <p:nvSpPr>
          <p:cNvPr id="6200" name="文本框 6199"/>
          <p:cNvSpPr txBox="1"/>
          <p:nvPr/>
        </p:nvSpPr>
        <p:spPr>
          <a:xfrm>
            <a:off x="1941340" y="4619625"/>
            <a:ext cx="2232025" cy="579120"/>
          </a:xfrm>
          <a:prstGeom prst="rect">
            <a:avLst/>
          </a:prstGeom>
          <a:noFill/>
          <a:ln w="9525">
            <a:noFill/>
          </a:ln>
        </p:spPr>
        <p:txBody>
          <a:bodyPr>
            <a:spAutoFit/>
          </a:bodyPr>
          <a:lstStyle/>
          <a:p>
            <a:pPr lvl="0">
              <a:spcBef>
                <a:spcPct val="50000"/>
              </a:spcBef>
              <a:buClr>
                <a:srgbClr val="000000"/>
              </a:buClr>
            </a:pPr>
            <a:r>
              <a:rPr lang="zh-CN" altLang="en-US" sz="3200" b="1" dirty="0">
                <a:solidFill>
                  <a:srgbClr val="FF0000"/>
                </a:solidFill>
                <a:latin typeface="Times New Roman" panose="02020603050405020304" pitchFamily="18" charset="0"/>
                <a:ea typeface="宋体" panose="02010600030101010101" pitchFamily="2" charset="-122"/>
              </a:rPr>
              <a:t>物质的量 </a:t>
            </a:r>
            <a:r>
              <a:rPr lang="en-US" altLang="zh-CN" sz="3200" b="1" i="1" dirty="0">
                <a:solidFill>
                  <a:srgbClr val="FF0000"/>
                </a:solidFill>
                <a:latin typeface="Times New Roman" panose="02020603050405020304" pitchFamily="18" charset="0"/>
                <a:ea typeface="宋体" panose="02010600030101010101" pitchFamily="2" charset="-122"/>
              </a:rPr>
              <a:t>n</a:t>
            </a:r>
          </a:p>
        </p:txBody>
      </p:sp>
      <p:sp>
        <p:nvSpPr>
          <p:cNvPr id="6201" name="文本框 6200"/>
          <p:cNvSpPr txBox="1"/>
          <p:nvPr/>
        </p:nvSpPr>
        <p:spPr>
          <a:xfrm>
            <a:off x="5643563" y="4619625"/>
            <a:ext cx="309880" cy="579120"/>
          </a:xfrm>
          <a:prstGeom prst="rect">
            <a:avLst/>
          </a:prstGeom>
          <a:noFill/>
          <a:ln w="9525">
            <a:noFill/>
          </a:ln>
        </p:spPr>
        <p:txBody>
          <a:bodyPr wrap="none" anchor="t">
            <a:spAutoFit/>
          </a:bodyPr>
          <a:lstStyle/>
          <a:p>
            <a:pPr lvl="0">
              <a:spcBef>
                <a:spcPct val="50000"/>
              </a:spcBef>
              <a:buClr>
                <a:srgbClr val="000000"/>
              </a:buClr>
            </a:pPr>
            <a:endParaRPr sz="3200" b="1" dirty="0">
              <a:solidFill>
                <a:srgbClr val="FF0000"/>
              </a:solidFill>
              <a:latin typeface="Times New Roman" panose="02020603050405020304" pitchFamily="18" charset="0"/>
              <a:ea typeface="宋体" panose="02010600030101010101" pitchFamily="2" charset="-122"/>
            </a:endParaRPr>
          </a:p>
        </p:txBody>
      </p:sp>
      <p:sp>
        <p:nvSpPr>
          <p:cNvPr id="6202" name="文本框 6201"/>
          <p:cNvSpPr txBox="1"/>
          <p:nvPr/>
        </p:nvSpPr>
        <p:spPr>
          <a:xfrm>
            <a:off x="5686657" y="4619625"/>
            <a:ext cx="1296987" cy="584775"/>
          </a:xfrm>
          <a:prstGeom prst="rect">
            <a:avLst/>
          </a:prstGeom>
          <a:noFill/>
          <a:ln w="9525">
            <a:noFill/>
          </a:ln>
        </p:spPr>
        <p:txBody>
          <a:bodyPr>
            <a:spAutoFit/>
          </a:bodyPr>
          <a:lstStyle/>
          <a:p>
            <a:pPr lvl="0">
              <a:spcBef>
                <a:spcPct val="50000"/>
              </a:spcBef>
              <a:buClr>
                <a:srgbClr val="000000"/>
              </a:buClr>
            </a:pPr>
            <a:r>
              <a:rPr lang="zh-CN" altLang="en-US" sz="3200" b="1" dirty="0">
                <a:solidFill>
                  <a:srgbClr val="FF0000"/>
                </a:solidFill>
                <a:latin typeface="Times New Roman" panose="02020603050405020304" pitchFamily="18" charset="0"/>
                <a:ea typeface="宋体" panose="02010600030101010101" pitchFamily="2" charset="-122"/>
              </a:rPr>
              <a:t>摩尔</a:t>
            </a:r>
          </a:p>
        </p:txBody>
      </p:sp>
      <p:sp>
        <p:nvSpPr>
          <p:cNvPr id="6203" name="文本框 6202"/>
          <p:cNvSpPr txBox="1"/>
          <p:nvPr/>
        </p:nvSpPr>
        <p:spPr>
          <a:xfrm>
            <a:off x="8596313" y="4764088"/>
            <a:ext cx="309880" cy="579120"/>
          </a:xfrm>
          <a:prstGeom prst="rect">
            <a:avLst/>
          </a:prstGeom>
          <a:noFill/>
          <a:ln w="9525">
            <a:noFill/>
          </a:ln>
        </p:spPr>
        <p:txBody>
          <a:bodyPr wrap="none" anchor="t">
            <a:spAutoFit/>
          </a:bodyPr>
          <a:lstStyle/>
          <a:p>
            <a:pPr lvl="0">
              <a:spcBef>
                <a:spcPct val="50000"/>
              </a:spcBef>
              <a:buClr>
                <a:srgbClr val="000000"/>
              </a:buClr>
            </a:pPr>
            <a:endParaRPr sz="3200" b="1" dirty="0">
              <a:solidFill>
                <a:srgbClr val="FF0000"/>
              </a:solidFill>
              <a:latin typeface="Times New Roman" panose="02020603050405020304" pitchFamily="18" charset="0"/>
              <a:ea typeface="宋体" panose="02010600030101010101" pitchFamily="2" charset="-122"/>
            </a:endParaRPr>
          </a:p>
        </p:txBody>
      </p:sp>
      <p:sp>
        <p:nvSpPr>
          <p:cNvPr id="6204" name="文本框 6203"/>
          <p:cNvSpPr txBox="1"/>
          <p:nvPr/>
        </p:nvSpPr>
        <p:spPr>
          <a:xfrm>
            <a:off x="9101490" y="4619625"/>
            <a:ext cx="1008062" cy="579120"/>
          </a:xfrm>
          <a:prstGeom prst="rect">
            <a:avLst/>
          </a:prstGeom>
          <a:noFill/>
          <a:ln w="9525">
            <a:noFill/>
          </a:ln>
        </p:spPr>
        <p:txBody>
          <a:bodyPr>
            <a:spAutoFit/>
          </a:bodyPr>
          <a:lstStyle/>
          <a:p>
            <a:pPr lvl="0">
              <a:spcBef>
                <a:spcPct val="50000"/>
              </a:spcBef>
              <a:buClr>
                <a:srgbClr val="000000"/>
              </a:buClr>
            </a:pPr>
            <a:r>
              <a:rPr lang="en-US" altLang="zh-CN" sz="3200" b="1" dirty="0" err="1">
                <a:solidFill>
                  <a:srgbClr val="FF0000"/>
                </a:solidFill>
                <a:latin typeface="Times New Roman" panose="02020603050405020304" pitchFamily="18" charset="0"/>
                <a:ea typeface="宋体" panose="02010600030101010101" pitchFamily="2" charset="-122"/>
              </a:rPr>
              <a:t>mol</a:t>
            </a:r>
            <a:endParaRPr lang="en-US" altLang="zh-CN" sz="3200" b="1" dirty="0">
              <a:solidFill>
                <a:srgbClr val="FF0000"/>
              </a:solidFill>
              <a:latin typeface="Times New Roman" panose="02020603050405020304" pitchFamily="18" charset="0"/>
              <a:ea typeface="宋体" panose="02010600030101010101" pitchFamily="2"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200"/>
                                        </p:tgtEl>
                                        <p:attrNameLst>
                                          <p:attrName>style.visibility</p:attrName>
                                        </p:attrNameLst>
                                      </p:cBhvr>
                                      <p:to>
                                        <p:strVal val="visible"/>
                                      </p:to>
                                    </p:set>
                                    <p:anim calcmode="lin" valueType="num">
                                      <p:cBhvr additive="base">
                                        <p:cTn id="7" dur="500" fill="hold"/>
                                        <p:tgtEl>
                                          <p:spTgt spid="6200"/>
                                        </p:tgtEl>
                                        <p:attrNameLst>
                                          <p:attrName>ppt_x</p:attrName>
                                        </p:attrNameLst>
                                      </p:cBhvr>
                                      <p:tavLst>
                                        <p:tav tm="0">
                                          <p:val>
                                            <p:strVal val="#ppt_x"/>
                                          </p:val>
                                        </p:tav>
                                        <p:tav tm="100000">
                                          <p:val>
                                            <p:strVal val="#ppt_x"/>
                                          </p:val>
                                        </p:tav>
                                      </p:tavLst>
                                    </p:anim>
                                    <p:anim calcmode="lin" valueType="num">
                                      <p:cBhvr additive="base">
                                        <p:cTn id="8" dur="500" fill="hold"/>
                                        <p:tgtEl>
                                          <p:spTgt spid="62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202"/>
                                        </p:tgtEl>
                                        <p:attrNameLst>
                                          <p:attrName>style.visibility</p:attrName>
                                        </p:attrNameLst>
                                      </p:cBhvr>
                                      <p:to>
                                        <p:strVal val="visible"/>
                                      </p:to>
                                    </p:set>
                                    <p:anim calcmode="lin" valueType="num">
                                      <p:cBhvr additive="base">
                                        <p:cTn id="13" dur="500" fill="hold"/>
                                        <p:tgtEl>
                                          <p:spTgt spid="6202"/>
                                        </p:tgtEl>
                                        <p:attrNameLst>
                                          <p:attrName>ppt_x</p:attrName>
                                        </p:attrNameLst>
                                      </p:cBhvr>
                                      <p:tavLst>
                                        <p:tav tm="0">
                                          <p:val>
                                            <p:strVal val="#ppt_x"/>
                                          </p:val>
                                        </p:tav>
                                        <p:tav tm="100000">
                                          <p:val>
                                            <p:strVal val="#ppt_x"/>
                                          </p:val>
                                        </p:tav>
                                      </p:tavLst>
                                    </p:anim>
                                    <p:anim calcmode="lin" valueType="num">
                                      <p:cBhvr additive="base">
                                        <p:cTn id="14" dur="500" fill="hold"/>
                                        <p:tgtEl>
                                          <p:spTgt spid="620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204"/>
                                        </p:tgtEl>
                                        <p:attrNameLst>
                                          <p:attrName>style.visibility</p:attrName>
                                        </p:attrNameLst>
                                      </p:cBhvr>
                                      <p:to>
                                        <p:strVal val="visible"/>
                                      </p:to>
                                    </p:set>
                                    <p:anim calcmode="lin" valueType="num">
                                      <p:cBhvr additive="base">
                                        <p:cTn id="19" dur="500" fill="hold"/>
                                        <p:tgtEl>
                                          <p:spTgt spid="6204"/>
                                        </p:tgtEl>
                                        <p:attrNameLst>
                                          <p:attrName>ppt_x</p:attrName>
                                        </p:attrNameLst>
                                      </p:cBhvr>
                                      <p:tavLst>
                                        <p:tav tm="0">
                                          <p:val>
                                            <p:strVal val="#ppt_x"/>
                                          </p:val>
                                        </p:tav>
                                        <p:tav tm="100000">
                                          <p:val>
                                            <p:strVal val="#ppt_x"/>
                                          </p:val>
                                        </p:tav>
                                      </p:tavLst>
                                    </p:anim>
                                    <p:anim calcmode="lin" valueType="num">
                                      <p:cBhvr additive="base">
                                        <p:cTn id="20" dur="500" fill="hold"/>
                                        <p:tgtEl>
                                          <p:spTgt spid="62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00" grpId="0"/>
      <p:bldP spid="6202" grpId="0"/>
      <p:bldP spid="620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1525995" y="1061966"/>
            <a:ext cx="8912386" cy="1384995"/>
          </a:xfrm>
          <a:prstGeom prst="rect">
            <a:avLst/>
          </a:prstGeom>
          <a:noFill/>
          <a:ln w="9525">
            <a:noFill/>
            <a:miter lim="800000"/>
            <a:headEnd/>
            <a:tailEnd/>
          </a:ln>
        </p:spPr>
        <p:txBody>
          <a:bodyPr wrap="square">
            <a:spAutoFit/>
          </a:bodyPr>
          <a:lstStyle/>
          <a:p>
            <a:pPr>
              <a:lnSpc>
                <a:spcPct val="150000"/>
              </a:lnSpc>
            </a:pPr>
            <a:r>
              <a:rPr lang="zh-CN" sz="2800" b="1" dirty="0">
                <a:latin typeface="宋体" pitchFamily="2" charset="-122"/>
              </a:rPr>
              <a:t>一、物质的</a:t>
            </a:r>
            <a:r>
              <a:rPr lang="zh-CN" sz="2800" b="1" dirty="0" smtClean="0">
                <a:latin typeface="宋体" pitchFamily="2" charset="-122"/>
              </a:rPr>
              <a:t>量</a:t>
            </a:r>
            <a:endParaRPr lang="zh-CN" sz="2800" b="1" dirty="0">
              <a:latin typeface="宋体" pitchFamily="2" charset="-122"/>
            </a:endParaRPr>
          </a:p>
          <a:p>
            <a:pPr>
              <a:lnSpc>
                <a:spcPct val="150000"/>
              </a:lnSpc>
            </a:pPr>
            <a:r>
              <a:rPr lang="zh-CN" altLang="zh-CN" sz="2800" b="1" dirty="0" smtClean="0">
                <a:latin typeface="宋体" pitchFamily="2" charset="-122"/>
              </a:rPr>
              <a:t>1</a:t>
            </a:r>
            <a:r>
              <a:rPr lang="zh-CN" sz="2800" b="1" dirty="0" smtClean="0">
                <a:latin typeface="宋体" pitchFamily="2" charset="-122"/>
              </a:rPr>
              <a:t>、</a:t>
            </a:r>
            <a:r>
              <a:rPr lang="zh-CN" altLang="en-US" sz="2800" b="1" dirty="0" smtClean="0">
                <a:latin typeface="宋体" pitchFamily="2" charset="-122"/>
              </a:rPr>
              <a:t>像长度、质量等，是一种</a:t>
            </a:r>
            <a:r>
              <a:rPr lang="zh-CN" sz="2800" b="1" dirty="0" smtClean="0">
                <a:latin typeface="宋体" pitchFamily="2" charset="-122"/>
              </a:rPr>
              <a:t>物理量。 </a:t>
            </a:r>
            <a:endParaRPr lang="zh-CN" sz="2800" b="1" dirty="0">
              <a:latin typeface="宋体" pitchFamily="2" charset="-122"/>
            </a:endParaRPr>
          </a:p>
        </p:txBody>
      </p:sp>
      <p:sp>
        <p:nvSpPr>
          <p:cNvPr id="5124" name="Rectangle 4"/>
          <p:cNvSpPr>
            <a:spLocks noChangeArrowheads="1"/>
          </p:cNvSpPr>
          <p:nvPr/>
        </p:nvSpPr>
        <p:spPr bwMode="auto">
          <a:xfrm>
            <a:off x="3145402" y="2989815"/>
            <a:ext cx="3899301" cy="738664"/>
          </a:xfrm>
          <a:prstGeom prst="rect">
            <a:avLst/>
          </a:prstGeom>
          <a:noFill/>
          <a:ln w="9525">
            <a:noFill/>
            <a:miter lim="800000"/>
            <a:headEnd/>
            <a:tailEnd/>
          </a:ln>
        </p:spPr>
        <p:txBody>
          <a:bodyPr wrap="square">
            <a:spAutoFit/>
          </a:bodyPr>
          <a:lstStyle/>
          <a:p>
            <a:pPr>
              <a:lnSpc>
                <a:spcPct val="150000"/>
              </a:lnSpc>
            </a:pPr>
            <a:r>
              <a:rPr lang="zh-CN" sz="2800" b="1" dirty="0">
                <a:solidFill>
                  <a:srgbClr val="FF0000"/>
                </a:solidFill>
                <a:latin typeface="宋体" pitchFamily="2" charset="-122"/>
              </a:rPr>
              <a:t>摩尔（摩）</a:t>
            </a:r>
            <a:r>
              <a:rPr lang="zh-CN" altLang="zh-CN" sz="2800" b="1" dirty="0">
                <a:solidFill>
                  <a:srgbClr val="FF0000"/>
                </a:solidFill>
                <a:latin typeface="宋体" pitchFamily="2" charset="-122"/>
              </a:rPr>
              <a:t>----- mol</a:t>
            </a:r>
          </a:p>
        </p:txBody>
      </p:sp>
      <p:sp>
        <p:nvSpPr>
          <p:cNvPr id="5125" name="Rectangle 5"/>
          <p:cNvSpPr>
            <a:spLocks noChangeArrowheads="1"/>
          </p:cNvSpPr>
          <p:nvPr/>
        </p:nvSpPr>
        <p:spPr bwMode="auto">
          <a:xfrm>
            <a:off x="1536784" y="2989815"/>
            <a:ext cx="1911351" cy="637675"/>
          </a:xfrm>
          <a:prstGeom prst="rect">
            <a:avLst/>
          </a:prstGeom>
          <a:noFill/>
          <a:ln w="9525">
            <a:noFill/>
            <a:miter lim="800000"/>
            <a:headEnd/>
            <a:tailEnd/>
          </a:ln>
        </p:spPr>
        <p:txBody>
          <a:bodyPr>
            <a:spAutoFit/>
          </a:bodyPr>
          <a:lstStyle/>
          <a:p>
            <a:pPr>
              <a:lnSpc>
                <a:spcPct val="150000"/>
              </a:lnSpc>
            </a:pPr>
            <a:r>
              <a:rPr lang="en-US" altLang="zh-CN" sz="2800" b="1" dirty="0" smtClean="0">
                <a:latin typeface="宋体" pitchFamily="2" charset="-122"/>
              </a:rPr>
              <a:t>3</a:t>
            </a:r>
            <a:r>
              <a:rPr lang="zh-CN" altLang="en-US" sz="2800" b="1" dirty="0" smtClean="0">
                <a:latin typeface="宋体" pitchFamily="2" charset="-122"/>
              </a:rPr>
              <a:t>、</a:t>
            </a:r>
            <a:r>
              <a:rPr lang="zh-CN" sz="2800" b="1" dirty="0" smtClean="0">
                <a:latin typeface="宋体" pitchFamily="2" charset="-122"/>
              </a:rPr>
              <a:t>单</a:t>
            </a:r>
            <a:r>
              <a:rPr lang="zh-CN" sz="2800" b="1" dirty="0">
                <a:latin typeface="宋体" pitchFamily="2" charset="-122"/>
              </a:rPr>
              <a:t>位：</a:t>
            </a:r>
          </a:p>
        </p:txBody>
      </p:sp>
      <p:sp>
        <p:nvSpPr>
          <p:cNvPr id="6" name="Rectangle 5"/>
          <p:cNvSpPr>
            <a:spLocks noChangeArrowheads="1"/>
          </p:cNvSpPr>
          <p:nvPr/>
        </p:nvSpPr>
        <p:spPr bwMode="auto">
          <a:xfrm>
            <a:off x="1536784" y="2293936"/>
            <a:ext cx="1911351" cy="637675"/>
          </a:xfrm>
          <a:prstGeom prst="rect">
            <a:avLst/>
          </a:prstGeom>
          <a:noFill/>
          <a:ln w="9525">
            <a:noFill/>
            <a:miter lim="800000"/>
            <a:headEnd/>
            <a:tailEnd/>
          </a:ln>
        </p:spPr>
        <p:txBody>
          <a:bodyPr>
            <a:spAutoFit/>
          </a:bodyPr>
          <a:lstStyle/>
          <a:p>
            <a:pPr>
              <a:lnSpc>
                <a:spcPct val="150000"/>
              </a:lnSpc>
            </a:pPr>
            <a:r>
              <a:rPr lang="en-US" altLang="zh-CN" sz="2800" b="1" dirty="0" smtClean="0">
                <a:latin typeface="宋体" pitchFamily="2" charset="-122"/>
              </a:rPr>
              <a:t>2</a:t>
            </a:r>
            <a:r>
              <a:rPr lang="zh-CN" altLang="en-US" sz="2800" b="1" dirty="0" smtClean="0">
                <a:latin typeface="宋体" pitchFamily="2" charset="-122"/>
              </a:rPr>
              <a:t>、符号</a:t>
            </a:r>
            <a:r>
              <a:rPr lang="zh-CN" sz="2800" b="1" dirty="0" smtClean="0">
                <a:latin typeface="宋体" pitchFamily="2" charset="-122"/>
              </a:rPr>
              <a:t>：</a:t>
            </a:r>
            <a:endParaRPr lang="zh-CN" sz="2800" b="1" dirty="0">
              <a:solidFill>
                <a:srgbClr val="FF0000"/>
              </a:solidFill>
              <a:latin typeface="宋体" pitchFamily="2" charset="-122"/>
            </a:endParaRPr>
          </a:p>
        </p:txBody>
      </p:sp>
      <p:sp>
        <p:nvSpPr>
          <p:cNvPr id="7" name="Rectangle 4"/>
          <p:cNvSpPr>
            <a:spLocks noChangeArrowheads="1"/>
          </p:cNvSpPr>
          <p:nvPr/>
        </p:nvSpPr>
        <p:spPr bwMode="auto">
          <a:xfrm>
            <a:off x="3145402" y="2293936"/>
            <a:ext cx="421582" cy="738664"/>
          </a:xfrm>
          <a:prstGeom prst="rect">
            <a:avLst/>
          </a:prstGeom>
          <a:noFill/>
          <a:ln w="9525">
            <a:noFill/>
            <a:miter lim="800000"/>
            <a:headEnd/>
            <a:tailEnd/>
          </a:ln>
        </p:spPr>
        <p:txBody>
          <a:bodyPr wrap="square">
            <a:spAutoFit/>
          </a:bodyPr>
          <a:lstStyle/>
          <a:p>
            <a:pPr>
              <a:lnSpc>
                <a:spcPct val="150000"/>
              </a:lnSpc>
            </a:pPr>
            <a:r>
              <a:rPr lang="en-US" altLang="zh-CN" sz="2800" b="1" i="1" dirty="0" smtClean="0">
                <a:solidFill>
                  <a:srgbClr val="FF0000"/>
                </a:solidFill>
                <a:latin typeface="宋体" pitchFamily="2" charset="-122"/>
              </a:rPr>
              <a:t>n</a:t>
            </a:r>
            <a:endParaRPr lang="zh-CN" altLang="zh-CN" sz="2800" b="1" i="1" dirty="0">
              <a:solidFill>
                <a:srgbClr val="FF0000"/>
              </a:solidFill>
              <a:latin typeface="宋体" pitchFamily="2" charset="-122"/>
            </a:endParaRPr>
          </a:p>
        </p:txBody>
      </p:sp>
      <p:sp>
        <p:nvSpPr>
          <p:cNvPr id="8" name="文本框 7">
            <a:extLst>
              <a:ext uri="{FF2B5EF4-FFF2-40B4-BE49-F238E27FC236}">
                <a16:creationId xmlns:a16="http://schemas.microsoft.com/office/drawing/2014/main" id="{DAEC1B32-59E8-4225-BB3E-4D7FCD8A6316}"/>
              </a:ext>
            </a:extLst>
          </p:cNvPr>
          <p:cNvSpPr txBox="1"/>
          <p:nvPr/>
        </p:nvSpPr>
        <p:spPr>
          <a:xfrm>
            <a:off x="4640811" y="1061966"/>
            <a:ext cx="454241" cy="369332"/>
          </a:xfrm>
          <a:prstGeom prst="rect">
            <a:avLst/>
          </a:prstGeom>
          <a:noFill/>
        </p:spPr>
        <p:txBody>
          <a:bodyPr wrap="square" rtlCol="0">
            <a:spAutoFit/>
          </a:bodyPr>
          <a:lstStyle/>
          <a:p>
            <a:r>
              <a:rPr lang="zh-CN" altLang="en-US" dirty="0">
                <a:solidFill>
                  <a:schemeClr val="bg1"/>
                </a:solidFill>
              </a:rPr>
              <a:t>科</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utoUpdateAnimBg="0"/>
      <p:bldP spid="5125" grpId="0" autoUpdateAnimBg="0"/>
      <p:bldP spid="6" grpId="0" autoUpdateAnimBg="0"/>
      <p:bldP spid="7"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1882108" y="630109"/>
            <a:ext cx="8119076" cy="1384995"/>
          </a:xfrm>
          <a:prstGeom prst="rect">
            <a:avLst/>
          </a:prstGeom>
          <a:noFill/>
          <a:ln w="9525">
            <a:noFill/>
            <a:miter lim="800000"/>
            <a:headEnd/>
            <a:tailEnd/>
          </a:ln>
        </p:spPr>
        <p:txBody>
          <a:bodyPr wrap="square">
            <a:spAutoFit/>
          </a:bodyPr>
          <a:lstStyle/>
          <a:p>
            <a:pPr>
              <a:lnSpc>
                <a:spcPct val="150000"/>
              </a:lnSpc>
            </a:pPr>
            <a:r>
              <a:rPr lang="zh-CN" sz="2800" b="1" dirty="0"/>
              <a:t>说明：</a:t>
            </a:r>
          </a:p>
          <a:p>
            <a:pPr>
              <a:lnSpc>
                <a:spcPct val="150000"/>
              </a:lnSpc>
            </a:pPr>
            <a:r>
              <a:rPr lang="zh-CN" altLang="zh-CN" sz="2800" b="1" dirty="0"/>
              <a:t>        </a:t>
            </a:r>
            <a:r>
              <a:rPr lang="zh-CN" altLang="zh-CN" sz="2800" b="1" dirty="0" smtClean="0">
                <a:latin typeface="宋体" pitchFamily="2" charset="-122"/>
              </a:rPr>
              <a:t>① </a:t>
            </a:r>
            <a:r>
              <a:rPr lang="zh-CN" altLang="zh-CN" sz="2800" b="1" dirty="0" smtClean="0">
                <a:solidFill>
                  <a:srgbClr val="FF0000"/>
                </a:solidFill>
                <a:latin typeface="宋体" pitchFamily="2" charset="-122"/>
              </a:rPr>
              <a:t>“</a:t>
            </a:r>
            <a:r>
              <a:rPr lang="zh-CN" sz="2800" b="1" dirty="0" smtClean="0">
                <a:solidFill>
                  <a:srgbClr val="FF0000"/>
                </a:solidFill>
                <a:latin typeface="宋体" pitchFamily="2" charset="-122"/>
              </a:rPr>
              <a:t>物质的量”</a:t>
            </a:r>
            <a:r>
              <a:rPr lang="zh-CN" sz="2800" b="1" dirty="0">
                <a:latin typeface="宋体" pitchFamily="2" charset="-122"/>
              </a:rPr>
              <a:t>是专有名词，不能添字减字。 </a:t>
            </a:r>
            <a:endParaRPr lang="zh-CN" sz="2800" b="1" u="sng" dirty="0">
              <a:latin typeface="宋体" pitchFamily="2" charset="-122"/>
            </a:endParaRPr>
          </a:p>
        </p:txBody>
      </p:sp>
      <p:sp>
        <p:nvSpPr>
          <p:cNvPr id="6147" name="Rectangle 3"/>
          <p:cNvSpPr>
            <a:spLocks noChangeArrowheads="1"/>
          </p:cNvSpPr>
          <p:nvPr/>
        </p:nvSpPr>
        <p:spPr bwMode="auto">
          <a:xfrm>
            <a:off x="2372718" y="3358706"/>
            <a:ext cx="7430309" cy="523220"/>
          </a:xfrm>
          <a:prstGeom prst="rect">
            <a:avLst/>
          </a:prstGeom>
          <a:noFill/>
          <a:ln w="9525">
            <a:noFill/>
            <a:miter lim="800000"/>
            <a:headEnd/>
            <a:tailEnd/>
          </a:ln>
        </p:spPr>
        <p:txBody>
          <a:bodyPr wrap="square">
            <a:spAutoFit/>
          </a:bodyPr>
          <a:lstStyle/>
          <a:p>
            <a:r>
              <a:rPr lang="zh-CN" sz="2800" b="1" dirty="0"/>
              <a:t>（分子、原子、离子、质子、中子、电子</a:t>
            </a:r>
            <a:r>
              <a:rPr lang="zh-CN" altLang="zh-CN" sz="2800" b="1" dirty="0"/>
              <a:t>…</a:t>
            </a:r>
            <a:r>
              <a:rPr lang="zh-CN" sz="2800" b="1" dirty="0"/>
              <a:t>）</a:t>
            </a:r>
          </a:p>
        </p:txBody>
      </p:sp>
      <p:sp>
        <p:nvSpPr>
          <p:cNvPr id="6148" name="Rectangle 4"/>
          <p:cNvSpPr>
            <a:spLocks noChangeArrowheads="1"/>
          </p:cNvSpPr>
          <p:nvPr/>
        </p:nvSpPr>
        <p:spPr bwMode="auto">
          <a:xfrm>
            <a:off x="2517672" y="2045578"/>
            <a:ext cx="6980556" cy="523220"/>
          </a:xfrm>
          <a:prstGeom prst="rect">
            <a:avLst/>
          </a:prstGeom>
          <a:noFill/>
          <a:ln w="9525">
            <a:noFill/>
            <a:miter lim="800000"/>
            <a:headEnd/>
            <a:tailEnd/>
          </a:ln>
        </p:spPr>
        <p:txBody>
          <a:bodyPr wrap="square">
            <a:spAutoFit/>
          </a:bodyPr>
          <a:lstStyle/>
          <a:p>
            <a:r>
              <a:rPr lang="zh-CN" altLang="zh-CN" sz="2800" b="1" dirty="0">
                <a:latin typeface="+mj-ea"/>
                <a:ea typeface="+mj-ea"/>
              </a:rPr>
              <a:t>②</a:t>
            </a:r>
            <a:r>
              <a:rPr lang="zh-CN" sz="2800" b="1" dirty="0">
                <a:latin typeface="+mj-ea"/>
                <a:ea typeface="+mj-ea"/>
              </a:rPr>
              <a:t>是衡量物质所含微观粒子多少的物理量。</a:t>
            </a:r>
          </a:p>
        </p:txBody>
      </p:sp>
      <p:sp>
        <p:nvSpPr>
          <p:cNvPr id="6149" name="Rectangle 5"/>
          <p:cNvSpPr>
            <a:spLocks noChangeArrowheads="1"/>
          </p:cNvSpPr>
          <p:nvPr/>
        </p:nvSpPr>
        <p:spPr bwMode="auto">
          <a:xfrm>
            <a:off x="2517345" y="2738113"/>
            <a:ext cx="6980883" cy="523220"/>
          </a:xfrm>
          <a:prstGeom prst="rect">
            <a:avLst/>
          </a:prstGeom>
          <a:noFill/>
          <a:ln w="9525">
            <a:noFill/>
            <a:miter lim="800000"/>
            <a:headEnd/>
            <a:tailEnd/>
          </a:ln>
        </p:spPr>
        <p:txBody>
          <a:bodyPr wrap="square">
            <a:spAutoFit/>
          </a:bodyPr>
          <a:lstStyle/>
          <a:p>
            <a:r>
              <a:rPr lang="zh-CN" altLang="en-US" sz="2800" b="1" dirty="0"/>
              <a:t>③ </a:t>
            </a:r>
            <a:r>
              <a:rPr lang="zh-CN" altLang="en-US" sz="2800" b="1" dirty="0">
                <a:solidFill>
                  <a:srgbClr val="FF0000"/>
                </a:solidFill>
              </a:rPr>
              <a:t>只能</a:t>
            </a:r>
            <a:r>
              <a:rPr lang="zh-CN" altLang="en-US" sz="2800" b="1" dirty="0"/>
              <a:t>用于</a:t>
            </a:r>
            <a:r>
              <a:rPr lang="zh-CN" altLang="en-US" sz="2800" b="1" u="sng" dirty="0">
                <a:solidFill>
                  <a:srgbClr val="FF0000"/>
                </a:solidFill>
              </a:rPr>
              <a:t>微观粒子</a:t>
            </a:r>
            <a:r>
              <a:rPr lang="zh-CN" altLang="en-US" sz="2800" b="1" dirty="0">
                <a:solidFill>
                  <a:srgbClr val="FF0000"/>
                </a:solidFill>
              </a:rPr>
              <a:t>,不能描述宏观物体。</a:t>
            </a:r>
          </a:p>
        </p:txBody>
      </p:sp>
      <p:sp>
        <p:nvSpPr>
          <p:cNvPr id="6" name="Text Box 2"/>
          <p:cNvSpPr txBox="1">
            <a:spLocks noChangeArrowheads="1"/>
          </p:cNvSpPr>
          <p:nvPr/>
        </p:nvSpPr>
        <p:spPr bwMode="auto">
          <a:xfrm>
            <a:off x="816876" y="4076673"/>
            <a:ext cx="10784417" cy="1311193"/>
          </a:xfrm>
          <a:prstGeom prst="rect">
            <a:avLst/>
          </a:prstGeom>
          <a:noFill/>
          <a:ln w="9525">
            <a:noFill/>
            <a:miter lim="800000"/>
            <a:headEnd/>
            <a:tailEnd/>
          </a:ln>
        </p:spPr>
        <p:txBody>
          <a:bodyPr>
            <a:spAutoFit/>
          </a:bodyPr>
          <a:lstStyle/>
          <a:p>
            <a:pPr>
              <a:lnSpc>
                <a:spcPct val="150000"/>
              </a:lnSpc>
              <a:defRPr/>
            </a:pPr>
            <a:r>
              <a:rPr lang="zh-CN" altLang="en-US" sz="2800" b="1" dirty="0">
                <a:solidFill>
                  <a:srgbClr val="FF0000"/>
                </a:solidFill>
                <a:effectLst>
                  <a:outerShdw blurRad="38100" dist="38100" dir="2700000" algn="tl">
                    <a:srgbClr val="C0C0C0"/>
                  </a:outerShdw>
                </a:effectLst>
                <a:latin typeface="宋体" pitchFamily="2" charset="-122"/>
              </a:rPr>
              <a:t>   </a:t>
            </a:r>
            <a:r>
              <a:rPr lang="zh-CN" altLang="en-US" sz="2800" b="1" dirty="0">
                <a:effectLst>
                  <a:outerShdw blurRad="38100" dist="38100" dir="2700000" algn="tl">
                    <a:srgbClr val="C0C0C0"/>
                  </a:outerShdw>
                </a:effectLst>
                <a:latin typeface="宋体" pitchFamily="2" charset="-122"/>
              </a:rPr>
              <a:t>如果把</a:t>
            </a:r>
            <a:r>
              <a:rPr lang="zh-CN" altLang="en-US" sz="2800" b="1" dirty="0">
                <a:effectLst>
                  <a:outerShdw blurRad="38100" dist="38100" dir="2700000" algn="tl">
                    <a:srgbClr val="C0C0C0"/>
                  </a:outerShdw>
                </a:effectLst>
                <a:latin typeface="宋体" pitchFamily="2" charset="-122"/>
                <a:cs typeface="Times New Roman" pitchFamily="18" charset="0"/>
              </a:rPr>
              <a:t> </a:t>
            </a:r>
            <a:r>
              <a:rPr lang="zh-CN" altLang="en-US" sz="2800" b="1" dirty="0">
                <a:effectLst>
                  <a:outerShdw blurRad="38100" dist="38100" dir="2700000" algn="tl">
                    <a:srgbClr val="C0C0C0"/>
                  </a:outerShdw>
                </a:effectLst>
                <a:latin typeface="宋体" pitchFamily="2" charset="-122"/>
              </a:rPr>
              <a:t>1mol大米给全球</a:t>
            </a:r>
            <a:r>
              <a:rPr lang="zh-CN" altLang="en-US" sz="2800" b="1" dirty="0">
                <a:effectLst>
                  <a:outerShdw blurRad="38100" dist="38100" dir="2700000" algn="tl">
                    <a:srgbClr val="C0C0C0"/>
                  </a:outerShdw>
                </a:effectLst>
                <a:latin typeface="宋体" pitchFamily="2" charset="-122"/>
                <a:cs typeface="Times New Roman" pitchFamily="18" charset="0"/>
              </a:rPr>
              <a:t>60</a:t>
            </a:r>
            <a:r>
              <a:rPr lang="zh-CN" altLang="en-US" sz="2800" b="1" dirty="0">
                <a:effectLst>
                  <a:outerShdw blurRad="38100" dist="38100" dir="2700000" algn="tl">
                    <a:srgbClr val="C0C0C0"/>
                  </a:outerShdw>
                </a:effectLst>
                <a:latin typeface="宋体" pitchFamily="2" charset="-122"/>
              </a:rPr>
              <a:t>亿人吃，每人每天吃一斤，要吃</a:t>
            </a:r>
            <a:r>
              <a:rPr lang="zh-CN" altLang="en-US" sz="2800" b="1" dirty="0">
                <a:effectLst>
                  <a:outerShdw blurRad="38100" dist="38100" dir="2700000" algn="tl">
                    <a:srgbClr val="C0C0C0"/>
                  </a:outerShdw>
                </a:effectLst>
                <a:latin typeface="宋体" pitchFamily="2" charset="-122"/>
                <a:cs typeface="Times New Roman" pitchFamily="18" charset="0"/>
              </a:rPr>
              <a:t>14</a:t>
            </a:r>
            <a:r>
              <a:rPr lang="zh-CN" altLang="en-US" sz="2800" b="1" dirty="0">
                <a:effectLst>
                  <a:outerShdw blurRad="38100" dist="38100" dir="2700000" algn="tl">
                    <a:srgbClr val="C0C0C0"/>
                  </a:outerShdw>
                </a:effectLst>
                <a:latin typeface="宋体" pitchFamily="2" charset="-122"/>
              </a:rPr>
              <a:t>万年，所以物质的量</a:t>
            </a:r>
            <a:r>
              <a:rPr lang="zh-CN" altLang="en-US" sz="2800" b="1" dirty="0" smtClean="0">
                <a:effectLst>
                  <a:outerShdw blurRad="38100" dist="38100" dir="2700000" algn="tl">
                    <a:srgbClr val="C0C0C0"/>
                  </a:outerShdw>
                </a:effectLst>
                <a:latin typeface="宋体" pitchFamily="2" charset="-122"/>
              </a:rPr>
              <a:t>只用</a:t>
            </a:r>
            <a:r>
              <a:rPr lang="zh-CN" altLang="en-US" sz="2800" b="1" dirty="0">
                <a:effectLst>
                  <a:outerShdw blurRad="38100" dist="38100" dir="2700000" algn="tl">
                    <a:srgbClr val="C0C0C0"/>
                  </a:outerShdw>
                </a:effectLst>
                <a:latin typeface="宋体" pitchFamily="2" charset="-122"/>
              </a:rPr>
              <a:t>来描述原子、分子、离子等微观粒子。</a:t>
            </a:r>
            <a:r>
              <a:rPr lang="zh-CN" altLang="en-US" sz="2800" b="1" dirty="0">
                <a:effectLst>
                  <a:outerShdw blurRad="38100" dist="38100" dir="2700000" algn="tl">
                    <a:srgbClr val="C0C0C0"/>
                  </a:outerShdw>
                </a:effectLst>
                <a:latin typeface="宋体" pitchFamily="2" charset="-122"/>
                <a:cs typeface="Times New Roman" pitchFamily="18" charset="0"/>
              </a:rPr>
              <a:t> </a:t>
            </a:r>
            <a:endParaRPr lang="zh-CN" altLang="en-US" sz="2800" dirty="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utoUpdateAnimBg="0"/>
      <p:bldP spid="6148" grpId="0" autoUpdateAnimBg="0"/>
      <p:bldP spid="6149" grpId="0" autoUpdateAnimBg="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839226" y="1013601"/>
            <a:ext cx="8183033" cy="1077218"/>
          </a:xfrm>
          <a:prstGeom prst="rect">
            <a:avLst/>
          </a:prstGeom>
          <a:noFill/>
          <a:ln w="9525">
            <a:noFill/>
            <a:miter lim="800000"/>
            <a:headEnd/>
            <a:tailEnd/>
          </a:ln>
        </p:spPr>
        <p:txBody>
          <a:bodyPr>
            <a:spAutoFit/>
          </a:bodyPr>
          <a:lstStyle/>
          <a:p>
            <a:pPr>
              <a:spcBef>
                <a:spcPct val="50000"/>
              </a:spcBef>
            </a:pPr>
            <a:r>
              <a:rPr lang="zh-CN" altLang="en-US" sz="2800" b="1" dirty="0" smtClean="0"/>
              <a:t>④描</a:t>
            </a:r>
            <a:r>
              <a:rPr lang="zh-CN" altLang="en-US" sz="2800" b="1" dirty="0"/>
              <a:t>述方法</a:t>
            </a:r>
          </a:p>
          <a:p>
            <a:pPr>
              <a:spcBef>
                <a:spcPct val="50000"/>
              </a:spcBef>
            </a:pPr>
            <a:endParaRPr lang="zh-CN" altLang="en-US" sz="2400" b="1" dirty="0"/>
          </a:p>
        </p:txBody>
      </p:sp>
      <p:sp>
        <p:nvSpPr>
          <p:cNvPr id="8195" name="Rectangle 3"/>
          <p:cNvSpPr>
            <a:spLocks noChangeArrowheads="1"/>
          </p:cNvSpPr>
          <p:nvPr/>
        </p:nvSpPr>
        <p:spPr bwMode="auto">
          <a:xfrm>
            <a:off x="4372056" y="3222016"/>
            <a:ext cx="2448984" cy="649287"/>
          </a:xfrm>
          <a:prstGeom prst="rect">
            <a:avLst/>
          </a:prstGeom>
          <a:noFill/>
          <a:ln w="9525">
            <a:solidFill>
              <a:srgbClr val="FF0000"/>
            </a:solidFill>
            <a:miter lim="800000"/>
            <a:headEnd/>
            <a:tailEnd/>
          </a:ln>
        </p:spPr>
        <p:txBody>
          <a:bodyPr>
            <a:spAutoFit/>
          </a:bodyPr>
          <a:lstStyle/>
          <a:p>
            <a:r>
              <a:rPr lang="zh-CN" altLang="en-US" sz="3600" b="1" dirty="0" smtClean="0">
                <a:latin typeface="宋体" pitchFamily="2" charset="-122"/>
              </a:rPr>
              <a:t>2 mol </a:t>
            </a:r>
            <a:r>
              <a:rPr lang="en-US" altLang="zh-CN" sz="3600" b="1" dirty="0" smtClean="0">
                <a:latin typeface="宋体" pitchFamily="2" charset="-122"/>
              </a:rPr>
              <a:t>O</a:t>
            </a:r>
            <a:r>
              <a:rPr lang="zh-CN" altLang="en-US" sz="3600" b="1" dirty="0" smtClean="0"/>
              <a:t> </a:t>
            </a:r>
            <a:endParaRPr lang="zh-CN" altLang="en-US" sz="3600" b="1" dirty="0"/>
          </a:p>
        </p:txBody>
      </p:sp>
      <p:grpSp>
        <p:nvGrpSpPr>
          <p:cNvPr id="2" name="Group 4"/>
          <p:cNvGrpSpPr>
            <a:grpSpLocks/>
          </p:cNvGrpSpPr>
          <p:nvPr/>
        </p:nvGrpSpPr>
        <p:grpSpPr bwMode="auto">
          <a:xfrm>
            <a:off x="5694810" y="1776048"/>
            <a:ext cx="2729335" cy="1222130"/>
            <a:chOff x="0" y="0"/>
            <a:chExt cx="4922" cy="2454"/>
          </a:xfrm>
          <a:noFill/>
        </p:grpSpPr>
        <p:sp>
          <p:nvSpPr>
            <p:cNvPr id="7179" name="矩形标注1 271"/>
            <p:cNvSpPr>
              <a:spLocks noChangeArrowheads="1"/>
            </p:cNvSpPr>
            <p:nvPr/>
          </p:nvSpPr>
          <p:spPr bwMode="auto">
            <a:xfrm>
              <a:off x="0" y="0"/>
              <a:ext cx="4809" cy="2454"/>
            </a:xfrm>
            <a:prstGeom prst="wedgeRectCallout">
              <a:avLst>
                <a:gd name="adj1" fmla="val -33181"/>
                <a:gd name="adj2" fmla="val 86458"/>
              </a:avLst>
            </a:prstGeom>
            <a:grpFill/>
            <a:ln w="9525">
              <a:solidFill>
                <a:schemeClr val="tx1"/>
              </a:solidFill>
              <a:miter lim="800000"/>
              <a:headEnd/>
              <a:tailEnd/>
            </a:ln>
          </p:spPr>
          <p:txBody>
            <a:bodyPr anchor="ctr"/>
            <a:lstStyle/>
            <a:p>
              <a:endParaRPr lang="zh-CN" altLang="zh-CN"/>
            </a:p>
          </p:txBody>
        </p:sp>
        <p:sp>
          <p:nvSpPr>
            <p:cNvPr id="7180" name="Text Box 6"/>
            <p:cNvSpPr txBox="1">
              <a:spLocks noChangeArrowheads="1"/>
            </p:cNvSpPr>
            <p:nvPr/>
          </p:nvSpPr>
          <p:spPr bwMode="auto">
            <a:xfrm>
              <a:off x="270" y="269"/>
              <a:ext cx="4652" cy="1916"/>
            </a:xfrm>
            <a:prstGeom prst="rect">
              <a:avLst/>
            </a:prstGeom>
            <a:grpFill/>
            <a:ln w="9525">
              <a:noFill/>
              <a:miter lim="800000"/>
              <a:headEnd/>
              <a:tailEnd/>
            </a:ln>
          </p:spPr>
          <p:txBody>
            <a:bodyPr>
              <a:spAutoFit/>
            </a:bodyPr>
            <a:lstStyle/>
            <a:p>
              <a:r>
                <a:rPr lang="zh-CN" sz="2800" b="1" dirty="0">
                  <a:solidFill>
                    <a:srgbClr val="FF0000"/>
                  </a:solidFill>
                </a:rPr>
                <a:t>化学式或微粒的具体名称</a:t>
              </a:r>
              <a:r>
                <a:rPr lang="zh-CN" sz="2800" b="1" dirty="0"/>
                <a:t>。</a:t>
              </a:r>
              <a:endParaRPr lang="zh-CN" sz="2800" dirty="0"/>
            </a:p>
          </p:txBody>
        </p:sp>
      </p:grpSp>
      <p:grpSp>
        <p:nvGrpSpPr>
          <p:cNvPr id="3" name="Group 7"/>
          <p:cNvGrpSpPr>
            <a:grpSpLocks/>
          </p:cNvGrpSpPr>
          <p:nvPr/>
        </p:nvGrpSpPr>
        <p:grpSpPr bwMode="auto">
          <a:xfrm>
            <a:off x="2867396" y="4261801"/>
            <a:ext cx="2042988" cy="523233"/>
            <a:chOff x="140" y="0"/>
            <a:chExt cx="3076" cy="2161"/>
          </a:xfrm>
          <a:noFill/>
        </p:grpSpPr>
        <p:sp>
          <p:nvSpPr>
            <p:cNvPr id="7177" name="矩形标注1 271"/>
            <p:cNvSpPr>
              <a:spLocks noChangeArrowheads="1"/>
            </p:cNvSpPr>
            <p:nvPr/>
          </p:nvSpPr>
          <p:spPr bwMode="auto">
            <a:xfrm flipH="1" flipV="1">
              <a:off x="140" y="0"/>
              <a:ext cx="2889" cy="1902"/>
            </a:xfrm>
            <a:prstGeom prst="wedgeRectCallout">
              <a:avLst>
                <a:gd name="adj1" fmla="val -33181"/>
                <a:gd name="adj2" fmla="val 86458"/>
              </a:avLst>
            </a:prstGeom>
            <a:grpFill/>
            <a:ln w="9525">
              <a:solidFill>
                <a:schemeClr val="tx1"/>
              </a:solidFill>
              <a:miter lim="800000"/>
              <a:headEnd/>
              <a:tailEnd/>
            </a:ln>
          </p:spPr>
          <p:txBody>
            <a:bodyPr anchor="ctr"/>
            <a:lstStyle/>
            <a:p>
              <a:endParaRPr lang="zh-CN" altLang="zh-CN"/>
            </a:p>
          </p:txBody>
        </p:sp>
        <p:sp>
          <p:nvSpPr>
            <p:cNvPr id="7178" name="Text Box 9"/>
            <p:cNvSpPr txBox="1">
              <a:spLocks noChangeArrowheads="1"/>
            </p:cNvSpPr>
            <p:nvPr/>
          </p:nvSpPr>
          <p:spPr bwMode="auto">
            <a:xfrm>
              <a:off x="140" y="0"/>
              <a:ext cx="3076" cy="2161"/>
            </a:xfrm>
            <a:prstGeom prst="rect">
              <a:avLst/>
            </a:prstGeom>
            <a:grpFill/>
            <a:ln w="9525">
              <a:noFill/>
              <a:miter lim="800000"/>
              <a:headEnd/>
              <a:tailEnd/>
            </a:ln>
          </p:spPr>
          <p:txBody>
            <a:bodyPr wrap="square">
              <a:spAutoFit/>
            </a:bodyPr>
            <a:lstStyle/>
            <a:p>
              <a:r>
                <a:rPr lang="zh-CN" altLang="en-US" sz="2800" b="1" dirty="0">
                  <a:solidFill>
                    <a:srgbClr val="FF0000"/>
                  </a:solidFill>
                </a:rPr>
                <a:t>阿拉伯数字</a:t>
              </a:r>
            </a:p>
          </p:txBody>
        </p:sp>
      </p:grpSp>
      <p:grpSp>
        <p:nvGrpSpPr>
          <p:cNvPr id="4" name="Group 10"/>
          <p:cNvGrpSpPr>
            <a:grpSpLocks/>
          </p:cNvGrpSpPr>
          <p:nvPr/>
        </p:nvGrpSpPr>
        <p:grpSpPr bwMode="auto">
          <a:xfrm>
            <a:off x="5047641" y="4261801"/>
            <a:ext cx="1254305" cy="460523"/>
            <a:chOff x="-391" y="-838"/>
            <a:chExt cx="2759" cy="2069"/>
          </a:xfrm>
          <a:noFill/>
        </p:grpSpPr>
        <p:sp>
          <p:nvSpPr>
            <p:cNvPr id="7175" name="矩形标注1 271"/>
            <p:cNvSpPr>
              <a:spLocks noChangeArrowheads="1"/>
            </p:cNvSpPr>
            <p:nvPr/>
          </p:nvSpPr>
          <p:spPr bwMode="auto">
            <a:xfrm flipV="1">
              <a:off x="-391" y="-838"/>
              <a:ext cx="2759" cy="2069"/>
            </a:xfrm>
            <a:prstGeom prst="wedgeRectCallout">
              <a:avLst>
                <a:gd name="adj1" fmla="val -33181"/>
                <a:gd name="adj2" fmla="val 86458"/>
              </a:avLst>
            </a:prstGeom>
            <a:grpFill/>
            <a:ln w="9525">
              <a:solidFill>
                <a:schemeClr val="tx1"/>
              </a:solidFill>
              <a:miter lim="800000"/>
              <a:headEnd/>
              <a:tailEnd/>
            </a:ln>
          </p:spPr>
          <p:txBody>
            <a:bodyPr anchor="ctr"/>
            <a:lstStyle/>
            <a:p>
              <a:endParaRPr lang="zh-CN" altLang="zh-CN"/>
            </a:p>
          </p:txBody>
        </p:sp>
        <p:sp>
          <p:nvSpPr>
            <p:cNvPr id="7176" name="Text Box 12"/>
            <p:cNvSpPr txBox="1">
              <a:spLocks noChangeArrowheads="1"/>
            </p:cNvSpPr>
            <p:nvPr/>
          </p:nvSpPr>
          <p:spPr bwMode="auto">
            <a:xfrm>
              <a:off x="-132" y="-838"/>
              <a:ext cx="1494" cy="1640"/>
            </a:xfrm>
            <a:prstGeom prst="rect">
              <a:avLst/>
            </a:prstGeom>
            <a:grpFill/>
            <a:ln w="9525">
              <a:noFill/>
              <a:miter lim="800000"/>
              <a:headEnd/>
              <a:tailEnd/>
            </a:ln>
          </p:spPr>
          <p:txBody>
            <a:bodyPr wrap="none">
              <a:spAutoFit/>
            </a:bodyPr>
            <a:lstStyle/>
            <a:p>
              <a:r>
                <a:rPr lang="zh-CN" altLang="en-US" sz="3200" b="1" dirty="0">
                  <a:solidFill>
                    <a:srgbClr val="FF0000"/>
                  </a:solidFill>
                </a:rPr>
                <a:t>单位</a:t>
              </a:r>
            </a:p>
          </p:txBody>
        </p:sp>
      </p:grpSp>
      <p:sp>
        <p:nvSpPr>
          <p:cNvPr id="13" name="文本框 12">
            <a:extLst>
              <a:ext uri="{FF2B5EF4-FFF2-40B4-BE49-F238E27FC236}">
                <a16:creationId xmlns:a16="http://schemas.microsoft.com/office/drawing/2014/main" id="{9A0E04BA-6454-497C-A192-358725E668B5}"/>
              </a:ext>
            </a:extLst>
          </p:cNvPr>
          <p:cNvSpPr txBox="1"/>
          <p:nvPr/>
        </p:nvSpPr>
        <p:spPr>
          <a:xfrm>
            <a:off x="2943805" y="3290272"/>
            <a:ext cx="454242" cy="369332"/>
          </a:xfrm>
          <a:prstGeom prst="rect">
            <a:avLst/>
          </a:prstGeom>
          <a:noFill/>
        </p:spPr>
        <p:txBody>
          <a:bodyPr wrap="square" rtlCol="0">
            <a:spAutoFit/>
          </a:bodyPr>
          <a:lstStyle/>
          <a:p>
            <a:r>
              <a:rPr lang="zh-CN" altLang="en-US" dirty="0">
                <a:solidFill>
                  <a:schemeClr val="bg1"/>
                </a:solidFill>
              </a:rPr>
              <a:t>学</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8195"/>
                                        </p:tgtEl>
                                        <p:attrNameLst>
                                          <p:attrName>style.visibility</p:attrName>
                                        </p:attrNameLst>
                                      </p:cBhvr>
                                      <p:to>
                                        <p:strVal val="visible"/>
                                      </p:to>
                                    </p:set>
                                    <p:animEffect transition="in" filter="wipe(down)">
                                      <p:cBhvr>
                                        <p:cTn id="11" dur="2000"/>
                                        <p:tgtEl>
                                          <p:spTgt spid="8195"/>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diamond(in)">
                                      <p:cBhvr>
                                        <p:cTn id="16" dur="2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2" presetClass="entr" presetSubtype="1"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slide(fromTop)">
                                      <p:cBhvr>
                                        <p:cTn id="2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utoUpdateAnimBg="0"/>
      <p:bldP spid="8195" grpId="0" bldLvl="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579640" y="614410"/>
            <a:ext cx="6371167" cy="1169551"/>
          </a:xfrm>
          <a:prstGeom prst="rect">
            <a:avLst/>
          </a:prstGeom>
          <a:noFill/>
          <a:ln w="9525">
            <a:noFill/>
            <a:miter lim="800000"/>
            <a:headEnd/>
            <a:tailEnd/>
          </a:ln>
        </p:spPr>
        <p:txBody>
          <a:bodyPr>
            <a:spAutoFit/>
          </a:bodyPr>
          <a:lstStyle/>
          <a:p>
            <a:pPr marL="476250" indent="-476250" algn="just">
              <a:spcBef>
                <a:spcPct val="50000"/>
              </a:spcBef>
            </a:pPr>
            <a:r>
              <a:rPr lang="zh-CN" altLang="en-US" sz="2800" b="1" dirty="0" smtClean="0">
                <a:latin typeface="宋体" pitchFamily="2" charset="-122"/>
              </a:rPr>
              <a:t>练习：</a:t>
            </a:r>
            <a:endParaRPr lang="en-US" altLang="zh-CN" sz="2800" b="1" dirty="0" smtClean="0">
              <a:latin typeface="宋体" pitchFamily="2" charset="-122"/>
            </a:endParaRPr>
          </a:p>
          <a:p>
            <a:pPr marL="476250" indent="-476250" algn="just">
              <a:spcBef>
                <a:spcPct val="50000"/>
              </a:spcBef>
            </a:pPr>
            <a:r>
              <a:rPr lang="zh-CN" altLang="en-US" sz="2800" b="1" dirty="0" smtClean="0">
                <a:latin typeface="宋体" pitchFamily="2" charset="-122"/>
              </a:rPr>
              <a:t>（</a:t>
            </a:r>
            <a:r>
              <a:rPr lang="en-US" altLang="zh-CN" sz="2800" b="1" dirty="0" smtClean="0">
                <a:latin typeface="宋体" pitchFamily="2" charset="-122"/>
              </a:rPr>
              <a:t>1</a:t>
            </a:r>
            <a:r>
              <a:rPr lang="zh-CN" altLang="en-US" sz="2800" b="1" dirty="0" smtClean="0">
                <a:latin typeface="宋体" pitchFamily="2" charset="-122"/>
              </a:rPr>
              <a:t>）</a:t>
            </a:r>
            <a:r>
              <a:rPr lang="zh-CN" sz="2800" b="1" dirty="0" smtClean="0">
                <a:latin typeface="宋体" pitchFamily="2" charset="-122"/>
              </a:rPr>
              <a:t>判断</a:t>
            </a:r>
            <a:r>
              <a:rPr lang="zh-CN" sz="2800" b="1" dirty="0">
                <a:latin typeface="宋体" pitchFamily="2" charset="-122"/>
              </a:rPr>
              <a:t>下列说法是否正确？</a:t>
            </a:r>
          </a:p>
        </p:txBody>
      </p:sp>
      <p:sp>
        <p:nvSpPr>
          <p:cNvPr id="8195" name="Text Box 3"/>
          <p:cNvSpPr txBox="1">
            <a:spLocks noChangeArrowheads="1"/>
          </p:cNvSpPr>
          <p:nvPr/>
        </p:nvSpPr>
        <p:spPr bwMode="auto">
          <a:xfrm>
            <a:off x="1572803" y="1893166"/>
            <a:ext cx="7471444" cy="1798638"/>
          </a:xfrm>
          <a:prstGeom prst="rect">
            <a:avLst/>
          </a:prstGeom>
          <a:noFill/>
          <a:ln w="9525">
            <a:noFill/>
            <a:miter lim="800000"/>
            <a:headEnd/>
            <a:tailEnd/>
          </a:ln>
        </p:spPr>
        <p:txBody>
          <a:bodyPr wrap="square">
            <a:spAutoFit/>
          </a:bodyPr>
          <a:lstStyle/>
          <a:p>
            <a:pPr>
              <a:spcBef>
                <a:spcPct val="50000"/>
              </a:spcBef>
            </a:pPr>
            <a:r>
              <a:rPr lang="zh-CN" altLang="zh-CN" sz="2800" b="1" dirty="0">
                <a:latin typeface="Times New Roman" pitchFamily="18" charset="0"/>
              </a:rPr>
              <a:t>①1mol </a:t>
            </a:r>
            <a:r>
              <a:rPr lang="zh-CN" altLang="zh-CN" sz="2800" b="1" dirty="0" smtClean="0">
                <a:latin typeface="Times New Roman" pitchFamily="18" charset="0"/>
              </a:rPr>
              <a:t>H</a:t>
            </a:r>
            <a:r>
              <a:rPr lang="zh-CN" sz="2800" b="1" dirty="0" smtClean="0">
                <a:latin typeface="Times New Roman" pitchFamily="18" charset="0"/>
              </a:rPr>
              <a:t>；      </a:t>
            </a:r>
            <a:r>
              <a:rPr lang="zh-CN" sz="2800" b="1" dirty="0">
                <a:latin typeface="Times New Roman" pitchFamily="18" charset="0"/>
              </a:rPr>
              <a:t>② </a:t>
            </a:r>
            <a:r>
              <a:rPr lang="zh-CN" altLang="zh-CN" sz="2800" b="1" dirty="0">
                <a:latin typeface="Times New Roman" pitchFamily="18" charset="0"/>
              </a:rPr>
              <a:t>1mol </a:t>
            </a:r>
            <a:r>
              <a:rPr lang="zh-CN" sz="2800" dirty="0">
                <a:latin typeface="Times New Roman" pitchFamily="18" charset="0"/>
              </a:rPr>
              <a:t>氢</a:t>
            </a:r>
            <a:r>
              <a:rPr lang="zh-CN" sz="2800" b="1" dirty="0">
                <a:latin typeface="Times New Roman" pitchFamily="18" charset="0"/>
              </a:rPr>
              <a:t>；    ③</a:t>
            </a:r>
            <a:r>
              <a:rPr lang="zh-CN" altLang="zh-CN" sz="2800" b="1" dirty="0">
                <a:latin typeface="Times New Roman" pitchFamily="18" charset="0"/>
              </a:rPr>
              <a:t>1mol </a:t>
            </a:r>
            <a:r>
              <a:rPr lang="zh-CN" sz="2800" dirty="0">
                <a:latin typeface="Times New Roman" pitchFamily="18" charset="0"/>
              </a:rPr>
              <a:t>铜</a:t>
            </a:r>
            <a:r>
              <a:rPr lang="zh-CN" sz="2800" b="1" dirty="0">
                <a:latin typeface="Times New Roman" pitchFamily="18" charset="0"/>
              </a:rPr>
              <a:t>；   </a:t>
            </a:r>
          </a:p>
          <a:p>
            <a:pPr>
              <a:spcBef>
                <a:spcPct val="50000"/>
              </a:spcBef>
            </a:pPr>
            <a:r>
              <a:rPr lang="zh-CN" sz="2800" b="1" dirty="0">
                <a:latin typeface="Times New Roman" pitchFamily="18" charset="0"/>
              </a:rPr>
              <a:t>④</a:t>
            </a:r>
            <a:r>
              <a:rPr lang="zh-CN" altLang="zh-CN" sz="2800" b="1" dirty="0">
                <a:latin typeface="Times New Roman" pitchFamily="18" charset="0"/>
              </a:rPr>
              <a:t>1mol H</a:t>
            </a:r>
            <a:r>
              <a:rPr lang="zh-CN" altLang="zh-CN" sz="2800" b="1" baseline="-30000" dirty="0">
                <a:latin typeface="Times New Roman" pitchFamily="18" charset="0"/>
              </a:rPr>
              <a:t>2</a:t>
            </a:r>
            <a:r>
              <a:rPr lang="zh-CN" altLang="zh-CN" sz="2800" b="1" dirty="0">
                <a:latin typeface="Times New Roman" pitchFamily="18" charset="0"/>
              </a:rPr>
              <a:t>O </a:t>
            </a:r>
            <a:r>
              <a:rPr lang="zh-CN" sz="2800" b="1" dirty="0">
                <a:latin typeface="Times New Roman" pitchFamily="18" charset="0"/>
              </a:rPr>
              <a:t>；  ⑤ </a:t>
            </a:r>
            <a:r>
              <a:rPr lang="zh-CN" altLang="zh-CN" sz="2800" b="1" dirty="0">
                <a:latin typeface="Times New Roman" pitchFamily="18" charset="0"/>
              </a:rPr>
              <a:t>1mol </a:t>
            </a:r>
            <a:r>
              <a:rPr lang="zh-CN" sz="2800" dirty="0">
                <a:latin typeface="Times New Roman" pitchFamily="18" charset="0"/>
              </a:rPr>
              <a:t>氧</a:t>
            </a:r>
            <a:r>
              <a:rPr lang="zh-CN" sz="2800" b="1" dirty="0">
                <a:latin typeface="Times New Roman" pitchFamily="18" charset="0"/>
              </a:rPr>
              <a:t>；    ⑥ </a:t>
            </a:r>
            <a:r>
              <a:rPr lang="zh-CN" altLang="zh-CN" sz="2800" b="1" dirty="0">
                <a:latin typeface="Times New Roman" pitchFamily="18" charset="0"/>
              </a:rPr>
              <a:t>2mol </a:t>
            </a:r>
            <a:r>
              <a:rPr lang="zh-CN" sz="2800" b="1" dirty="0">
                <a:latin typeface="Times New Roman" pitchFamily="18" charset="0"/>
              </a:rPr>
              <a:t>蚂蚁</a:t>
            </a:r>
            <a:r>
              <a:rPr lang="zh-CN" altLang="zh-CN" sz="2800" b="1" dirty="0">
                <a:latin typeface="Times New Roman" pitchFamily="18" charset="0"/>
              </a:rPr>
              <a:t>;</a:t>
            </a:r>
            <a:r>
              <a:rPr lang="zh-CN" altLang="zh-CN" sz="2800" b="1" baseline="30000" dirty="0">
                <a:latin typeface="Times New Roman" pitchFamily="18" charset="0"/>
              </a:rPr>
              <a:t> </a:t>
            </a:r>
          </a:p>
          <a:p>
            <a:pPr>
              <a:spcBef>
                <a:spcPct val="50000"/>
              </a:spcBef>
            </a:pPr>
            <a:r>
              <a:rPr lang="zh-CN" altLang="zh-CN" sz="2800" b="1" dirty="0">
                <a:latin typeface="Times New Roman" pitchFamily="18" charset="0"/>
              </a:rPr>
              <a:t>⑦ 1mol Na</a:t>
            </a:r>
            <a:r>
              <a:rPr lang="zh-CN" altLang="zh-CN" sz="2800" b="1" baseline="30000" dirty="0">
                <a:latin typeface="Times New Roman" pitchFamily="18" charset="0"/>
              </a:rPr>
              <a:t>+</a:t>
            </a:r>
          </a:p>
        </p:txBody>
      </p:sp>
      <p:sp>
        <p:nvSpPr>
          <p:cNvPr id="9221" name="Text Box 5"/>
          <p:cNvSpPr txBox="1">
            <a:spLocks noChangeArrowheads="1"/>
          </p:cNvSpPr>
          <p:nvPr/>
        </p:nvSpPr>
        <p:spPr bwMode="auto">
          <a:xfrm>
            <a:off x="5219288" y="1884509"/>
            <a:ext cx="2518995" cy="707886"/>
          </a:xfrm>
          <a:prstGeom prst="rect">
            <a:avLst/>
          </a:prstGeom>
          <a:noFill/>
          <a:ln w="9525">
            <a:noFill/>
            <a:miter lim="800000"/>
            <a:headEnd/>
            <a:tailEnd/>
          </a:ln>
        </p:spPr>
        <p:txBody>
          <a:bodyPr wrap="square">
            <a:spAutoFit/>
          </a:bodyPr>
          <a:lstStyle/>
          <a:p>
            <a:pPr>
              <a:spcBef>
                <a:spcPct val="50000"/>
              </a:spcBef>
            </a:pPr>
            <a:r>
              <a:rPr lang="zh-CN" altLang="zh-CN" sz="4000" b="1" dirty="0">
                <a:solidFill>
                  <a:srgbClr val="FF0000"/>
                </a:solidFill>
                <a:latin typeface="Times New Roman" pitchFamily="18" charset="0"/>
              </a:rPr>
              <a:t>×</a:t>
            </a:r>
          </a:p>
        </p:txBody>
      </p:sp>
      <p:sp>
        <p:nvSpPr>
          <p:cNvPr id="6" name="Text Box 5"/>
          <p:cNvSpPr txBox="1">
            <a:spLocks noChangeArrowheads="1"/>
          </p:cNvSpPr>
          <p:nvPr/>
        </p:nvSpPr>
        <p:spPr bwMode="auto">
          <a:xfrm>
            <a:off x="7196535" y="1910819"/>
            <a:ext cx="2518995" cy="707886"/>
          </a:xfrm>
          <a:prstGeom prst="rect">
            <a:avLst/>
          </a:prstGeom>
          <a:noFill/>
          <a:ln w="9525">
            <a:noFill/>
            <a:miter lim="800000"/>
            <a:headEnd/>
            <a:tailEnd/>
          </a:ln>
        </p:spPr>
        <p:txBody>
          <a:bodyPr wrap="square">
            <a:spAutoFit/>
          </a:bodyPr>
          <a:lstStyle/>
          <a:p>
            <a:pPr>
              <a:spcBef>
                <a:spcPct val="50000"/>
              </a:spcBef>
            </a:pPr>
            <a:r>
              <a:rPr lang="zh-CN" altLang="zh-CN" sz="4000" b="1" dirty="0">
                <a:solidFill>
                  <a:srgbClr val="FF0000"/>
                </a:solidFill>
                <a:latin typeface="Times New Roman" pitchFamily="18" charset="0"/>
              </a:rPr>
              <a:t>×</a:t>
            </a:r>
          </a:p>
        </p:txBody>
      </p:sp>
      <p:sp>
        <p:nvSpPr>
          <p:cNvPr id="7" name="Text Box 5"/>
          <p:cNvSpPr txBox="1">
            <a:spLocks noChangeArrowheads="1"/>
          </p:cNvSpPr>
          <p:nvPr/>
        </p:nvSpPr>
        <p:spPr bwMode="auto">
          <a:xfrm>
            <a:off x="5393694" y="2636357"/>
            <a:ext cx="2518995" cy="707886"/>
          </a:xfrm>
          <a:prstGeom prst="rect">
            <a:avLst/>
          </a:prstGeom>
          <a:noFill/>
          <a:ln w="9525">
            <a:noFill/>
            <a:miter lim="800000"/>
            <a:headEnd/>
            <a:tailEnd/>
          </a:ln>
        </p:spPr>
        <p:txBody>
          <a:bodyPr wrap="square">
            <a:spAutoFit/>
          </a:bodyPr>
          <a:lstStyle/>
          <a:p>
            <a:pPr>
              <a:spcBef>
                <a:spcPct val="50000"/>
              </a:spcBef>
            </a:pPr>
            <a:r>
              <a:rPr lang="zh-CN" altLang="zh-CN" sz="4000" b="1" dirty="0">
                <a:solidFill>
                  <a:srgbClr val="FF0000"/>
                </a:solidFill>
                <a:latin typeface="Times New Roman" pitchFamily="18" charset="0"/>
              </a:rPr>
              <a:t>×</a:t>
            </a:r>
          </a:p>
        </p:txBody>
      </p:sp>
      <p:sp>
        <p:nvSpPr>
          <p:cNvPr id="8" name="Text Box 5"/>
          <p:cNvSpPr txBox="1">
            <a:spLocks noChangeArrowheads="1"/>
          </p:cNvSpPr>
          <p:nvPr/>
        </p:nvSpPr>
        <p:spPr bwMode="auto">
          <a:xfrm>
            <a:off x="7196141" y="2680319"/>
            <a:ext cx="2518995" cy="707886"/>
          </a:xfrm>
          <a:prstGeom prst="rect">
            <a:avLst/>
          </a:prstGeom>
          <a:noFill/>
          <a:ln w="9525">
            <a:noFill/>
            <a:miter lim="800000"/>
            <a:headEnd/>
            <a:tailEnd/>
          </a:ln>
        </p:spPr>
        <p:txBody>
          <a:bodyPr wrap="square">
            <a:spAutoFit/>
          </a:bodyPr>
          <a:lstStyle/>
          <a:p>
            <a:pPr>
              <a:spcBef>
                <a:spcPct val="50000"/>
              </a:spcBef>
            </a:pPr>
            <a:r>
              <a:rPr lang="zh-CN" altLang="zh-CN" sz="4000" b="1" dirty="0">
                <a:solidFill>
                  <a:srgbClr val="FF0000"/>
                </a:solidFill>
                <a:latin typeface="Times New Roman" pitchFamily="18" charset="0"/>
              </a:rPr>
              <a:t>×</a:t>
            </a:r>
          </a:p>
        </p:txBody>
      </p:sp>
      <p:sp>
        <p:nvSpPr>
          <p:cNvPr id="9" name="Text Box 5"/>
          <p:cNvSpPr txBox="1">
            <a:spLocks noChangeArrowheads="1"/>
          </p:cNvSpPr>
          <p:nvPr/>
        </p:nvSpPr>
        <p:spPr bwMode="auto">
          <a:xfrm>
            <a:off x="2760396" y="1928471"/>
            <a:ext cx="2518995" cy="707886"/>
          </a:xfrm>
          <a:prstGeom prst="rect">
            <a:avLst/>
          </a:prstGeom>
          <a:noFill/>
          <a:ln w="9525">
            <a:noFill/>
            <a:miter lim="800000"/>
            <a:headEnd/>
            <a:tailEnd/>
          </a:ln>
        </p:spPr>
        <p:txBody>
          <a:bodyPr wrap="square">
            <a:spAutoFit/>
          </a:bodyPr>
          <a:lstStyle/>
          <a:p>
            <a:pPr>
              <a:spcBef>
                <a:spcPct val="50000"/>
              </a:spcBef>
            </a:pPr>
            <a:r>
              <a:rPr lang="zh-CN" altLang="en-US" sz="4000" b="1" dirty="0" smtClean="0">
                <a:solidFill>
                  <a:srgbClr val="FF0000"/>
                </a:solidFill>
                <a:latin typeface="Times New Roman" pitchFamily="18" charset="0"/>
              </a:rPr>
              <a:t>√</a:t>
            </a:r>
            <a:endParaRPr lang="zh-CN" altLang="zh-CN" sz="4000" b="1" dirty="0">
              <a:solidFill>
                <a:srgbClr val="FF0000"/>
              </a:solidFill>
              <a:latin typeface="Times New Roman" pitchFamily="18" charset="0"/>
            </a:endParaRPr>
          </a:p>
        </p:txBody>
      </p:sp>
      <p:sp>
        <p:nvSpPr>
          <p:cNvPr id="11" name="Text Box 5"/>
          <p:cNvSpPr txBox="1">
            <a:spLocks noChangeArrowheads="1"/>
          </p:cNvSpPr>
          <p:nvPr/>
        </p:nvSpPr>
        <p:spPr bwMode="auto">
          <a:xfrm>
            <a:off x="2820498" y="2560157"/>
            <a:ext cx="2518995" cy="707886"/>
          </a:xfrm>
          <a:prstGeom prst="rect">
            <a:avLst/>
          </a:prstGeom>
          <a:noFill/>
          <a:ln w="9525">
            <a:noFill/>
            <a:miter lim="800000"/>
            <a:headEnd/>
            <a:tailEnd/>
          </a:ln>
        </p:spPr>
        <p:txBody>
          <a:bodyPr wrap="square">
            <a:spAutoFit/>
          </a:bodyPr>
          <a:lstStyle/>
          <a:p>
            <a:pPr>
              <a:spcBef>
                <a:spcPct val="50000"/>
              </a:spcBef>
            </a:pPr>
            <a:r>
              <a:rPr lang="zh-CN" altLang="en-US" sz="4000" b="1" dirty="0" smtClean="0">
                <a:solidFill>
                  <a:srgbClr val="FF0000"/>
                </a:solidFill>
                <a:latin typeface="Times New Roman" pitchFamily="18" charset="0"/>
              </a:rPr>
              <a:t>√</a:t>
            </a:r>
            <a:endParaRPr lang="zh-CN" altLang="zh-CN" sz="4000" b="1" dirty="0">
              <a:solidFill>
                <a:srgbClr val="FF0000"/>
              </a:solidFill>
              <a:latin typeface="Times New Roman" pitchFamily="18" charset="0"/>
            </a:endParaRPr>
          </a:p>
        </p:txBody>
      </p:sp>
      <p:sp>
        <p:nvSpPr>
          <p:cNvPr id="12" name="Text Box 5"/>
          <p:cNvSpPr txBox="1">
            <a:spLocks noChangeArrowheads="1"/>
          </p:cNvSpPr>
          <p:nvPr/>
        </p:nvSpPr>
        <p:spPr bwMode="auto">
          <a:xfrm>
            <a:off x="2864459" y="3281127"/>
            <a:ext cx="2518995" cy="707886"/>
          </a:xfrm>
          <a:prstGeom prst="rect">
            <a:avLst/>
          </a:prstGeom>
          <a:noFill/>
          <a:ln w="9525">
            <a:noFill/>
            <a:miter lim="800000"/>
            <a:headEnd/>
            <a:tailEnd/>
          </a:ln>
        </p:spPr>
        <p:txBody>
          <a:bodyPr wrap="square">
            <a:spAutoFit/>
          </a:bodyPr>
          <a:lstStyle/>
          <a:p>
            <a:pPr>
              <a:spcBef>
                <a:spcPct val="50000"/>
              </a:spcBef>
            </a:pPr>
            <a:r>
              <a:rPr lang="zh-CN" altLang="en-US" sz="4000" b="1" dirty="0" smtClean="0">
                <a:solidFill>
                  <a:srgbClr val="FF0000"/>
                </a:solidFill>
                <a:latin typeface="Times New Roman" pitchFamily="18" charset="0"/>
              </a:rPr>
              <a:t>√</a:t>
            </a:r>
            <a:endParaRPr lang="zh-CN" altLang="zh-CN" sz="4000" b="1" dirty="0">
              <a:solidFill>
                <a:srgbClr val="FF0000"/>
              </a:solidFill>
              <a:latin typeface="Times New Roman" pitchFamily="18" charset="0"/>
            </a:endParaRPr>
          </a:p>
        </p:txBody>
      </p:sp>
      <p:sp>
        <p:nvSpPr>
          <p:cNvPr id="13" name="Rectangle 2"/>
          <p:cNvSpPr txBox="1">
            <a:spLocks noChangeArrowheads="1"/>
          </p:cNvSpPr>
          <p:nvPr/>
        </p:nvSpPr>
        <p:spPr>
          <a:xfrm>
            <a:off x="1597963" y="3883069"/>
            <a:ext cx="5886752" cy="2132194"/>
          </a:xfrm>
          <a:prstGeom prst="rect">
            <a:avLst/>
          </a:prstGeom>
          <a:noFill/>
        </p:spPr>
        <p:txBody>
          <a:bodyPr/>
          <a:lstStyle>
            <a:lvl1pPr marL="457200" indent="-457200" algn="l" defTabSz="1219200" rtl="0" eaLnBrk="1" latinLnBrk="0" hangingPunct="1">
              <a:spcBef>
                <a:spcPts val="13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ts val="13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ts val="13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a:lstStyle>
          <a:p>
            <a:pPr>
              <a:lnSpc>
                <a:spcPct val="150000"/>
              </a:lnSpc>
              <a:buFontTx/>
              <a:buNone/>
            </a:pPr>
            <a:r>
              <a:rPr lang="en-US" altLang="zh-CN" sz="2800" dirty="0" smtClean="0"/>
              <a:t>(2)</a:t>
            </a:r>
            <a:r>
              <a:rPr lang="zh-CN" sz="2800" b="1" dirty="0" smtClean="0"/>
              <a:t>说出下列符合的意义</a:t>
            </a:r>
          </a:p>
          <a:p>
            <a:pPr>
              <a:lnSpc>
                <a:spcPct val="150000"/>
              </a:lnSpc>
              <a:buFontTx/>
              <a:buNone/>
            </a:pPr>
            <a:r>
              <a:rPr lang="zh-CN" altLang="zh-CN" sz="2800" b="1" dirty="0">
                <a:latin typeface="Times New Roman" pitchFamily="18" charset="0"/>
              </a:rPr>
              <a:t>① </a:t>
            </a:r>
            <a:r>
              <a:rPr lang="zh-CN" altLang="zh-CN" sz="2800" b="1" dirty="0" smtClean="0"/>
              <a:t>2H </a:t>
            </a:r>
            <a:r>
              <a:rPr lang="zh-CN" altLang="zh-CN" sz="2800" b="1" dirty="0">
                <a:latin typeface="Times New Roman" pitchFamily="18" charset="0"/>
              </a:rPr>
              <a:t>；      </a:t>
            </a:r>
            <a:r>
              <a:rPr lang="en-US" altLang="zh-CN" sz="2800" b="1" dirty="0" smtClean="0">
                <a:latin typeface="Times New Roman" pitchFamily="18" charset="0"/>
              </a:rPr>
              <a:t>      </a:t>
            </a:r>
            <a:r>
              <a:rPr lang="zh-CN" altLang="zh-CN" sz="2800" b="1" dirty="0" smtClean="0">
                <a:latin typeface="Times New Roman" pitchFamily="18" charset="0"/>
              </a:rPr>
              <a:t>② </a:t>
            </a:r>
            <a:r>
              <a:rPr lang="zh-CN" altLang="zh-CN" sz="2800" b="1" dirty="0" smtClean="0"/>
              <a:t>2molH      </a:t>
            </a:r>
          </a:p>
          <a:p>
            <a:pPr>
              <a:lnSpc>
                <a:spcPct val="150000"/>
              </a:lnSpc>
              <a:buFontTx/>
              <a:buNone/>
            </a:pPr>
            <a:r>
              <a:rPr lang="zh-CN" altLang="zh-CN" sz="2800" b="1" dirty="0" smtClean="0">
                <a:latin typeface="Times New Roman" pitchFamily="18" charset="0"/>
              </a:rPr>
              <a:t>③</a:t>
            </a:r>
            <a:r>
              <a:rPr lang="zh-CN" altLang="zh-CN" sz="2800" b="1" dirty="0" smtClean="0"/>
              <a:t>2molH</a:t>
            </a:r>
            <a:r>
              <a:rPr lang="zh-CN" sz="2800" b="1" baseline="30000" dirty="0" smtClean="0"/>
              <a:t>＋ </a:t>
            </a:r>
            <a:r>
              <a:rPr lang="en-US" altLang="zh-CN" sz="2800" b="1" baseline="30000" dirty="0" smtClean="0"/>
              <a:t>              </a:t>
            </a:r>
            <a:r>
              <a:rPr lang="zh-CN" altLang="zh-CN" sz="2800" b="1" dirty="0" smtClean="0">
                <a:latin typeface="Times New Roman" pitchFamily="18" charset="0"/>
              </a:rPr>
              <a:t>④</a:t>
            </a:r>
            <a:r>
              <a:rPr lang="zh-CN" altLang="zh-CN" sz="2800" b="1" dirty="0" smtClean="0"/>
              <a:t>2molH</a:t>
            </a:r>
            <a:r>
              <a:rPr lang="zh-CN" altLang="zh-CN" sz="2800" b="1" baseline="-25000" dirty="0" smtClean="0"/>
              <a:t>2</a:t>
            </a:r>
            <a:endParaRPr lang="zh-CN" altLang="zh-CN" sz="2800" b="1" dirty="0" smtClean="0"/>
          </a:p>
          <a:p>
            <a:pPr>
              <a:lnSpc>
                <a:spcPct val="150000"/>
              </a:lnSpc>
              <a:buFontTx/>
              <a:buNone/>
            </a:pPr>
            <a:endParaRPr lang="zh-CN" altLang="zh-CN" sz="2800" b="1" dirty="0" smtClean="0"/>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221"/>
                                        </p:tgtEl>
                                        <p:attrNameLst>
                                          <p:attrName>style.visibility</p:attrName>
                                        </p:attrNameLst>
                                      </p:cBhvr>
                                      <p:to>
                                        <p:strVal val="visible"/>
                                      </p:to>
                                    </p:set>
                                    <p:anim calcmode="lin" valueType="num">
                                      <p:cBhvr additive="base">
                                        <p:cTn id="13" dur="500" fill="hold"/>
                                        <p:tgtEl>
                                          <p:spTgt spid="9221"/>
                                        </p:tgtEl>
                                        <p:attrNameLst>
                                          <p:attrName>ppt_x</p:attrName>
                                        </p:attrNameLst>
                                      </p:cBhvr>
                                      <p:tavLst>
                                        <p:tav tm="0">
                                          <p:val>
                                            <p:strVal val="1+#ppt_w/2"/>
                                          </p:val>
                                        </p:tav>
                                        <p:tav tm="100000">
                                          <p:val>
                                            <p:strVal val="#ppt_x"/>
                                          </p:val>
                                        </p:tav>
                                      </p:tavLst>
                                    </p:anim>
                                    <p:anim calcmode="lin" valueType="num">
                                      <p:cBhvr additive="base">
                                        <p:cTn id="14" dur="500" fill="hold"/>
                                        <p:tgtEl>
                                          <p:spTgt spid="922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1+#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1+#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1+#ppt_w/2"/>
                                          </p:val>
                                        </p:tav>
                                        <p:tav tm="100000">
                                          <p:val>
                                            <p:strVal val="#ppt_x"/>
                                          </p:val>
                                        </p:tav>
                                      </p:tavLst>
                                    </p:anim>
                                    <p:anim calcmode="lin" valueType="num">
                                      <p:cBhvr additive="base">
                                        <p:cTn id="3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1+#ppt_w/2"/>
                                          </p:val>
                                        </p:tav>
                                        <p:tav tm="100000">
                                          <p:val>
                                            <p:strVal val="#ppt_x"/>
                                          </p:val>
                                        </p:tav>
                                      </p:tavLst>
                                    </p:anim>
                                    <p:anim calcmode="lin" valueType="num">
                                      <p:cBhvr additive="base">
                                        <p:cTn id="44"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autoUpdateAnimBg="0"/>
      <p:bldP spid="6" grpId="0" autoUpdateAnimBg="0"/>
      <p:bldP spid="7" grpId="0" autoUpdateAnimBg="0"/>
      <p:bldP spid="8" grpId="0" autoUpdateAnimBg="0"/>
      <p:bldP spid="9" grpId="0" autoUpdateAnimBg="0"/>
      <p:bldP spid="11" grpId="0" autoUpdateAnimBg="0"/>
      <p:bldP spid="12"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2179091" y="2239034"/>
            <a:ext cx="7253235" cy="523220"/>
          </a:xfrm>
          <a:prstGeom prst="rect">
            <a:avLst/>
          </a:prstGeom>
          <a:noFill/>
          <a:ln w="9525">
            <a:noFill/>
            <a:miter lim="800000"/>
            <a:headEnd/>
            <a:tailEnd/>
          </a:ln>
        </p:spPr>
        <p:txBody>
          <a:bodyPr wrap="square">
            <a:spAutoFit/>
          </a:bodyPr>
          <a:lstStyle/>
          <a:p>
            <a:r>
              <a:rPr lang="zh-CN" altLang="zh-CN" sz="2800" b="1" dirty="0">
                <a:latin typeface="Times New Roman" pitchFamily="18" charset="0"/>
              </a:rPr>
              <a:t>1 mol H</a:t>
            </a:r>
            <a:r>
              <a:rPr lang="zh-CN" altLang="zh-CN" sz="2800" b="1" baseline="-25000" dirty="0">
                <a:latin typeface="Times New Roman" pitchFamily="18" charset="0"/>
              </a:rPr>
              <a:t>2</a:t>
            </a:r>
            <a:r>
              <a:rPr lang="zh-CN" altLang="zh-CN" sz="2800" b="1" dirty="0">
                <a:latin typeface="Times New Roman" pitchFamily="18" charset="0"/>
              </a:rPr>
              <a:t>O</a:t>
            </a:r>
            <a:r>
              <a:rPr lang="zh-CN" sz="2800" b="1" dirty="0">
                <a:latin typeface="Times New Roman" pitchFamily="18" charset="0"/>
              </a:rPr>
              <a:t>中含</a:t>
            </a:r>
            <a:r>
              <a:rPr lang="zh-CN" altLang="zh-CN" sz="2800" b="1" dirty="0">
                <a:latin typeface="宋体" pitchFamily="2" charset="-122"/>
              </a:rPr>
              <a:t>___</a:t>
            </a:r>
            <a:r>
              <a:rPr lang="zh-CN" altLang="zh-CN" sz="2800" b="1" dirty="0">
                <a:latin typeface="Times New Roman" pitchFamily="18" charset="0"/>
              </a:rPr>
              <a:t> mol H ,  </a:t>
            </a:r>
            <a:r>
              <a:rPr lang="zh-CN" altLang="zh-CN" sz="2800" b="1" dirty="0">
                <a:latin typeface="宋体" pitchFamily="2" charset="-122"/>
              </a:rPr>
              <a:t>___</a:t>
            </a:r>
            <a:r>
              <a:rPr lang="zh-CN" altLang="zh-CN" sz="2800" b="1" dirty="0">
                <a:latin typeface="Times New Roman" pitchFamily="18" charset="0"/>
              </a:rPr>
              <a:t> mol </a:t>
            </a:r>
            <a:r>
              <a:rPr lang="zh-CN" sz="2800" b="1" dirty="0">
                <a:latin typeface="Times New Roman" pitchFamily="18" charset="0"/>
              </a:rPr>
              <a:t>氧原子。</a:t>
            </a:r>
          </a:p>
        </p:txBody>
      </p:sp>
      <p:sp>
        <p:nvSpPr>
          <p:cNvPr id="11267" name="Rectangle 3"/>
          <p:cNvSpPr>
            <a:spLocks noChangeArrowheads="1"/>
          </p:cNvSpPr>
          <p:nvPr/>
        </p:nvSpPr>
        <p:spPr bwMode="auto">
          <a:xfrm>
            <a:off x="4690219" y="2161976"/>
            <a:ext cx="668867" cy="579437"/>
          </a:xfrm>
          <a:prstGeom prst="rect">
            <a:avLst/>
          </a:prstGeom>
          <a:noFill/>
          <a:ln w="9525">
            <a:noFill/>
            <a:miter lim="800000"/>
            <a:headEnd/>
            <a:tailEnd/>
          </a:ln>
        </p:spPr>
        <p:txBody>
          <a:bodyPr>
            <a:spAutoFit/>
          </a:bodyPr>
          <a:lstStyle/>
          <a:p>
            <a:r>
              <a:rPr lang="zh-CN" altLang="zh-CN" sz="3200" b="1" dirty="0">
                <a:solidFill>
                  <a:srgbClr val="FF0000"/>
                </a:solidFill>
                <a:latin typeface="Times New Roman" pitchFamily="18" charset="0"/>
              </a:rPr>
              <a:t>2</a:t>
            </a:r>
          </a:p>
        </p:txBody>
      </p:sp>
      <p:sp>
        <p:nvSpPr>
          <p:cNvPr id="10244" name="Rectangle 4"/>
          <p:cNvSpPr>
            <a:spLocks noChangeArrowheads="1"/>
          </p:cNvSpPr>
          <p:nvPr/>
        </p:nvSpPr>
        <p:spPr bwMode="auto">
          <a:xfrm>
            <a:off x="2179091" y="1276335"/>
            <a:ext cx="5202767" cy="523220"/>
          </a:xfrm>
          <a:prstGeom prst="rect">
            <a:avLst/>
          </a:prstGeom>
          <a:noFill/>
          <a:ln w="9525">
            <a:noFill/>
            <a:miter lim="800000"/>
            <a:headEnd/>
            <a:tailEnd/>
          </a:ln>
        </p:spPr>
        <p:txBody>
          <a:bodyPr>
            <a:spAutoFit/>
          </a:bodyPr>
          <a:lstStyle/>
          <a:p>
            <a:r>
              <a:rPr lang="en-US" altLang="zh-CN" sz="2800" b="1" dirty="0" smtClean="0">
                <a:latin typeface="宋体" pitchFamily="2" charset="-122"/>
              </a:rPr>
              <a:t>3.</a:t>
            </a:r>
            <a:r>
              <a:rPr lang="zh-CN" altLang="en-US" sz="2800" b="1" dirty="0" smtClean="0">
                <a:latin typeface="宋体" pitchFamily="2" charset="-122"/>
              </a:rPr>
              <a:t>计</a:t>
            </a:r>
            <a:r>
              <a:rPr lang="zh-CN" altLang="en-US" sz="2800" b="1" dirty="0">
                <a:latin typeface="宋体" pitchFamily="2" charset="-122"/>
              </a:rPr>
              <a:t>算</a:t>
            </a:r>
            <a:r>
              <a:rPr lang="zh-CN" altLang="en-US" sz="2800" b="1" dirty="0"/>
              <a:t>：</a:t>
            </a:r>
          </a:p>
        </p:txBody>
      </p:sp>
      <p:sp>
        <p:nvSpPr>
          <p:cNvPr id="10245" name="Rectangle 5"/>
          <p:cNvSpPr>
            <a:spLocks noChangeArrowheads="1"/>
          </p:cNvSpPr>
          <p:nvPr/>
        </p:nvSpPr>
        <p:spPr bwMode="auto">
          <a:xfrm>
            <a:off x="2179091" y="3005752"/>
            <a:ext cx="7993276" cy="523220"/>
          </a:xfrm>
          <a:prstGeom prst="rect">
            <a:avLst/>
          </a:prstGeom>
          <a:noFill/>
          <a:ln w="9525">
            <a:noFill/>
            <a:miter lim="800000"/>
            <a:headEnd/>
            <a:tailEnd/>
          </a:ln>
        </p:spPr>
        <p:txBody>
          <a:bodyPr wrap="square">
            <a:spAutoFit/>
          </a:bodyPr>
          <a:lstStyle/>
          <a:p>
            <a:r>
              <a:rPr lang="zh-CN" altLang="zh-CN" sz="2800" b="1" dirty="0">
                <a:latin typeface="Times New Roman" pitchFamily="18" charset="0"/>
              </a:rPr>
              <a:t>1 mol K</a:t>
            </a:r>
            <a:r>
              <a:rPr lang="zh-CN" altLang="zh-CN" sz="2800" b="1" baseline="-25000" dirty="0">
                <a:latin typeface="Times New Roman" pitchFamily="18" charset="0"/>
              </a:rPr>
              <a:t>2</a:t>
            </a:r>
            <a:r>
              <a:rPr lang="zh-CN" altLang="zh-CN" sz="2800" b="1" dirty="0">
                <a:latin typeface="Times New Roman" pitchFamily="18" charset="0"/>
              </a:rPr>
              <a:t>SO</a:t>
            </a:r>
            <a:r>
              <a:rPr lang="zh-CN" altLang="zh-CN" sz="2800" b="1" baseline="-25000" dirty="0">
                <a:latin typeface="Times New Roman" pitchFamily="18" charset="0"/>
              </a:rPr>
              <a:t>4</a:t>
            </a:r>
            <a:r>
              <a:rPr lang="zh-CN" sz="2800" b="1" dirty="0">
                <a:latin typeface="Times New Roman" pitchFamily="18" charset="0"/>
              </a:rPr>
              <a:t>中含</a:t>
            </a:r>
            <a:r>
              <a:rPr lang="zh-CN" altLang="zh-CN" sz="2800" b="1" dirty="0">
                <a:latin typeface="Times New Roman" pitchFamily="18" charset="0"/>
              </a:rPr>
              <a:t>___mol </a:t>
            </a:r>
            <a:r>
              <a:rPr lang="zh-CN" sz="2800" b="1" dirty="0">
                <a:latin typeface="Times New Roman" pitchFamily="18" charset="0"/>
              </a:rPr>
              <a:t>氧原子，</a:t>
            </a:r>
            <a:r>
              <a:rPr lang="zh-CN" altLang="zh-CN" sz="2800" b="1" dirty="0">
                <a:latin typeface="Times New Roman" pitchFamily="18" charset="0"/>
              </a:rPr>
              <a:t>___mol </a:t>
            </a:r>
            <a:r>
              <a:rPr lang="zh-CN" sz="2800" b="1" dirty="0">
                <a:latin typeface="Times New Roman" pitchFamily="18" charset="0"/>
              </a:rPr>
              <a:t>原子。</a:t>
            </a:r>
          </a:p>
        </p:txBody>
      </p:sp>
      <p:sp>
        <p:nvSpPr>
          <p:cNvPr id="11270" name="Rectangle 6"/>
          <p:cNvSpPr>
            <a:spLocks noChangeArrowheads="1"/>
          </p:cNvSpPr>
          <p:nvPr/>
        </p:nvSpPr>
        <p:spPr bwMode="auto">
          <a:xfrm>
            <a:off x="7592952" y="2938530"/>
            <a:ext cx="660400" cy="584775"/>
          </a:xfrm>
          <a:prstGeom prst="rect">
            <a:avLst/>
          </a:prstGeom>
          <a:noFill/>
          <a:ln w="9525">
            <a:noFill/>
            <a:miter lim="800000"/>
            <a:headEnd/>
            <a:tailEnd/>
          </a:ln>
        </p:spPr>
        <p:txBody>
          <a:bodyPr>
            <a:spAutoFit/>
          </a:bodyPr>
          <a:lstStyle/>
          <a:p>
            <a:r>
              <a:rPr lang="zh-CN" altLang="zh-CN" sz="3200" b="1" dirty="0">
                <a:solidFill>
                  <a:srgbClr val="FF0000"/>
                </a:solidFill>
                <a:latin typeface="Times New Roman" pitchFamily="18" charset="0"/>
              </a:rPr>
              <a:t>7</a:t>
            </a:r>
          </a:p>
        </p:txBody>
      </p:sp>
      <p:sp>
        <p:nvSpPr>
          <p:cNvPr id="11271" name="Rectangle 7"/>
          <p:cNvSpPr>
            <a:spLocks noChangeArrowheads="1"/>
          </p:cNvSpPr>
          <p:nvPr/>
        </p:nvSpPr>
        <p:spPr bwMode="auto">
          <a:xfrm>
            <a:off x="6641025" y="2161975"/>
            <a:ext cx="740833" cy="579438"/>
          </a:xfrm>
          <a:prstGeom prst="rect">
            <a:avLst/>
          </a:prstGeom>
          <a:noFill/>
          <a:ln w="9525">
            <a:noFill/>
            <a:miter lim="800000"/>
            <a:headEnd/>
            <a:tailEnd/>
          </a:ln>
        </p:spPr>
        <p:txBody>
          <a:bodyPr>
            <a:spAutoFit/>
          </a:bodyPr>
          <a:lstStyle/>
          <a:p>
            <a:r>
              <a:rPr lang="zh-CN" altLang="zh-CN" sz="3200" b="1" dirty="0">
                <a:solidFill>
                  <a:srgbClr val="FF0000"/>
                </a:solidFill>
                <a:latin typeface="Times New Roman" pitchFamily="18" charset="0"/>
              </a:rPr>
              <a:t>1</a:t>
            </a:r>
          </a:p>
        </p:txBody>
      </p:sp>
      <p:sp>
        <p:nvSpPr>
          <p:cNvPr id="11272" name="Rectangle 8"/>
          <p:cNvSpPr>
            <a:spLocks noChangeArrowheads="1"/>
          </p:cNvSpPr>
          <p:nvPr/>
        </p:nvSpPr>
        <p:spPr bwMode="auto">
          <a:xfrm>
            <a:off x="4914586" y="2943868"/>
            <a:ext cx="889000" cy="579437"/>
          </a:xfrm>
          <a:prstGeom prst="rect">
            <a:avLst/>
          </a:prstGeom>
          <a:noFill/>
          <a:ln w="9525">
            <a:noFill/>
            <a:miter lim="800000"/>
            <a:headEnd/>
            <a:tailEnd/>
          </a:ln>
        </p:spPr>
        <p:txBody>
          <a:bodyPr>
            <a:spAutoFit/>
          </a:bodyPr>
          <a:lstStyle/>
          <a:p>
            <a:r>
              <a:rPr lang="zh-CN" altLang="zh-CN" sz="3200" b="1" dirty="0">
                <a:solidFill>
                  <a:srgbClr val="FF0000"/>
                </a:solidFill>
                <a:latin typeface="Times New Roman" pitchFamily="18" charset="0"/>
              </a:rPr>
              <a:t>4</a:t>
            </a:r>
          </a:p>
        </p:txBody>
      </p:sp>
      <p:sp>
        <p:nvSpPr>
          <p:cNvPr id="11273" name="Text Box 9"/>
          <p:cNvSpPr txBox="1">
            <a:spLocks noChangeArrowheads="1"/>
          </p:cNvSpPr>
          <p:nvPr/>
        </p:nvSpPr>
        <p:spPr bwMode="auto">
          <a:xfrm>
            <a:off x="635403" y="4128442"/>
            <a:ext cx="2709396" cy="523220"/>
          </a:xfrm>
          <a:prstGeom prst="rect">
            <a:avLst/>
          </a:prstGeom>
          <a:noFill/>
          <a:ln w="9525">
            <a:noFill/>
            <a:miter lim="800000"/>
            <a:headEnd/>
            <a:tailEnd/>
          </a:ln>
        </p:spPr>
        <p:txBody>
          <a:bodyPr wrap="none">
            <a:spAutoFit/>
          </a:bodyPr>
          <a:lstStyle/>
          <a:p>
            <a:r>
              <a:rPr lang="zh-CN" altLang="en-US" sz="2800" b="1" dirty="0"/>
              <a:t>小结：计算方法</a:t>
            </a:r>
          </a:p>
        </p:txBody>
      </p:sp>
      <p:sp>
        <p:nvSpPr>
          <p:cNvPr id="11274" name="Text Box 10"/>
          <p:cNvSpPr txBox="1">
            <a:spLocks noChangeArrowheads="1"/>
          </p:cNvSpPr>
          <p:nvPr/>
        </p:nvSpPr>
        <p:spPr bwMode="auto">
          <a:xfrm>
            <a:off x="711592" y="4987047"/>
            <a:ext cx="10928274" cy="461665"/>
          </a:xfrm>
          <a:prstGeom prst="rect">
            <a:avLst/>
          </a:prstGeom>
          <a:solidFill>
            <a:schemeClr val="tx2">
              <a:lumMod val="20000"/>
              <a:lumOff val="80000"/>
            </a:schemeClr>
          </a:solidFill>
          <a:ln w="9525">
            <a:solidFill>
              <a:schemeClr val="bg1">
                <a:lumMod val="85000"/>
              </a:schemeClr>
            </a:solidFill>
            <a:miter lim="800000"/>
            <a:headEnd/>
            <a:tailEnd/>
          </a:ln>
        </p:spPr>
        <p:txBody>
          <a:bodyPr wrap="square">
            <a:spAutoFit/>
          </a:bodyPr>
          <a:lstStyle/>
          <a:p>
            <a:r>
              <a:rPr lang="zh-CN" altLang="en-US" sz="2400" b="1" dirty="0"/>
              <a:t>原子的物质的量=分子（微粒）物质的</a:t>
            </a:r>
            <a:r>
              <a:rPr lang="zh-CN" altLang="en-US" sz="2400" b="1" dirty="0" smtClean="0"/>
              <a:t>量</a:t>
            </a:r>
            <a:r>
              <a:rPr lang="en-US" altLang="zh-CN" sz="2400" kern="100" dirty="0">
                <a:solidFill>
                  <a:prstClr val="black"/>
                </a:solidFill>
                <a:ea typeface="宋体"/>
                <a:cs typeface="Times New Roman"/>
              </a:rPr>
              <a:t>×</a:t>
            </a:r>
            <a:r>
              <a:rPr lang="zh-CN" altLang="en-US" sz="2400" b="1" dirty="0" smtClean="0"/>
              <a:t>1</a:t>
            </a:r>
            <a:r>
              <a:rPr lang="zh-CN" altLang="en-US" sz="2400" b="1" dirty="0"/>
              <a:t>个分子（微粒）中所含这种原子个数</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7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7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2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utoUpdateAnimBg="0"/>
      <p:bldP spid="11270" grpId="0" autoUpdateAnimBg="0"/>
      <p:bldP spid="11271" grpId="0" autoUpdateAnimBg="0"/>
      <p:bldP spid="11272" grpId="0" autoUpdateAnimBg="0"/>
      <p:bldP spid="11273" grpId="0" bldLvl="0" autoUpdateAnimBg="0"/>
      <p:bldP spid="11274" grpId="0" bldLvl="0" animBg="1"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毕业活动策划"/>
  <p:tag name="KSO_WM_DOC_GUID" val="{42bd8650-b790-4050-be52-eb8cba04ccd4}"/>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2994</TotalTime>
  <Words>1552</Words>
  <Application>Microsoft Office PowerPoint</Application>
  <PresentationFormat>宽屏</PresentationFormat>
  <Paragraphs>246</Paragraphs>
  <Slides>28</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28</vt:i4>
      </vt:variant>
    </vt:vector>
  </HeadingPairs>
  <TitlesOfParts>
    <vt:vector size="38" baseType="lpstr">
      <vt:lpstr>PMingLiU</vt:lpstr>
      <vt:lpstr>黑体</vt:lpstr>
      <vt:lpstr>楷体_GB2312</vt:lpstr>
      <vt:lpstr>隶书</vt:lpstr>
      <vt:lpstr>宋体</vt:lpstr>
      <vt:lpstr>Arial</vt:lpstr>
      <vt:lpstr>Calibri</vt:lpstr>
      <vt:lpstr>Tahoma</vt:lpstr>
      <vt:lpstr>Times New Roman</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毕业活动策划</dc:title>
  <dc:creator>Administrator</dc:creator>
  <cp:lastModifiedBy>Administrator</cp:lastModifiedBy>
  <cp:revision>168</cp:revision>
  <dcterms:created xsi:type="dcterms:W3CDTF">2019-01-12T04:39:00Z</dcterms:created>
  <dcterms:modified xsi:type="dcterms:W3CDTF">2019-09-06T03:07:49Z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2052-11.1.0.8527</vt:lpwstr>
  </property>
</Properties>
</file>