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97" r:id="rId3"/>
    <p:sldId id="298" r:id="rId4"/>
    <p:sldId id="302" r:id="rId5"/>
    <p:sldId id="303" r:id="rId6"/>
    <p:sldId id="299" r:id="rId8"/>
    <p:sldId id="280" r:id="rId9"/>
    <p:sldId id="295" r:id="rId10"/>
    <p:sldId id="296" r:id="rId11"/>
    <p:sldId id="274" r:id="rId12"/>
    <p:sldId id="281" r:id="rId13"/>
    <p:sldId id="275" r:id="rId14"/>
    <p:sldId id="307" r:id="rId15"/>
    <p:sldId id="290" r:id="rId16"/>
    <p:sldId id="301" r:id="rId17"/>
    <p:sldId id="291" r:id="rId18"/>
    <p:sldId id="308" r:id="rId19"/>
    <p:sldId id="300" r:id="rId20"/>
  </p:sldIdLst>
  <p:sldSz cx="9144000" cy="6858000" type="screen4x3"/>
  <p:notesSz cx="6858000" cy="9144000"/>
  <p:custDataLst>
    <p:tags r:id="rId2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SzPct val="100000"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ClrTx/>
      <a:buSzPct val="100000"/>
      <a:buFontTx/>
      <a:buNone/>
      <a:defRPr sz="2800" b="1" i="0" u="none" kern="1200" baseline="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84"/>
    <p:restoredTop sz="92544"/>
  </p:normalViewPr>
  <p:slideViewPr>
    <p:cSldViewPr showGuides="1">
      <p:cViewPr>
        <p:scale>
          <a:sx n="70" d="100"/>
          <a:sy n="70" d="100"/>
        </p:scale>
        <p:origin x="-102" y="-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485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2.xml"/><Relationship Id="rId6" Type="http://schemas.openxmlformats.org/officeDocument/2006/relationships/tags" Target="../tags/tag484.xml"/><Relationship Id="rId5" Type="http://schemas.openxmlformats.org/officeDocument/2006/relationships/tags" Target="../tags/tag483.xml"/><Relationship Id="rId4" Type="http://schemas.openxmlformats.org/officeDocument/2006/relationships/tags" Target="../tags/tag482.xml"/><Relationship Id="rId3" Type="http://schemas.openxmlformats.org/officeDocument/2006/relationships/tags" Target="../tags/tag481.xml"/><Relationship Id="rId2" Type="http://schemas.openxmlformats.org/officeDocument/2006/relationships/tags" Target="../tags/tag480.xml"/><Relationship Id="rId1" Type="http://schemas.openxmlformats.org/officeDocument/2006/relationships/tags" Target="../tags/tag47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458" name="页眉占位符 1"/>
          <p:cNvSpPr>
            <a:spLocks noGrp="1"/>
          </p:cNvSpPr>
          <p:nvPr>
            <p:ph type="hdr" sz="quarter"/>
            <p:custDataLst>
              <p:tags r:id="rId1"/>
            </p:custDataLst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0" lvl="0" indent="0" eaLnBrk="1" hangingPunct="1"/>
            <a:endParaRPr lang="zh-CN" altLang="en-US" sz="1200" b="0">
              <a:latin typeface="Arial" panose="020B0604020202020204"/>
              <a:ea typeface="宋体" panose="02010600030101010101" pitchFamily="2" charset="-122"/>
            </a:endParaRPr>
          </a:p>
        </p:txBody>
      </p:sp>
      <p:sp>
        <p:nvSpPr>
          <p:cNvPr id="19459" name="日期占位符 2"/>
          <p:cNvSpPr>
            <a:spLocks noGrp="1"/>
          </p:cNvSpPr>
          <p:nvPr>
            <p:ph type="dt" idx="2"/>
            <p:custDataLst>
              <p:tags r:id="rId2"/>
            </p:custDataLst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0" lvl="0" indent="0" algn="r" eaLnBrk="1" hangingPunct="1"/>
            <a:fld id="{BB962C8B-B14F-4D97-AF65-F5344CB8AC3E}" type="datetime1">
              <a:rPr lang="zh-CN" altLang="en-US" sz="1200"/>
            </a:fld>
            <a:endParaRPr lang="zh-CN" altLang="en-US" sz="1200"/>
          </a:p>
        </p:txBody>
      </p:sp>
      <p:sp>
        <p:nvSpPr>
          <p:cNvPr id="19460" name="幻灯片图像占位符 3"/>
          <p:cNvSpPr>
            <a:spLocks noGrp="1" noRot="1" noChangeAspect="1"/>
          </p:cNvSpPr>
          <p:nvPr>
            <p:ph type="sldImg" idx="5"/>
            <p:custDataLst>
              <p:tags r:id="rId3"/>
            </p:custDataLst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40" tIns="45720" rIns="91440" bIns="45720" anchor="ctr"/>
          <a:p>
            <a:pPr marL="0" lv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Tx/>
              <a:buNone/>
            </a:pPr>
            <a:endParaRPr lang="zh-CN" altLang="en-US" sz="1200"/>
          </a:p>
        </p:txBody>
      </p:sp>
      <p:sp>
        <p:nvSpPr>
          <p:cNvPr id="19461" name="备注占位符 4"/>
          <p:cNvSpPr>
            <a:spLocks noGrp="1"/>
          </p:cNvSpPr>
          <p:nvPr>
            <p:ph type="body" sz="quarter" idx="1"/>
            <p:custDataLst>
              <p:tags r:id="rId4"/>
            </p:custDataLst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9462" name="页脚占位符 5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marL="0" lvl="0" indent="0" eaLnBrk="1" hangingPunct="1"/>
            <a:endParaRPr lang="zh-CN" altLang="en-US" sz="1200"/>
          </a:p>
        </p:txBody>
      </p:sp>
      <p:sp>
        <p:nvSpPr>
          <p:cNvPr id="19463" name="灯片编号占位符 6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marL="0" lvl="0" indent="0" algn="r" eaLnBrk="1" hangingPunct="1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6" Type="http://schemas.openxmlformats.org/officeDocument/2006/relationships/tags" Target="../tags/tag350.xml"/><Relationship Id="rId5" Type="http://schemas.openxmlformats.org/officeDocument/2006/relationships/tags" Target="../tags/tag349.xml"/><Relationship Id="rId4" Type="http://schemas.openxmlformats.org/officeDocument/2006/relationships/tags" Target="../tags/tag348.xml"/><Relationship Id="rId3" Type="http://schemas.openxmlformats.org/officeDocument/2006/relationships/tags" Target="../tags/tag347.xml"/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7"/>
          <p:cNvSpPr>
            <a:spLocks noGrp="1"/>
          </p:cNvSpPr>
          <p:nvPr>
            <p:ph type="sldNum" sz="quarter"/>
            <p:custDataLst>
              <p:tags r:id="rId3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marL="0" lvl="0" indent="0" algn="r" eaLnBrk="1" hangingPunct="1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  <p:sp>
        <p:nvSpPr>
          <p:cNvPr id="20483" name="幻灯片图像占位符 1"/>
          <p:cNvSpPr>
            <a:spLocks noGrp="1" noRot="1" noChangeAspect="1" noTextEdit="1"/>
          </p:cNvSpPr>
          <p:nvPr>
            <p:ph type="sldImg"/>
            <p:custDataLst>
              <p:tags r:id="rId4"/>
            </p:custDataLst>
          </p:nvPr>
        </p:nvSpPr>
        <p:spPr/>
      </p:sp>
      <p:sp>
        <p:nvSpPr>
          <p:cNvPr id="20484" name="备注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/>
        <p:txBody>
          <a:bodyPr wrap="square" lIns="91440" tIns="45720" rIns="91440" bIns="45720" anchor="t"/>
          <a:p>
            <a: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</a:pPr>
            <a:endParaRPr lang="zh-CN" altLang="zh-CN" sz="1200" u="none" baseline="0">
              <a:solidFill>
                <a:schemeClr val="tx1"/>
              </a:solidFill>
              <a:effectLst/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20485" name="灯片编号占位符 3"/>
          <p:cNvSpPr>
            <a:spLocks noGrp="1"/>
          </p:cNvSpPr>
          <p:nvPr>
            <p:custDataLst>
              <p:tags r:id="rId6"/>
            </p:custDataLst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marL="0" lvl="0" indent="0" algn="r" eaLnBrk="1" hangingPunct="1"/>
            <a:fld id="{9A0DB2DC-4C9A-4742-B13C-FB6460FD3503}" type="slidenum">
              <a:rPr lang="zh-CN" altLang="en-US" sz="1200">
                <a:latin typeface="Calibri" panose="020F0502020204030204"/>
                <a:ea typeface="宋体" panose="02010600030101010101" pitchFamily="2" charset="-122"/>
              </a:rPr>
            </a:fld>
            <a:endParaRPr lang="zh-CN" altLang="en-US" sz="1200"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单击此处编辑母版副标题样式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</p:spPr>
        <p:txBody>
          <a:bodyPr vert="eaVert"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z="4000" b="1" i="0" u="none" strike="noStrike" kern="1200" cap="all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000" b="1" i="0" u="none" strike="noStrike" kern="1200" cap="all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0" lang="zh-CN" altLang="en-US" sz="2400" b="1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0" lang="zh-CN" altLang="en-US" sz="2400" b="1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18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18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16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16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zh-CN" altLang="en-US" sz="4400" b="0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zh-CN" altLang="en-US" sz="20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20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0" lang="zh-CN" altLang="en-US" sz="32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32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zh-CN" altLang="en-US" sz="2800" b="0" i="0" u="none" strike="noStrike" kern="1200" cap="none" spc="0" normalizeH="0" baseline="0" noProof="0">
                <a:uLnTx/>
                <a:uFillTx/>
              </a:rPr>
              <a:t>第二级</a:t>
            </a:r>
            <a:endParaRPr kumimoji="0" lang="zh-CN" altLang="en-US" sz="28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zh-CN" altLang="en-US" sz="2400" b="0" i="0" u="none" strike="noStrike" kern="1200" cap="none" spc="0" normalizeH="0" baseline="0" noProof="0">
                <a:uLnTx/>
                <a:uFillTx/>
              </a:rPr>
              <a:t>第三级</a:t>
            </a:r>
            <a:endParaRPr kumimoji="0" lang="zh-CN" altLang="en-US" sz="24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第四级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zh-CN" altLang="en-US" sz="2000" b="0" i="0" u="none" strike="noStrike" kern="1200" cap="none" spc="0" normalizeH="0" baseline="0" noProof="0">
                <a:uLnTx/>
                <a:uFillTx/>
              </a:rPr>
              <a:t>第五级</a:t>
            </a:r>
            <a:endParaRPr kumimoji="0" lang="zh-CN" altLang="en-US" sz="20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zh-CN" altLang="en-US" sz="2000" b="1" i="0" u="none" strike="noStrike" kern="1200" cap="none" spc="0" normalizeH="0" baseline="0" noProof="0">
                <a:uLnTx/>
                <a:uFillTx/>
              </a:rPr>
              <a:t>单击此处编辑母版标题样式</a:t>
            </a:r>
            <a:endParaRPr kumimoji="0" lang="zh-CN" altLang="en-US" sz="2000" b="1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0" lang="zh-CN" altLang="en-US" sz="1400" b="0" i="0" u="none" strike="noStrike" kern="1200" cap="none" spc="0" normalizeH="0" baseline="0" noProof="0">
                <a:uLnTx/>
                <a:uFillTx/>
              </a:rPr>
              <a:t>单击此处编辑母版文本样式</a:t>
            </a:r>
            <a:endParaRPr kumimoji="0" lang="zh-CN" altLang="en-US" sz="1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/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>
                <a:latin typeface="Arial" panose="020B0604020202020204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>
                <a:latin typeface="Arial" panose="020B0604020202020204"/>
                <a:ea typeface="宋体" panose="02010600030101010101" pitchFamily="2" charset="-122"/>
              </a:defRPr>
            </a:lvl1pPr>
          </a:lstStyle>
          <a:p>
            <a:pPr lvl="0" eaLnBrk="1" hangingPunct="1"/>
            <a:endParaRPr lang="en-US" altLang="zh-CN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>
                <a:latin typeface="Arial" panose="020B0604020202020204"/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4400" b="0" i="0" u="none" baseline="0">
          <a:solidFill>
            <a:schemeClr val="tx2"/>
          </a:solidFill>
          <a:effectLst/>
          <a:latin typeface="Arial" panose="020B0604020202020204"/>
          <a:ea typeface="宋体" panose="02010600030101010101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32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800" b="0" i="0" u="none" baseline="0">
          <a:solidFill>
            <a:schemeClr val="tx1"/>
          </a:solidFill>
          <a:effectLst/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kumimoji="0" sz="2400" b="0" i="0" u="none" baseline="0">
          <a:solidFill>
            <a:schemeClr val="tx1"/>
          </a:solidFill>
          <a:effectLst/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427.xml"/><Relationship Id="rId8" Type="http://schemas.openxmlformats.org/officeDocument/2006/relationships/tags" Target="../tags/tag426.xml"/><Relationship Id="rId7" Type="http://schemas.openxmlformats.org/officeDocument/2006/relationships/tags" Target="../tags/tag425.xml"/><Relationship Id="rId6" Type="http://schemas.openxmlformats.org/officeDocument/2006/relationships/tags" Target="../tags/tag424.xml"/><Relationship Id="rId5" Type="http://schemas.openxmlformats.org/officeDocument/2006/relationships/image" Target="../media/image10.jpeg"/><Relationship Id="rId4" Type="http://schemas.openxmlformats.org/officeDocument/2006/relationships/tags" Target="../tags/tag423.xml"/><Relationship Id="rId3" Type="http://schemas.openxmlformats.org/officeDocument/2006/relationships/tags" Target="../tags/tag422.xml"/><Relationship Id="rId2" Type="http://schemas.openxmlformats.org/officeDocument/2006/relationships/image" Target="../media/image12.png"/><Relationship Id="rId13" Type="http://schemas.openxmlformats.org/officeDocument/2006/relationships/slideLayout" Target="../slideLayouts/slideLayout7.xml"/><Relationship Id="rId12" Type="http://schemas.openxmlformats.org/officeDocument/2006/relationships/tags" Target="../tags/tag430.xml"/><Relationship Id="rId11" Type="http://schemas.openxmlformats.org/officeDocument/2006/relationships/tags" Target="../tags/tag429.xml"/><Relationship Id="rId10" Type="http://schemas.openxmlformats.org/officeDocument/2006/relationships/tags" Target="../tags/tag428.xml"/><Relationship Id="rId1" Type="http://schemas.openxmlformats.org/officeDocument/2006/relationships/tags" Target="../tags/tag421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jpeg"/><Relationship Id="rId8" Type="http://schemas.openxmlformats.org/officeDocument/2006/relationships/tags" Target="../tags/tag438.xml"/><Relationship Id="rId7" Type="http://schemas.openxmlformats.org/officeDocument/2006/relationships/tags" Target="../tags/tag437.xml"/><Relationship Id="rId6" Type="http://schemas.openxmlformats.org/officeDocument/2006/relationships/tags" Target="../tags/tag436.xml"/><Relationship Id="rId5" Type="http://schemas.openxmlformats.org/officeDocument/2006/relationships/tags" Target="../tags/tag435.xml"/><Relationship Id="rId4" Type="http://schemas.openxmlformats.org/officeDocument/2006/relationships/tags" Target="../tags/tag434.xml"/><Relationship Id="rId3" Type="http://schemas.openxmlformats.org/officeDocument/2006/relationships/tags" Target="../tags/tag433.xml"/><Relationship Id="rId2" Type="http://schemas.openxmlformats.org/officeDocument/2006/relationships/tags" Target="../tags/tag432.x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14.jpeg"/><Relationship Id="rId10" Type="http://schemas.openxmlformats.org/officeDocument/2006/relationships/tags" Target="../tags/tag439.xml"/><Relationship Id="rId1" Type="http://schemas.openxmlformats.org/officeDocument/2006/relationships/tags" Target="../tags/tag43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448.xml"/><Relationship Id="rId8" Type="http://schemas.openxmlformats.org/officeDocument/2006/relationships/tags" Target="../tags/tag447.xml"/><Relationship Id="rId7" Type="http://schemas.openxmlformats.org/officeDocument/2006/relationships/tags" Target="../tags/tag446.xml"/><Relationship Id="rId6" Type="http://schemas.openxmlformats.org/officeDocument/2006/relationships/tags" Target="../tags/tag445.xml"/><Relationship Id="rId5" Type="http://schemas.openxmlformats.org/officeDocument/2006/relationships/tags" Target="../tags/tag444.xml"/><Relationship Id="rId4" Type="http://schemas.openxmlformats.org/officeDocument/2006/relationships/tags" Target="../tags/tag443.xml"/><Relationship Id="rId3" Type="http://schemas.openxmlformats.org/officeDocument/2006/relationships/tags" Target="../tags/tag442.xml"/><Relationship Id="rId2" Type="http://schemas.openxmlformats.org/officeDocument/2006/relationships/tags" Target="../tags/tag441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453.xml"/><Relationship Id="rId13" Type="http://schemas.openxmlformats.org/officeDocument/2006/relationships/tags" Target="../tags/tag452.xml"/><Relationship Id="rId12" Type="http://schemas.openxmlformats.org/officeDocument/2006/relationships/tags" Target="../tags/tag451.xml"/><Relationship Id="rId11" Type="http://schemas.openxmlformats.org/officeDocument/2006/relationships/tags" Target="../tags/tag450.xml"/><Relationship Id="rId10" Type="http://schemas.openxmlformats.org/officeDocument/2006/relationships/tags" Target="../tags/tag449.xml"/><Relationship Id="rId1" Type="http://schemas.openxmlformats.org/officeDocument/2006/relationships/tags" Target="../tags/tag44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459.xml"/><Relationship Id="rId6" Type="http://schemas.openxmlformats.org/officeDocument/2006/relationships/tags" Target="../tags/tag458.xml"/><Relationship Id="rId5" Type="http://schemas.openxmlformats.org/officeDocument/2006/relationships/tags" Target="../tags/tag457.xml"/><Relationship Id="rId4" Type="http://schemas.openxmlformats.org/officeDocument/2006/relationships/tags" Target="../tags/tag456.xml"/><Relationship Id="rId3" Type="http://schemas.openxmlformats.org/officeDocument/2006/relationships/tags" Target="../tags/tag455.xml"/><Relationship Id="rId2" Type="http://schemas.openxmlformats.org/officeDocument/2006/relationships/image" Target="../media/image15.jpeg"/><Relationship Id="rId1" Type="http://schemas.openxmlformats.org/officeDocument/2006/relationships/tags" Target="../tags/tag454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tags" Target="../tags/tag464.xml"/><Relationship Id="rId5" Type="http://schemas.openxmlformats.org/officeDocument/2006/relationships/tags" Target="../tags/tag463.xml"/><Relationship Id="rId4" Type="http://schemas.openxmlformats.org/officeDocument/2006/relationships/tags" Target="../tags/tag462.xml"/><Relationship Id="rId3" Type="http://schemas.openxmlformats.org/officeDocument/2006/relationships/image" Target="../media/image16.jpeg"/><Relationship Id="rId2" Type="http://schemas.openxmlformats.org/officeDocument/2006/relationships/tags" Target="../tags/tag461.xml"/><Relationship Id="rId1" Type="http://schemas.openxmlformats.org/officeDocument/2006/relationships/tags" Target="../tags/tag460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67.xml"/><Relationship Id="rId2" Type="http://schemas.openxmlformats.org/officeDocument/2006/relationships/tags" Target="../tags/tag466.xml"/><Relationship Id="rId1" Type="http://schemas.openxmlformats.org/officeDocument/2006/relationships/tags" Target="../tags/tag465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472.xml"/><Relationship Id="rId8" Type="http://schemas.openxmlformats.org/officeDocument/2006/relationships/image" Target="../media/image20.png"/><Relationship Id="rId7" Type="http://schemas.openxmlformats.org/officeDocument/2006/relationships/tags" Target="../tags/tag471.xml"/><Relationship Id="rId6" Type="http://schemas.openxmlformats.org/officeDocument/2006/relationships/image" Target="../media/image19.png"/><Relationship Id="rId5" Type="http://schemas.openxmlformats.org/officeDocument/2006/relationships/tags" Target="../tags/tag470.xml"/><Relationship Id="rId4" Type="http://schemas.openxmlformats.org/officeDocument/2006/relationships/image" Target="../media/image18.png"/><Relationship Id="rId3" Type="http://schemas.openxmlformats.org/officeDocument/2006/relationships/tags" Target="../tags/tag469.xml"/><Relationship Id="rId2" Type="http://schemas.openxmlformats.org/officeDocument/2006/relationships/image" Target="../media/image17.png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476.xml"/><Relationship Id="rId14" Type="http://schemas.openxmlformats.org/officeDocument/2006/relationships/tags" Target="../tags/tag475.xml"/><Relationship Id="rId13" Type="http://schemas.openxmlformats.org/officeDocument/2006/relationships/tags" Target="../tags/tag474.xml"/><Relationship Id="rId12" Type="http://schemas.openxmlformats.org/officeDocument/2006/relationships/image" Target="../media/image22.png"/><Relationship Id="rId11" Type="http://schemas.openxmlformats.org/officeDocument/2006/relationships/tags" Target="../tags/tag473.xml"/><Relationship Id="rId10" Type="http://schemas.openxmlformats.org/officeDocument/2006/relationships/image" Target="../media/image21.png"/><Relationship Id="rId1" Type="http://schemas.openxmlformats.org/officeDocument/2006/relationships/tags" Target="../tags/tag468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4.png"/><Relationship Id="rId3" Type="http://schemas.openxmlformats.org/officeDocument/2006/relationships/tags" Target="../tags/tag478.xml"/><Relationship Id="rId2" Type="http://schemas.openxmlformats.org/officeDocument/2006/relationships/tags" Target="../tags/tag477.xml"/><Relationship Id="rId1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4" Type="http://schemas.openxmlformats.org/officeDocument/2006/relationships/slideLayout" Target="../slideLayouts/slideLayout7.xml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3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9" Type="http://schemas.openxmlformats.org/officeDocument/2006/relationships/tags" Target="../tags/tag132.xml"/><Relationship Id="rId98" Type="http://schemas.openxmlformats.org/officeDocument/2006/relationships/tags" Target="../tags/tag131.xml"/><Relationship Id="rId97" Type="http://schemas.openxmlformats.org/officeDocument/2006/relationships/tags" Target="../tags/tag130.xml"/><Relationship Id="rId96" Type="http://schemas.openxmlformats.org/officeDocument/2006/relationships/tags" Target="../tags/tag129.xml"/><Relationship Id="rId95" Type="http://schemas.openxmlformats.org/officeDocument/2006/relationships/tags" Target="../tags/tag128.xml"/><Relationship Id="rId94" Type="http://schemas.openxmlformats.org/officeDocument/2006/relationships/tags" Target="../tags/tag127.xml"/><Relationship Id="rId93" Type="http://schemas.openxmlformats.org/officeDocument/2006/relationships/tags" Target="../tags/tag126.xml"/><Relationship Id="rId92" Type="http://schemas.openxmlformats.org/officeDocument/2006/relationships/tags" Target="../tags/tag125.xml"/><Relationship Id="rId91" Type="http://schemas.openxmlformats.org/officeDocument/2006/relationships/tags" Target="../tags/tag124.xml"/><Relationship Id="rId90" Type="http://schemas.openxmlformats.org/officeDocument/2006/relationships/tags" Target="../tags/tag123.xml"/><Relationship Id="rId9" Type="http://schemas.openxmlformats.org/officeDocument/2006/relationships/tags" Target="../tags/tag42.xml"/><Relationship Id="rId89" Type="http://schemas.openxmlformats.org/officeDocument/2006/relationships/tags" Target="../tags/tag122.xml"/><Relationship Id="rId88" Type="http://schemas.openxmlformats.org/officeDocument/2006/relationships/tags" Target="../tags/tag121.xml"/><Relationship Id="rId87" Type="http://schemas.openxmlformats.org/officeDocument/2006/relationships/tags" Target="../tags/tag120.xml"/><Relationship Id="rId86" Type="http://schemas.openxmlformats.org/officeDocument/2006/relationships/tags" Target="../tags/tag119.xml"/><Relationship Id="rId85" Type="http://schemas.openxmlformats.org/officeDocument/2006/relationships/tags" Target="../tags/tag118.xml"/><Relationship Id="rId84" Type="http://schemas.openxmlformats.org/officeDocument/2006/relationships/tags" Target="../tags/tag117.xml"/><Relationship Id="rId83" Type="http://schemas.openxmlformats.org/officeDocument/2006/relationships/tags" Target="../tags/tag116.xml"/><Relationship Id="rId82" Type="http://schemas.openxmlformats.org/officeDocument/2006/relationships/tags" Target="../tags/tag115.xml"/><Relationship Id="rId81" Type="http://schemas.openxmlformats.org/officeDocument/2006/relationships/tags" Target="../tags/tag114.xml"/><Relationship Id="rId80" Type="http://schemas.openxmlformats.org/officeDocument/2006/relationships/tags" Target="../tags/tag113.xml"/><Relationship Id="rId8" Type="http://schemas.openxmlformats.org/officeDocument/2006/relationships/tags" Target="../tags/tag41.xml"/><Relationship Id="rId79" Type="http://schemas.openxmlformats.org/officeDocument/2006/relationships/tags" Target="../tags/tag112.xml"/><Relationship Id="rId78" Type="http://schemas.openxmlformats.org/officeDocument/2006/relationships/tags" Target="../tags/tag111.xml"/><Relationship Id="rId77" Type="http://schemas.openxmlformats.org/officeDocument/2006/relationships/tags" Target="../tags/tag110.xml"/><Relationship Id="rId76" Type="http://schemas.openxmlformats.org/officeDocument/2006/relationships/tags" Target="../tags/tag109.xml"/><Relationship Id="rId75" Type="http://schemas.openxmlformats.org/officeDocument/2006/relationships/tags" Target="../tags/tag108.xml"/><Relationship Id="rId74" Type="http://schemas.openxmlformats.org/officeDocument/2006/relationships/tags" Target="../tags/tag107.xml"/><Relationship Id="rId73" Type="http://schemas.openxmlformats.org/officeDocument/2006/relationships/tags" Target="../tags/tag106.xml"/><Relationship Id="rId72" Type="http://schemas.openxmlformats.org/officeDocument/2006/relationships/tags" Target="../tags/tag105.xml"/><Relationship Id="rId71" Type="http://schemas.openxmlformats.org/officeDocument/2006/relationships/tags" Target="../tags/tag104.xml"/><Relationship Id="rId70" Type="http://schemas.openxmlformats.org/officeDocument/2006/relationships/tags" Target="../tags/tag103.xml"/><Relationship Id="rId7" Type="http://schemas.openxmlformats.org/officeDocument/2006/relationships/tags" Target="../tags/tag40.xml"/><Relationship Id="rId69" Type="http://schemas.openxmlformats.org/officeDocument/2006/relationships/tags" Target="../tags/tag102.xml"/><Relationship Id="rId68" Type="http://schemas.openxmlformats.org/officeDocument/2006/relationships/tags" Target="../tags/tag101.xml"/><Relationship Id="rId67" Type="http://schemas.openxmlformats.org/officeDocument/2006/relationships/tags" Target="../tags/tag100.xml"/><Relationship Id="rId66" Type="http://schemas.openxmlformats.org/officeDocument/2006/relationships/tags" Target="../tags/tag99.xml"/><Relationship Id="rId65" Type="http://schemas.openxmlformats.org/officeDocument/2006/relationships/tags" Target="../tags/tag98.xml"/><Relationship Id="rId64" Type="http://schemas.openxmlformats.org/officeDocument/2006/relationships/tags" Target="../tags/tag97.xml"/><Relationship Id="rId63" Type="http://schemas.openxmlformats.org/officeDocument/2006/relationships/tags" Target="../tags/tag96.xml"/><Relationship Id="rId62" Type="http://schemas.openxmlformats.org/officeDocument/2006/relationships/tags" Target="../tags/tag95.xml"/><Relationship Id="rId61" Type="http://schemas.openxmlformats.org/officeDocument/2006/relationships/tags" Target="../tags/tag94.xml"/><Relationship Id="rId60" Type="http://schemas.openxmlformats.org/officeDocument/2006/relationships/tags" Target="../tags/tag93.xml"/><Relationship Id="rId6" Type="http://schemas.openxmlformats.org/officeDocument/2006/relationships/tags" Target="../tags/tag39.xml"/><Relationship Id="rId59" Type="http://schemas.openxmlformats.org/officeDocument/2006/relationships/tags" Target="../tags/tag92.xml"/><Relationship Id="rId58" Type="http://schemas.openxmlformats.org/officeDocument/2006/relationships/tags" Target="../tags/tag91.xml"/><Relationship Id="rId57" Type="http://schemas.openxmlformats.org/officeDocument/2006/relationships/tags" Target="../tags/tag90.xml"/><Relationship Id="rId56" Type="http://schemas.openxmlformats.org/officeDocument/2006/relationships/tags" Target="../tags/tag89.xml"/><Relationship Id="rId55" Type="http://schemas.openxmlformats.org/officeDocument/2006/relationships/tags" Target="../tags/tag88.xml"/><Relationship Id="rId54" Type="http://schemas.openxmlformats.org/officeDocument/2006/relationships/tags" Target="../tags/tag87.xml"/><Relationship Id="rId53" Type="http://schemas.openxmlformats.org/officeDocument/2006/relationships/tags" Target="../tags/tag86.xml"/><Relationship Id="rId52" Type="http://schemas.openxmlformats.org/officeDocument/2006/relationships/tags" Target="../tags/tag85.xml"/><Relationship Id="rId51" Type="http://schemas.openxmlformats.org/officeDocument/2006/relationships/tags" Target="../tags/tag84.xml"/><Relationship Id="rId50" Type="http://schemas.openxmlformats.org/officeDocument/2006/relationships/tags" Target="../tags/tag83.xml"/><Relationship Id="rId5" Type="http://schemas.openxmlformats.org/officeDocument/2006/relationships/tags" Target="../tags/tag38.xml"/><Relationship Id="rId49" Type="http://schemas.openxmlformats.org/officeDocument/2006/relationships/tags" Target="../tags/tag82.xml"/><Relationship Id="rId48" Type="http://schemas.openxmlformats.org/officeDocument/2006/relationships/tags" Target="../tags/tag81.xml"/><Relationship Id="rId47" Type="http://schemas.openxmlformats.org/officeDocument/2006/relationships/tags" Target="../tags/tag80.xml"/><Relationship Id="rId46" Type="http://schemas.openxmlformats.org/officeDocument/2006/relationships/tags" Target="../tags/tag79.xml"/><Relationship Id="rId45" Type="http://schemas.openxmlformats.org/officeDocument/2006/relationships/tags" Target="../tags/tag78.xml"/><Relationship Id="rId44" Type="http://schemas.openxmlformats.org/officeDocument/2006/relationships/tags" Target="../tags/tag77.xml"/><Relationship Id="rId43" Type="http://schemas.openxmlformats.org/officeDocument/2006/relationships/tags" Target="../tags/tag76.xml"/><Relationship Id="rId42" Type="http://schemas.openxmlformats.org/officeDocument/2006/relationships/tags" Target="../tags/tag75.xml"/><Relationship Id="rId41" Type="http://schemas.openxmlformats.org/officeDocument/2006/relationships/tags" Target="../tags/tag74.xml"/><Relationship Id="rId40" Type="http://schemas.openxmlformats.org/officeDocument/2006/relationships/tags" Target="../tags/tag73.xml"/><Relationship Id="rId4" Type="http://schemas.openxmlformats.org/officeDocument/2006/relationships/tags" Target="../tags/tag37.xml"/><Relationship Id="rId39" Type="http://schemas.openxmlformats.org/officeDocument/2006/relationships/tags" Target="../tags/tag72.xml"/><Relationship Id="rId38" Type="http://schemas.openxmlformats.org/officeDocument/2006/relationships/tags" Target="../tags/tag71.xml"/><Relationship Id="rId37" Type="http://schemas.openxmlformats.org/officeDocument/2006/relationships/tags" Target="../tags/tag70.xml"/><Relationship Id="rId36" Type="http://schemas.openxmlformats.org/officeDocument/2006/relationships/tags" Target="../tags/tag69.xml"/><Relationship Id="rId35" Type="http://schemas.openxmlformats.org/officeDocument/2006/relationships/tags" Target="../tags/tag68.xml"/><Relationship Id="rId34" Type="http://schemas.openxmlformats.org/officeDocument/2006/relationships/tags" Target="../tags/tag67.xml"/><Relationship Id="rId33" Type="http://schemas.openxmlformats.org/officeDocument/2006/relationships/tags" Target="../tags/tag66.xml"/><Relationship Id="rId32" Type="http://schemas.openxmlformats.org/officeDocument/2006/relationships/tags" Target="../tags/tag65.xml"/><Relationship Id="rId311" Type="http://schemas.openxmlformats.org/officeDocument/2006/relationships/slideLayout" Target="../slideLayouts/slideLayout7.xml"/><Relationship Id="rId310" Type="http://schemas.openxmlformats.org/officeDocument/2006/relationships/tags" Target="../tags/tag343.xml"/><Relationship Id="rId31" Type="http://schemas.openxmlformats.org/officeDocument/2006/relationships/tags" Target="../tags/tag64.xml"/><Relationship Id="rId309" Type="http://schemas.openxmlformats.org/officeDocument/2006/relationships/tags" Target="../tags/tag342.xml"/><Relationship Id="rId308" Type="http://schemas.openxmlformats.org/officeDocument/2006/relationships/tags" Target="../tags/tag341.xml"/><Relationship Id="rId307" Type="http://schemas.openxmlformats.org/officeDocument/2006/relationships/tags" Target="../tags/tag340.xml"/><Relationship Id="rId306" Type="http://schemas.openxmlformats.org/officeDocument/2006/relationships/tags" Target="../tags/tag339.xml"/><Relationship Id="rId305" Type="http://schemas.openxmlformats.org/officeDocument/2006/relationships/tags" Target="../tags/tag338.xml"/><Relationship Id="rId304" Type="http://schemas.openxmlformats.org/officeDocument/2006/relationships/tags" Target="../tags/tag337.xml"/><Relationship Id="rId303" Type="http://schemas.openxmlformats.org/officeDocument/2006/relationships/tags" Target="../tags/tag336.xml"/><Relationship Id="rId302" Type="http://schemas.openxmlformats.org/officeDocument/2006/relationships/tags" Target="../tags/tag335.xml"/><Relationship Id="rId301" Type="http://schemas.openxmlformats.org/officeDocument/2006/relationships/tags" Target="../tags/tag334.xml"/><Relationship Id="rId300" Type="http://schemas.openxmlformats.org/officeDocument/2006/relationships/tags" Target="../tags/tag333.xml"/><Relationship Id="rId30" Type="http://schemas.openxmlformats.org/officeDocument/2006/relationships/tags" Target="../tags/tag63.xml"/><Relationship Id="rId3" Type="http://schemas.openxmlformats.org/officeDocument/2006/relationships/tags" Target="../tags/tag36.xml"/><Relationship Id="rId299" Type="http://schemas.openxmlformats.org/officeDocument/2006/relationships/tags" Target="../tags/tag332.xml"/><Relationship Id="rId298" Type="http://schemas.openxmlformats.org/officeDocument/2006/relationships/tags" Target="../tags/tag331.xml"/><Relationship Id="rId297" Type="http://schemas.openxmlformats.org/officeDocument/2006/relationships/tags" Target="../tags/tag330.xml"/><Relationship Id="rId296" Type="http://schemas.openxmlformats.org/officeDocument/2006/relationships/tags" Target="../tags/tag329.xml"/><Relationship Id="rId295" Type="http://schemas.openxmlformats.org/officeDocument/2006/relationships/tags" Target="../tags/tag328.xml"/><Relationship Id="rId294" Type="http://schemas.openxmlformats.org/officeDocument/2006/relationships/tags" Target="../tags/tag327.xml"/><Relationship Id="rId293" Type="http://schemas.openxmlformats.org/officeDocument/2006/relationships/tags" Target="../tags/tag326.xml"/><Relationship Id="rId292" Type="http://schemas.openxmlformats.org/officeDocument/2006/relationships/tags" Target="../tags/tag325.xml"/><Relationship Id="rId291" Type="http://schemas.openxmlformats.org/officeDocument/2006/relationships/tags" Target="../tags/tag324.xml"/><Relationship Id="rId290" Type="http://schemas.openxmlformats.org/officeDocument/2006/relationships/tags" Target="../tags/tag323.xml"/><Relationship Id="rId29" Type="http://schemas.openxmlformats.org/officeDocument/2006/relationships/tags" Target="../tags/tag62.xml"/><Relationship Id="rId289" Type="http://schemas.openxmlformats.org/officeDocument/2006/relationships/tags" Target="../tags/tag322.xml"/><Relationship Id="rId288" Type="http://schemas.openxmlformats.org/officeDocument/2006/relationships/tags" Target="../tags/tag321.xml"/><Relationship Id="rId287" Type="http://schemas.openxmlformats.org/officeDocument/2006/relationships/tags" Target="../tags/tag320.xml"/><Relationship Id="rId286" Type="http://schemas.openxmlformats.org/officeDocument/2006/relationships/tags" Target="../tags/tag319.xml"/><Relationship Id="rId285" Type="http://schemas.openxmlformats.org/officeDocument/2006/relationships/tags" Target="../tags/tag318.xml"/><Relationship Id="rId284" Type="http://schemas.openxmlformats.org/officeDocument/2006/relationships/tags" Target="../tags/tag317.xml"/><Relationship Id="rId283" Type="http://schemas.openxmlformats.org/officeDocument/2006/relationships/tags" Target="../tags/tag316.xml"/><Relationship Id="rId282" Type="http://schemas.openxmlformats.org/officeDocument/2006/relationships/tags" Target="../tags/tag315.xml"/><Relationship Id="rId281" Type="http://schemas.openxmlformats.org/officeDocument/2006/relationships/tags" Target="../tags/tag314.xml"/><Relationship Id="rId280" Type="http://schemas.openxmlformats.org/officeDocument/2006/relationships/tags" Target="../tags/tag313.xml"/><Relationship Id="rId28" Type="http://schemas.openxmlformats.org/officeDocument/2006/relationships/tags" Target="../tags/tag61.xml"/><Relationship Id="rId279" Type="http://schemas.openxmlformats.org/officeDocument/2006/relationships/tags" Target="../tags/tag312.xml"/><Relationship Id="rId278" Type="http://schemas.openxmlformats.org/officeDocument/2006/relationships/tags" Target="../tags/tag311.xml"/><Relationship Id="rId277" Type="http://schemas.openxmlformats.org/officeDocument/2006/relationships/tags" Target="../tags/tag310.xml"/><Relationship Id="rId276" Type="http://schemas.openxmlformats.org/officeDocument/2006/relationships/tags" Target="../tags/tag309.xml"/><Relationship Id="rId275" Type="http://schemas.openxmlformats.org/officeDocument/2006/relationships/tags" Target="../tags/tag308.xml"/><Relationship Id="rId274" Type="http://schemas.openxmlformats.org/officeDocument/2006/relationships/tags" Target="../tags/tag307.xml"/><Relationship Id="rId273" Type="http://schemas.openxmlformats.org/officeDocument/2006/relationships/tags" Target="../tags/tag306.xml"/><Relationship Id="rId272" Type="http://schemas.openxmlformats.org/officeDocument/2006/relationships/tags" Target="../tags/tag305.xml"/><Relationship Id="rId271" Type="http://schemas.openxmlformats.org/officeDocument/2006/relationships/tags" Target="../tags/tag304.xml"/><Relationship Id="rId270" Type="http://schemas.openxmlformats.org/officeDocument/2006/relationships/tags" Target="../tags/tag303.xml"/><Relationship Id="rId27" Type="http://schemas.openxmlformats.org/officeDocument/2006/relationships/tags" Target="../tags/tag60.xml"/><Relationship Id="rId269" Type="http://schemas.openxmlformats.org/officeDocument/2006/relationships/tags" Target="../tags/tag302.xml"/><Relationship Id="rId268" Type="http://schemas.openxmlformats.org/officeDocument/2006/relationships/tags" Target="../tags/tag301.xml"/><Relationship Id="rId267" Type="http://schemas.openxmlformats.org/officeDocument/2006/relationships/tags" Target="../tags/tag300.xml"/><Relationship Id="rId266" Type="http://schemas.openxmlformats.org/officeDocument/2006/relationships/tags" Target="../tags/tag299.xml"/><Relationship Id="rId265" Type="http://schemas.openxmlformats.org/officeDocument/2006/relationships/tags" Target="../tags/tag298.xml"/><Relationship Id="rId264" Type="http://schemas.openxmlformats.org/officeDocument/2006/relationships/tags" Target="../tags/tag297.xml"/><Relationship Id="rId263" Type="http://schemas.openxmlformats.org/officeDocument/2006/relationships/tags" Target="../tags/tag296.xml"/><Relationship Id="rId262" Type="http://schemas.openxmlformats.org/officeDocument/2006/relationships/tags" Target="../tags/tag295.xml"/><Relationship Id="rId261" Type="http://schemas.openxmlformats.org/officeDocument/2006/relationships/tags" Target="../tags/tag294.xml"/><Relationship Id="rId260" Type="http://schemas.openxmlformats.org/officeDocument/2006/relationships/tags" Target="../tags/tag293.xml"/><Relationship Id="rId26" Type="http://schemas.openxmlformats.org/officeDocument/2006/relationships/tags" Target="../tags/tag59.xml"/><Relationship Id="rId259" Type="http://schemas.openxmlformats.org/officeDocument/2006/relationships/tags" Target="../tags/tag292.xml"/><Relationship Id="rId258" Type="http://schemas.openxmlformats.org/officeDocument/2006/relationships/tags" Target="../tags/tag291.xml"/><Relationship Id="rId257" Type="http://schemas.openxmlformats.org/officeDocument/2006/relationships/tags" Target="../tags/tag290.xml"/><Relationship Id="rId256" Type="http://schemas.openxmlformats.org/officeDocument/2006/relationships/tags" Target="../tags/tag289.xml"/><Relationship Id="rId255" Type="http://schemas.openxmlformats.org/officeDocument/2006/relationships/tags" Target="../tags/tag288.xml"/><Relationship Id="rId254" Type="http://schemas.openxmlformats.org/officeDocument/2006/relationships/tags" Target="../tags/tag287.xml"/><Relationship Id="rId253" Type="http://schemas.openxmlformats.org/officeDocument/2006/relationships/tags" Target="../tags/tag286.xml"/><Relationship Id="rId252" Type="http://schemas.openxmlformats.org/officeDocument/2006/relationships/tags" Target="../tags/tag285.xml"/><Relationship Id="rId251" Type="http://schemas.openxmlformats.org/officeDocument/2006/relationships/tags" Target="../tags/tag284.xml"/><Relationship Id="rId250" Type="http://schemas.openxmlformats.org/officeDocument/2006/relationships/tags" Target="../tags/tag283.xml"/><Relationship Id="rId25" Type="http://schemas.openxmlformats.org/officeDocument/2006/relationships/tags" Target="../tags/tag58.xml"/><Relationship Id="rId249" Type="http://schemas.openxmlformats.org/officeDocument/2006/relationships/tags" Target="../tags/tag282.xml"/><Relationship Id="rId248" Type="http://schemas.openxmlformats.org/officeDocument/2006/relationships/tags" Target="../tags/tag281.xml"/><Relationship Id="rId247" Type="http://schemas.openxmlformats.org/officeDocument/2006/relationships/tags" Target="../tags/tag280.xml"/><Relationship Id="rId246" Type="http://schemas.openxmlformats.org/officeDocument/2006/relationships/tags" Target="../tags/tag279.xml"/><Relationship Id="rId245" Type="http://schemas.openxmlformats.org/officeDocument/2006/relationships/tags" Target="../tags/tag278.xml"/><Relationship Id="rId244" Type="http://schemas.openxmlformats.org/officeDocument/2006/relationships/tags" Target="../tags/tag277.xml"/><Relationship Id="rId243" Type="http://schemas.openxmlformats.org/officeDocument/2006/relationships/tags" Target="../tags/tag276.xml"/><Relationship Id="rId242" Type="http://schemas.openxmlformats.org/officeDocument/2006/relationships/tags" Target="../tags/tag275.xml"/><Relationship Id="rId241" Type="http://schemas.openxmlformats.org/officeDocument/2006/relationships/tags" Target="../tags/tag274.xml"/><Relationship Id="rId240" Type="http://schemas.openxmlformats.org/officeDocument/2006/relationships/tags" Target="../tags/tag273.xml"/><Relationship Id="rId24" Type="http://schemas.openxmlformats.org/officeDocument/2006/relationships/tags" Target="../tags/tag57.xml"/><Relationship Id="rId239" Type="http://schemas.openxmlformats.org/officeDocument/2006/relationships/tags" Target="../tags/tag272.xml"/><Relationship Id="rId238" Type="http://schemas.openxmlformats.org/officeDocument/2006/relationships/tags" Target="../tags/tag271.xml"/><Relationship Id="rId237" Type="http://schemas.openxmlformats.org/officeDocument/2006/relationships/tags" Target="../tags/tag270.xml"/><Relationship Id="rId236" Type="http://schemas.openxmlformats.org/officeDocument/2006/relationships/tags" Target="../tags/tag269.xml"/><Relationship Id="rId235" Type="http://schemas.openxmlformats.org/officeDocument/2006/relationships/tags" Target="../tags/tag268.xml"/><Relationship Id="rId234" Type="http://schemas.openxmlformats.org/officeDocument/2006/relationships/tags" Target="../tags/tag267.xml"/><Relationship Id="rId233" Type="http://schemas.openxmlformats.org/officeDocument/2006/relationships/tags" Target="../tags/tag266.xml"/><Relationship Id="rId232" Type="http://schemas.openxmlformats.org/officeDocument/2006/relationships/tags" Target="../tags/tag265.xml"/><Relationship Id="rId231" Type="http://schemas.openxmlformats.org/officeDocument/2006/relationships/tags" Target="../tags/tag264.xml"/><Relationship Id="rId230" Type="http://schemas.openxmlformats.org/officeDocument/2006/relationships/tags" Target="../tags/tag263.xml"/><Relationship Id="rId23" Type="http://schemas.openxmlformats.org/officeDocument/2006/relationships/tags" Target="../tags/tag56.xml"/><Relationship Id="rId229" Type="http://schemas.openxmlformats.org/officeDocument/2006/relationships/tags" Target="../tags/tag262.xml"/><Relationship Id="rId228" Type="http://schemas.openxmlformats.org/officeDocument/2006/relationships/tags" Target="../tags/tag261.xml"/><Relationship Id="rId227" Type="http://schemas.openxmlformats.org/officeDocument/2006/relationships/tags" Target="../tags/tag260.xml"/><Relationship Id="rId226" Type="http://schemas.openxmlformats.org/officeDocument/2006/relationships/tags" Target="../tags/tag259.xml"/><Relationship Id="rId225" Type="http://schemas.openxmlformats.org/officeDocument/2006/relationships/tags" Target="../tags/tag258.xml"/><Relationship Id="rId224" Type="http://schemas.openxmlformats.org/officeDocument/2006/relationships/tags" Target="../tags/tag257.xml"/><Relationship Id="rId223" Type="http://schemas.openxmlformats.org/officeDocument/2006/relationships/tags" Target="../tags/tag256.xml"/><Relationship Id="rId222" Type="http://schemas.openxmlformats.org/officeDocument/2006/relationships/tags" Target="../tags/tag255.xml"/><Relationship Id="rId221" Type="http://schemas.openxmlformats.org/officeDocument/2006/relationships/tags" Target="../tags/tag254.xml"/><Relationship Id="rId220" Type="http://schemas.openxmlformats.org/officeDocument/2006/relationships/tags" Target="../tags/tag253.xml"/><Relationship Id="rId22" Type="http://schemas.openxmlformats.org/officeDocument/2006/relationships/tags" Target="../tags/tag55.xml"/><Relationship Id="rId219" Type="http://schemas.openxmlformats.org/officeDocument/2006/relationships/tags" Target="../tags/tag252.xml"/><Relationship Id="rId218" Type="http://schemas.openxmlformats.org/officeDocument/2006/relationships/tags" Target="../tags/tag251.xml"/><Relationship Id="rId217" Type="http://schemas.openxmlformats.org/officeDocument/2006/relationships/tags" Target="../tags/tag250.xml"/><Relationship Id="rId216" Type="http://schemas.openxmlformats.org/officeDocument/2006/relationships/tags" Target="../tags/tag249.xml"/><Relationship Id="rId215" Type="http://schemas.openxmlformats.org/officeDocument/2006/relationships/tags" Target="../tags/tag248.xml"/><Relationship Id="rId214" Type="http://schemas.openxmlformats.org/officeDocument/2006/relationships/tags" Target="../tags/tag247.xml"/><Relationship Id="rId213" Type="http://schemas.openxmlformats.org/officeDocument/2006/relationships/tags" Target="../tags/tag246.xml"/><Relationship Id="rId212" Type="http://schemas.openxmlformats.org/officeDocument/2006/relationships/tags" Target="../tags/tag245.xml"/><Relationship Id="rId211" Type="http://schemas.openxmlformats.org/officeDocument/2006/relationships/tags" Target="../tags/tag244.xml"/><Relationship Id="rId210" Type="http://schemas.openxmlformats.org/officeDocument/2006/relationships/tags" Target="../tags/tag243.xml"/><Relationship Id="rId21" Type="http://schemas.openxmlformats.org/officeDocument/2006/relationships/tags" Target="../tags/tag54.xml"/><Relationship Id="rId209" Type="http://schemas.openxmlformats.org/officeDocument/2006/relationships/tags" Target="../tags/tag242.xml"/><Relationship Id="rId208" Type="http://schemas.openxmlformats.org/officeDocument/2006/relationships/tags" Target="../tags/tag241.xml"/><Relationship Id="rId207" Type="http://schemas.openxmlformats.org/officeDocument/2006/relationships/tags" Target="../tags/tag240.xml"/><Relationship Id="rId206" Type="http://schemas.openxmlformats.org/officeDocument/2006/relationships/tags" Target="../tags/tag239.xml"/><Relationship Id="rId205" Type="http://schemas.openxmlformats.org/officeDocument/2006/relationships/tags" Target="../tags/tag238.xml"/><Relationship Id="rId204" Type="http://schemas.openxmlformats.org/officeDocument/2006/relationships/tags" Target="../tags/tag237.xml"/><Relationship Id="rId203" Type="http://schemas.openxmlformats.org/officeDocument/2006/relationships/tags" Target="../tags/tag236.xml"/><Relationship Id="rId202" Type="http://schemas.openxmlformats.org/officeDocument/2006/relationships/tags" Target="../tags/tag235.xml"/><Relationship Id="rId201" Type="http://schemas.openxmlformats.org/officeDocument/2006/relationships/tags" Target="../tags/tag234.xml"/><Relationship Id="rId200" Type="http://schemas.openxmlformats.org/officeDocument/2006/relationships/tags" Target="../tags/tag233.xml"/><Relationship Id="rId20" Type="http://schemas.openxmlformats.org/officeDocument/2006/relationships/tags" Target="../tags/tag53.xml"/><Relationship Id="rId2" Type="http://schemas.openxmlformats.org/officeDocument/2006/relationships/tags" Target="../tags/tag35.xml"/><Relationship Id="rId199" Type="http://schemas.openxmlformats.org/officeDocument/2006/relationships/tags" Target="../tags/tag232.xml"/><Relationship Id="rId198" Type="http://schemas.openxmlformats.org/officeDocument/2006/relationships/tags" Target="../tags/tag231.xml"/><Relationship Id="rId197" Type="http://schemas.openxmlformats.org/officeDocument/2006/relationships/tags" Target="../tags/tag230.xml"/><Relationship Id="rId196" Type="http://schemas.openxmlformats.org/officeDocument/2006/relationships/tags" Target="../tags/tag229.xml"/><Relationship Id="rId195" Type="http://schemas.openxmlformats.org/officeDocument/2006/relationships/tags" Target="../tags/tag228.xml"/><Relationship Id="rId194" Type="http://schemas.openxmlformats.org/officeDocument/2006/relationships/tags" Target="../tags/tag227.xml"/><Relationship Id="rId193" Type="http://schemas.openxmlformats.org/officeDocument/2006/relationships/tags" Target="../tags/tag226.xml"/><Relationship Id="rId192" Type="http://schemas.openxmlformats.org/officeDocument/2006/relationships/tags" Target="../tags/tag225.xml"/><Relationship Id="rId191" Type="http://schemas.openxmlformats.org/officeDocument/2006/relationships/tags" Target="../tags/tag224.xml"/><Relationship Id="rId190" Type="http://schemas.openxmlformats.org/officeDocument/2006/relationships/tags" Target="../tags/tag223.xml"/><Relationship Id="rId19" Type="http://schemas.openxmlformats.org/officeDocument/2006/relationships/tags" Target="../tags/tag52.xml"/><Relationship Id="rId189" Type="http://schemas.openxmlformats.org/officeDocument/2006/relationships/tags" Target="../tags/tag222.xml"/><Relationship Id="rId188" Type="http://schemas.openxmlformats.org/officeDocument/2006/relationships/tags" Target="../tags/tag221.xml"/><Relationship Id="rId187" Type="http://schemas.openxmlformats.org/officeDocument/2006/relationships/tags" Target="../tags/tag220.xml"/><Relationship Id="rId186" Type="http://schemas.openxmlformats.org/officeDocument/2006/relationships/tags" Target="../tags/tag219.xml"/><Relationship Id="rId185" Type="http://schemas.openxmlformats.org/officeDocument/2006/relationships/tags" Target="../tags/tag218.xml"/><Relationship Id="rId184" Type="http://schemas.openxmlformats.org/officeDocument/2006/relationships/tags" Target="../tags/tag217.xml"/><Relationship Id="rId183" Type="http://schemas.openxmlformats.org/officeDocument/2006/relationships/tags" Target="../tags/tag216.xml"/><Relationship Id="rId182" Type="http://schemas.openxmlformats.org/officeDocument/2006/relationships/tags" Target="../tags/tag215.xml"/><Relationship Id="rId181" Type="http://schemas.openxmlformats.org/officeDocument/2006/relationships/tags" Target="../tags/tag214.xml"/><Relationship Id="rId180" Type="http://schemas.openxmlformats.org/officeDocument/2006/relationships/tags" Target="../tags/tag213.xml"/><Relationship Id="rId18" Type="http://schemas.openxmlformats.org/officeDocument/2006/relationships/tags" Target="../tags/tag51.xml"/><Relationship Id="rId179" Type="http://schemas.openxmlformats.org/officeDocument/2006/relationships/tags" Target="../tags/tag212.xml"/><Relationship Id="rId178" Type="http://schemas.openxmlformats.org/officeDocument/2006/relationships/tags" Target="../tags/tag211.xml"/><Relationship Id="rId177" Type="http://schemas.openxmlformats.org/officeDocument/2006/relationships/tags" Target="../tags/tag210.xml"/><Relationship Id="rId176" Type="http://schemas.openxmlformats.org/officeDocument/2006/relationships/tags" Target="../tags/tag209.xml"/><Relationship Id="rId175" Type="http://schemas.openxmlformats.org/officeDocument/2006/relationships/tags" Target="../tags/tag208.xml"/><Relationship Id="rId174" Type="http://schemas.openxmlformats.org/officeDocument/2006/relationships/tags" Target="../tags/tag207.xml"/><Relationship Id="rId173" Type="http://schemas.openxmlformats.org/officeDocument/2006/relationships/tags" Target="../tags/tag206.xml"/><Relationship Id="rId172" Type="http://schemas.openxmlformats.org/officeDocument/2006/relationships/tags" Target="../tags/tag205.xml"/><Relationship Id="rId171" Type="http://schemas.openxmlformats.org/officeDocument/2006/relationships/tags" Target="../tags/tag204.xml"/><Relationship Id="rId170" Type="http://schemas.openxmlformats.org/officeDocument/2006/relationships/tags" Target="../tags/tag203.xml"/><Relationship Id="rId17" Type="http://schemas.openxmlformats.org/officeDocument/2006/relationships/tags" Target="../tags/tag50.xml"/><Relationship Id="rId169" Type="http://schemas.openxmlformats.org/officeDocument/2006/relationships/tags" Target="../tags/tag202.xml"/><Relationship Id="rId168" Type="http://schemas.openxmlformats.org/officeDocument/2006/relationships/tags" Target="../tags/tag201.xml"/><Relationship Id="rId167" Type="http://schemas.openxmlformats.org/officeDocument/2006/relationships/tags" Target="../tags/tag200.xml"/><Relationship Id="rId166" Type="http://schemas.openxmlformats.org/officeDocument/2006/relationships/tags" Target="../tags/tag199.xml"/><Relationship Id="rId165" Type="http://schemas.openxmlformats.org/officeDocument/2006/relationships/tags" Target="../tags/tag198.xml"/><Relationship Id="rId164" Type="http://schemas.openxmlformats.org/officeDocument/2006/relationships/tags" Target="../tags/tag197.xml"/><Relationship Id="rId163" Type="http://schemas.openxmlformats.org/officeDocument/2006/relationships/tags" Target="../tags/tag196.xml"/><Relationship Id="rId162" Type="http://schemas.openxmlformats.org/officeDocument/2006/relationships/tags" Target="../tags/tag195.xml"/><Relationship Id="rId161" Type="http://schemas.openxmlformats.org/officeDocument/2006/relationships/tags" Target="../tags/tag194.xml"/><Relationship Id="rId160" Type="http://schemas.openxmlformats.org/officeDocument/2006/relationships/tags" Target="../tags/tag193.xml"/><Relationship Id="rId16" Type="http://schemas.openxmlformats.org/officeDocument/2006/relationships/tags" Target="../tags/tag49.xml"/><Relationship Id="rId159" Type="http://schemas.openxmlformats.org/officeDocument/2006/relationships/tags" Target="../tags/tag192.xml"/><Relationship Id="rId158" Type="http://schemas.openxmlformats.org/officeDocument/2006/relationships/tags" Target="../tags/tag191.xml"/><Relationship Id="rId157" Type="http://schemas.openxmlformats.org/officeDocument/2006/relationships/tags" Target="../tags/tag190.xml"/><Relationship Id="rId156" Type="http://schemas.openxmlformats.org/officeDocument/2006/relationships/tags" Target="../tags/tag189.xml"/><Relationship Id="rId155" Type="http://schemas.openxmlformats.org/officeDocument/2006/relationships/tags" Target="../tags/tag188.xml"/><Relationship Id="rId154" Type="http://schemas.openxmlformats.org/officeDocument/2006/relationships/tags" Target="../tags/tag187.xml"/><Relationship Id="rId153" Type="http://schemas.openxmlformats.org/officeDocument/2006/relationships/tags" Target="../tags/tag186.xml"/><Relationship Id="rId152" Type="http://schemas.openxmlformats.org/officeDocument/2006/relationships/tags" Target="../tags/tag185.xml"/><Relationship Id="rId151" Type="http://schemas.openxmlformats.org/officeDocument/2006/relationships/tags" Target="../tags/tag184.xml"/><Relationship Id="rId150" Type="http://schemas.openxmlformats.org/officeDocument/2006/relationships/tags" Target="../tags/tag183.xml"/><Relationship Id="rId15" Type="http://schemas.openxmlformats.org/officeDocument/2006/relationships/tags" Target="../tags/tag48.xml"/><Relationship Id="rId149" Type="http://schemas.openxmlformats.org/officeDocument/2006/relationships/tags" Target="../tags/tag182.xml"/><Relationship Id="rId148" Type="http://schemas.openxmlformats.org/officeDocument/2006/relationships/tags" Target="../tags/tag181.xml"/><Relationship Id="rId147" Type="http://schemas.openxmlformats.org/officeDocument/2006/relationships/tags" Target="../tags/tag180.xml"/><Relationship Id="rId146" Type="http://schemas.openxmlformats.org/officeDocument/2006/relationships/tags" Target="../tags/tag179.xml"/><Relationship Id="rId145" Type="http://schemas.openxmlformats.org/officeDocument/2006/relationships/tags" Target="../tags/tag178.xml"/><Relationship Id="rId144" Type="http://schemas.openxmlformats.org/officeDocument/2006/relationships/tags" Target="../tags/tag177.xml"/><Relationship Id="rId143" Type="http://schemas.openxmlformats.org/officeDocument/2006/relationships/tags" Target="../tags/tag176.xml"/><Relationship Id="rId142" Type="http://schemas.openxmlformats.org/officeDocument/2006/relationships/tags" Target="../tags/tag175.xml"/><Relationship Id="rId141" Type="http://schemas.openxmlformats.org/officeDocument/2006/relationships/tags" Target="../tags/tag174.xml"/><Relationship Id="rId140" Type="http://schemas.openxmlformats.org/officeDocument/2006/relationships/tags" Target="../tags/tag173.xml"/><Relationship Id="rId14" Type="http://schemas.openxmlformats.org/officeDocument/2006/relationships/tags" Target="../tags/tag47.xml"/><Relationship Id="rId139" Type="http://schemas.openxmlformats.org/officeDocument/2006/relationships/tags" Target="../tags/tag172.xml"/><Relationship Id="rId138" Type="http://schemas.openxmlformats.org/officeDocument/2006/relationships/tags" Target="../tags/tag171.xml"/><Relationship Id="rId137" Type="http://schemas.openxmlformats.org/officeDocument/2006/relationships/tags" Target="../tags/tag170.xml"/><Relationship Id="rId136" Type="http://schemas.openxmlformats.org/officeDocument/2006/relationships/tags" Target="../tags/tag169.xml"/><Relationship Id="rId135" Type="http://schemas.openxmlformats.org/officeDocument/2006/relationships/tags" Target="../tags/tag168.xml"/><Relationship Id="rId134" Type="http://schemas.openxmlformats.org/officeDocument/2006/relationships/tags" Target="../tags/tag167.xml"/><Relationship Id="rId133" Type="http://schemas.openxmlformats.org/officeDocument/2006/relationships/tags" Target="../tags/tag166.xml"/><Relationship Id="rId132" Type="http://schemas.openxmlformats.org/officeDocument/2006/relationships/tags" Target="../tags/tag165.xml"/><Relationship Id="rId131" Type="http://schemas.openxmlformats.org/officeDocument/2006/relationships/tags" Target="../tags/tag164.xml"/><Relationship Id="rId130" Type="http://schemas.openxmlformats.org/officeDocument/2006/relationships/tags" Target="../tags/tag163.xml"/><Relationship Id="rId13" Type="http://schemas.openxmlformats.org/officeDocument/2006/relationships/tags" Target="../tags/tag46.xml"/><Relationship Id="rId129" Type="http://schemas.openxmlformats.org/officeDocument/2006/relationships/tags" Target="../tags/tag162.xml"/><Relationship Id="rId128" Type="http://schemas.openxmlformats.org/officeDocument/2006/relationships/tags" Target="../tags/tag161.xml"/><Relationship Id="rId127" Type="http://schemas.openxmlformats.org/officeDocument/2006/relationships/tags" Target="../tags/tag160.xml"/><Relationship Id="rId126" Type="http://schemas.openxmlformats.org/officeDocument/2006/relationships/tags" Target="../tags/tag159.xml"/><Relationship Id="rId125" Type="http://schemas.openxmlformats.org/officeDocument/2006/relationships/tags" Target="../tags/tag158.xml"/><Relationship Id="rId124" Type="http://schemas.openxmlformats.org/officeDocument/2006/relationships/tags" Target="../tags/tag157.xml"/><Relationship Id="rId123" Type="http://schemas.openxmlformats.org/officeDocument/2006/relationships/tags" Target="../tags/tag156.xml"/><Relationship Id="rId122" Type="http://schemas.openxmlformats.org/officeDocument/2006/relationships/tags" Target="../tags/tag155.xml"/><Relationship Id="rId121" Type="http://schemas.openxmlformats.org/officeDocument/2006/relationships/tags" Target="../tags/tag154.xml"/><Relationship Id="rId120" Type="http://schemas.openxmlformats.org/officeDocument/2006/relationships/tags" Target="../tags/tag153.xml"/><Relationship Id="rId12" Type="http://schemas.openxmlformats.org/officeDocument/2006/relationships/tags" Target="../tags/tag45.xml"/><Relationship Id="rId119" Type="http://schemas.openxmlformats.org/officeDocument/2006/relationships/tags" Target="../tags/tag152.xml"/><Relationship Id="rId118" Type="http://schemas.openxmlformats.org/officeDocument/2006/relationships/tags" Target="../tags/tag151.xml"/><Relationship Id="rId117" Type="http://schemas.openxmlformats.org/officeDocument/2006/relationships/tags" Target="../tags/tag150.xml"/><Relationship Id="rId116" Type="http://schemas.openxmlformats.org/officeDocument/2006/relationships/tags" Target="../tags/tag149.xml"/><Relationship Id="rId115" Type="http://schemas.openxmlformats.org/officeDocument/2006/relationships/tags" Target="../tags/tag148.xml"/><Relationship Id="rId114" Type="http://schemas.openxmlformats.org/officeDocument/2006/relationships/tags" Target="../tags/tag147.xml"/><Relationship Id="rId113" Type="http://schemas.openxmlformats.org/officeDocument/2006/relationships/tags" Target="../tags/tag146.xml"/><Relationship Id="rId112" Type="http://schemas.openxmlformats.org/officeDocument/2006/relationships/tags" Target="../tags/tag145.xml"/><Relationship Id="rId111" Type="http://schemas.openxmlformats.org/officeDocument/2006/relationships/tags" Target="../tags/tag144.xml"/><Relationship Id="rId110" Type="http://schemas.openxmlformats.org/officeDocument/2006/relationships/tags" Target="../tags/tag143.xml"/><Relationship Id="rId11" Type="http://schemas.openxmlformats.org/officeDocument/2006/relationships/tags" Target="../tags/tag44.xml"/><Relationship Id="rId109" Type="http://schemas.openxmlformats.org/officeDocument/2006/relationships/tags" Target="../tags/tag142.xml"/><Relationship Id="rId108" Type="http://schemas.openxmlformats.org/officeDocument/2006/relationships/tags" Target="../tags/tag141.xml"/><Relationship Id="rId107" Type="http://schemas.openxmlformats.org/officeDocument/2006/relationships/tags" Target="../tags/tag140.xml"/><Relationship Id="rId106" Type="http://schemas.openxmlformats.org/officeDocument/2006/relationships/tags" Target="../tags/tag139.xml"/><Relationship Id="rId105" Type="http://schemas.openxmlformats.org/officeDocument/2006/relationships/tags" Target="../tags/tag138.xml"/><Relationship Id="rId104" Type="http://schemas.openxmlformats.org/officeDocument/2006/relationships/tags" Target="../tags/tag137.xml"/><Relationship Id="rId103" Type="http://schemas.openxmlformats.org/officeDocument/2006/relationships/tags" Target="../tags/tag136.xml"/><Relationship Id="rId102" Type="http://schemas.openxmlformats.org/officeDocument/2006/relationships/tags" Target="../tags/tag135.xml"/><Relationship Id="rId101" Type="http://schemas.openxmlformats.org/officeDocument/2006/relationships/tags" Target="../tags/tag134.xml"/><Relationship Id="rId100" Type="http://schemas.openxmlformats.org/officeDocument/2006/relationships/tags" Target="../tags/tag133.xml"/><Relationship Id="rId10" Type="http://schemas.openxmlformats.org/officeDocument/2006/relationships/tags" Target="../tags/tag43.xml"/><Relationship Id="rId1" Type="http://schemas.openxmlformats.org/officeDocument/2006/relationships/tags" Target="../tags/tag34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46.xml"/><Relationship Id="rId4" Type="http://schemas.openxmlformats.org/officeDocument/2006/relationships/tags" Target="../tags/tag345.xml"/><Relationship Id="rId3" Type="http://schemas.openxmlformats.org/officeDocument/2006/relationships/image" Target="NULL" TargetMode="External"/><Relationship Id="rId2" Type="http://schemas.openxmlformats.org/officeDocument/2006/relationships/image" Target="../media/image1.png"/><Relationship Id="rId1" Type="http://schemas.openxmlformats.org/officeDocument/2006/relationships/tags" Target="../tags/tag34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359.xml"/><Relationship Id="rId8" Type="http://schemas.openxmlformats.org/officeDocument/2006/relationships/tags" Target="../tags/tag358.xml"/><Relationship Id="rId7" Type="http://schemas.openxmlformats.org/officeDocument/2006/relationships/tags" Target="../tags/tag357.xml"/><Relationship Id="rId6" Type="http://schemas.openxmlformats.org/officeDocument/2006/relationships/tags" Target="../tags/tag356.xml"/><Relationship Id="rId5" Type="http://schemas.openxmlformats.org/officeDocument/2006/relationships/tags" Target="../tags/tag355.xml"/><Relationship Id="rId43" Type="http://schemas.openxmlformats.org/officeDocument/2006/relationships/slideLayout" Target="../slideLayouts/slideLayout7.xml"/><Relationship Id="rId42" Type="http://schemas.openxmlformats.org/officeDocument/2006/relationships/image" Target="../media/image2.png"/><Relationship Id="rId41" Type="http://schemas.openxmlformats.org/officeDocument/2006/relationships/tags" Target="../tags/tag391.xml"/><Relationship Id="rId40" Type="http://schemas.openxmlformats.org/officeDocument/2006/relationships/tags" Target="../tags/tag390.xml"/><Relationship Id="rId4" Type="http://schemas.openxmlformats.org/officeDocument/2006/relationships/tags" Target="../tags/tag354.xml"/><Relationship Id="rId39" Type="http://schemas.openxmlformats.org/officeDocument/2006/relationships/tags" Target="../tags/tag389.xml"/><Relationship Id="rId38" Type="http://schemas.openxmlformats.org/officeDocument/2006/relationships/tags" Target="../tags/tag388.xml"/><Relationship Id="rId37" Type="http://schemas.openxmlformats.org/officeDocument/2006/relationships/tags" Target="../tags/tag387.xml"/><Relationship Id="rId36" Type="http://schemas.openxmlformats.org/officeDocument/2006/relationships/tags" Target="../tags/tag386.xml"/><Relationship Id="rId35" Type="http://schemas.openxmlformats.org/officeDocument/2006/relationships/tags" Target="../tags/tag385.xml"/><Relationship Id="rId34" Type="http://schemas.openxmlformats.org/officeDocument/2006/relationships/tags" Target="../tags/tag384.xml"/><Relationship Id="rId33" Type="http://schemas.openxmlformats.org/officeDocument/2006/relationships/tags" Target="../tags/tag383.xml"/><Relationship Id="rId32" Type="http://schemas.openxmlformats.org/officeDocument/2006/relationships/tags" Target="../tags/tag382.xml"/><Relationship Id="rId31" Type="http://schemas.openxmlformats.org/officeDocument/2006/relationships/tags" Target="../tags/tag381.xml"/><Relationship Id="rId30" Type="http://schemas.openxmlformats.org/officeDocument/2006/relationships/tags" Target="../tags/tag380.xml"/><Relationship Id="rId3" Type="http://schemas.openxmlformats.org/officeDocument/2006/relationships/tags" Target="../tags/tag353.xml"/><Relationship Id="rId29" Type="http://schemas.openxmlformats.org/officeDocument/2006/relationships/tags" Target="../tags/tag379.xml"/><Relationship Id="rId28" Type="http://schemas.openxmlformats.org/officeDocument/2006/relationships/tags" Target="../tags/tag378.xml"/><Relationship Id="rId27" Type="http://schemas.openxmlformats.org/officeDocument/2006/relationships/tags" Target="../tags/tag377.xml"/><Relationship Id="rId26" Type="http://schemas.openxmlformats.org/officeDocument/2006/relationships/tags" Target="../tags/tag376.xml"/><Relationship Id="rId25" Type="http://schemas.openxmlformats.org/officeDocument/2006/relationships/tags" Target="../tags/tag375.xml"/><Relationship Id="rId24" Type="http://schemas.openxmlformats.org/officeDocument/2006/relationships/tags" Target="../tags/tag374.xml"/><Relationship Id="rId23" Type="http://schemas.openxmlformats.org/officeDocument/2006/relationships/tags" Target="../tags/tag373.xml"/><Relationship Id="rId22" Type="http://schemas.openxmlformats.org/officeDocument/2006/relationships/tags" Target="../tags/tag372.xml"/><Relationship Id="rId21" Type="http://schemas.openxmlformats.org/officeDocument/2006/relationships/tags" Target="../tags/tag371.xml"/><Relationship Id="rId20" Type="http://schemas.openxmlformats.org/officeDocument/2006/relationships/tags" Target="../tags/tag370.xml"/><Relationship Id="rId2" Type="http://schemas.openxmlformats.org/officeDocument/2006/relationships/tags" Target="../tags/tag352.xml"/><Relationship Id="rId19" Type="http://schemas.openxmlformats.org/officeDocument/2006/relationships/tags" Target="../tags/tag369.xml"/><Relationship Id="rId18" Type="http://schemas.openxmlformats.org/officeDocument/2006/relationships/tags" Target="../tags/tag368.xml"/><Relationship Id="rId17" Type="http://schemas.openxmlformats.org/officeDocument/2006/relationships/tags" Target="../tags/tag367.xml"/><Relationship Id="rId16" Type="http://schemas.openxmlformats.org/officeDocument/2006/relationships/tags" Target="../tags/tag366.xml"/><Relationship Id="rId15" Type="http://schemas.openxmlformats.org/officeDocument/2006/relationships/tags" Target="../tags/tag365.xml"/><Relationship Id="rId14" Type="http://schemas.openxmlformats.org/officeDocument/2006/relationships/tags" Target="../tags/tag364.xml"/><Relationship Id="rId13" Type="http://schemas.openxmlformats.org/officeDocument/2006/relationships/tags" Target="../tags/tag363.xml"/><Relationship Id="rId12" Type="http://schemas.openxmlformats.org/officeDocument/2006/relationships/tags" Target="../tags/tag362.xml"/><Relationship Id="rId11" Type="http://schemas.openxmlformats.org/officeDocument/2006/relationships/tags" Target="../tags/tag361.xml"/><Relationship Id="rId10" Type="http://schemas.openxmlformats.org/officeDocument/2006/relationships/tags" Target="../tags/tag360.xml"/><Relationship Id="rId1" Type="http://schemas.openxmlformats.org/officeDocument/2006/relationships/tags" Target="../tags/tag35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398.xml"/><Relationship Id="rId8" Type="http://schemas.openxmlformats.org/officeDocument/2006/relationships/tags" Target="../tags/tag397.xml"/><Relationship Id="rId7" Type="http://schemas.openxmlformats.org/officeDocument/2006/relationships/tags" Target="../tags/tag396.xml"/><Relationship Id="rId6" Type="http://schemas.openxmlformats.org/officeDocument/2006/relationships/tags" Target="../tags/tag395.xml"/><Relationship Id="rId5" Type="http://schemas.openxmlformats.org/officeDocument/2006/relationships/tags" Target="../tags/tag394.xml"/><Relationship Id="rId4" Type="http://schemas.openxmlformats.org/officeDocument/2006/relationships/slide" Target="slide8.xml"/><Relationship Id="rId3" Type="http://schemas.openxmlformats.org/officeDocument/2006/relationships/tags" Target="../tags/tag393.xml"/><Relationship Id="rId2" Type="http://schemas.openxmlformats.org/officeDocument/2006/relationships/slide" Target="slide7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399.xml"/><Relationship Id="rId10" Type="http://schemas.openxmlformats.org/officeDocument/2006/relationships/slide" Target="slide9.xml"/><Relationship Id="rId1" Type="http://schemas.openxmlformats.org/officeDocument/2006/relationships/tags" Target="../tags/tag39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405.xml"/><Relationship Id="rId8" Type="http://schemas.openxmlformats.org/officeDocument/2006/relationships/image" Target="../media/image5.jpeg"/><Relationship Id="rId7" Type="http://schemas.openxmlformats.org/officeDocument/2006/relationships/tags" Target="../tags/tag404.xml"/><Relationship Id="rId6" Type="http://schemas.openxmlformats.org/officeDocument/2006/relationships/tags" Target="../tags/tag403.xml"/><Relationship Id="rId5" Type="http://schemas.openxmlformats.org/officeDocument/2006/relationships/tags" Target="../tags/tag402.xml"/><Relationship Id="rId4" Type="http://schemas.openxmlformats.org/officeDocument/2006/relationships/image" Target="../media/image4.jpeg"/><Relationship Id="rId3" Type="http://schemas.openxmlformats.org/officeDocument/2006/relationships/tags" Target="../tags/tag401.xml"/><Relationship Id="rId2" Type="http://schemas.openxmlformats.org/officeDocument/2006/relationships/image" Target="../media/image3.png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407.xml"/><Relationship Id="rId12" Type="http://schemas.openxmlformats.org/officeDocument/2006/relationships/image" Target="../media/image6.jpeg"/><Relationship Id="rId11" Type="http://schemas.openxmlformats.org/officeDocument/2006/relationships/tags" Target="../tags/tag406.xml"/><Relationship Id="rId10" Type="http://schemas.openxmlformats.org/officeDocument/2006/relationships/slide" Target="slide6.xml"/><Relationship Id="rId1" Type="http://schemas.openxmlformats.org/officeDocument/2006/relationships/tags" Target="../tags/tag400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412.xml"/><Relationship Id="rId8" Type="http://schemas.openxmlformats.org/officeDocument/2006/relationships/tags" Target="../tags/tag411.xml"/><Relationship Id="rId7" Type="http://schemas.openxmlformats.org/officeDocument/2006/relationships/image" Target="../media/image9.jpeg"/><Relationship Id="rId6" Type="http://schemas.openxmlformats.org/officeDocument/2006/relationships/tags" Target="../tags/tag410.xml"/><Relationship Id="rId5" Type="http://schemas.openxmlformats.org/officeDocument/2006/relationships/slide" Target="slide6.xml"/><Relationship Id="rId4" Type="http://schemas.openxmlformats.org/officeDocument/2006/relationships/image" Target="../media/image8.jpeg"/><Relationship Id="rId3" Type="http://schemas.openxmlformats.org/officeDocument/2006/relationships/tags" Target="../tags/tag409.xml"/><Relationship Id="rId2" Type="http://schemas.openxmlformats.org/officeDocument/2006/relationships/image" Target="../media/image7.jpe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408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420.xml"/><Relationship Id="rId8" Type="http://schemas.openxmlformats.org/officeDocument/2006/relationships/tags" Target="../tags/tag419.xml"/><Relationship Id="rId7" Type="http://schemas.openxmlformats.org/officeDocument/2006/relationships/tags" Target="../tags/tag418.xml"/><Relationship Id="rId6" Type="http://schemas.openxmlformats.org/officeDocument/2006/relationships/tags" Target="../tags/tag417.xml"/><Relationship Id="rId5" Type="http://schemas.openxmlformats.org/officeDocument/2006/relationships/tags" Target="../tags/tag416.xml"/><Relationship Id="rId4" Type="http://schemas.openxmlformats.org/officeDocument/2006/relationships/tags" Target="../tags/tag415.xml"/><Relationship Id="rId3" Type="http://schemas.openxmlformats.org/officeDocument/2006/relationships/tags" Target="../tags/tag414.xml"/><Relationship Id="rId2" Type="http://schemas.openxmlformats.org/officeDocument/2006/relationships/image" Target="../media/image10.jpeg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1.png"/><Relationship Id="rId1" Type="http://schemas.openxmlformats.org/officeDocument/2006/relationships/tags" Target="../tags/tag4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ext Box 2"/>
          <p:cNvSpPr/>
          <p:nvPr/>
        </p:nvSpPr>
        <p:spPr>
          <a:xfrm>
            <a:off x="430530" y="1252538"/>
            <a:ext cx="8281988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4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第一章   第三节  </a:t>
            </a:r>
            <a:endParaRPr lang="zh-CN" altLang="en-US" sz="4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4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化学能转化为电能</a:t>
            </a:r>
            <a:r>
              <a:rPr lang="en-US" altLang="zh-CN" sz="4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4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原电池       </a:t>
            </a:r>
            <a:endParaRPr lang="zh-CN" altLang="en-US" sz="48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51" name="Text Box 3"/>
          <p:cNvSpPr/>
          <p:nvPr/>
        </p:nvSpPr>
        <p:spPr>
          <a:xfrm>
            <a:off x="2251075" y="3404235"/>
            <a:ext cx="4298950" cy="914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ctr"/>
            <a:r>
              <a:rPr lang="zh-CN" altLang="en-US" sz="360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二、化学电源</a:t>
            </a:r>
            <a:r>
              <a:rPr lang="zh-CN" altLang="en-US" sz="540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zh-CN" altLang="en-US" sz="5400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4" descr="200712191212072507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4625975"/>
            <a:ext cx="2124075" cy="22320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1267" name="Group 13"/>
          <p:cNvGrpSpPr/>
          <p:nvPr/>
        </p:nvGrpSpPr>
        <p:grpSpPr>
          <a:xfrm>
            <a:off x="331788" y="331788"/>
            <a:ext cx="2584450" cy="3097212"/>
            <a:chOff x="163" y="141"/>
            <a:chExt cx="1628" cy="1951"/>
          </a:xfrm>
        </p:grpSpPr>
        <p:sp>
          <p:nvSpPr>
            <p:cNvPr id="11268" name="Text Box 7"/>
            <p:cNvSpPr/>
            <p:nvPr>
              <p:custDataLst>
                <p:tags r:id="rId3"/>
              </p:custDataLst>
            </p:nvPr>
          </p:nvSpPr>
          <p:spPr>
            <a:xfrm>
              <a:off x="657" y="141"/>
              <a:ext cx="287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000">
                  <a:solidFill>
                    <a:srgbClr val="FF0000"/>
                  </a:solidFill>
                </a:rPr>
                <a:t>+  </a:t>
              </a:r>
              <a:endParaRPr lang="en-US" altLang="zh-CN" sz="2000">
                <a:solidFill>
                  <a:srgbClr val="FF0000"/>
                </a:solidFill>
              </a:endParaRPr>
            </a:p>
          </p:txBody>
        </p:sp>
        <p:pic>
          <p:nvPicPr>
            <p:cNvPr id="11269" name="Picture 5" descr="20061223220138695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5"/>
            <a:srcRect l="10225" t="15099" r="30676" b="16972"/>
            <a:stretch>
              <a:fillRect/>
            </a:stretch>
          </p:blipFill>
          <p:spPr>
            <a:xfrm>
              <a:off x="163" y="324"/>
              <a:ext cx="1179" cy="163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270" name="Text Box 8"/>
            <p:cNvSpPr/>
            <p:nvPr>
              <p:custDataLst>
                <p:tags r:id="rId6"/>
              </p:custDataLst>
            </p:nvPr>
          </p:nvSpPr>
          <p:spPr>
            <a:xfrm>
              <a:off x="619" y="1842"/>
              <a:ext cx="35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000">
                  <a:solidFill>
                    <a:srgbClr val="FF0000"/>
                  </a:solidFill>
                  <a:latin typeface="Times New Roman" panose="02020603050405020304" pitchFamily="18" charset="0"/>
                </a:rPr>
                <a:t>—</a:t>
              </a:r>
              <a:r>
                <a:rPr lang="en-US" altLang="zh-CN" sz="2000">
                  <a:solidFill>
                    <a:srgbClr val="FF0000"/>
                  </a:solidFill>
                </a:rPr>
                <a:t>  </a:t>
              </a:r>
              <a:endParaRPr lang="en-US" altLang="zh-CN" sz="2000">
                <a:solidFill>
                  <a:srgbClr val="FF0000"/>
                </a:solidFill>
              </a:endParaRPr>
            </a:p>
          </p:txBody>
        </p:sp>
        <p:sp>
          <p:nvSpPr>
            <p:cNvPr id="11271" name="Text Box 9"/>
            <p:cNvSpPr/>
            <p:nvPr>
              <p:custDataLst>
                <p:tags r:id="rId7"/>
              </p:custDataLst>
            </p:nvPr>
          </p:nvSpPr>
          <p:spPr>
            <a:xfrm>
              <a:off x="1251" y="662"/>
              <a:ext cx="540" cy="7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800"/>
                <a:t>碳棒</a:t>
              </a:r>
              <a:endParaRPr lang="zh-CN" altLang="en-US" sz="1800"/>
            </a:p>
            <a:p>
              <a:r>
                <a:rPr lang="en-US" altLang="zh-CN" sz="1800"/>
                <a:t>MnO</a:t>
              </a:r>
              <a:r>
                <a:rPr lang="en-US" altLang="zh-CN" sz="1800" baseline="-25000"/>
                <a:t>2  </a:t>
              </a:r>
              <a:endParaRPr lang="en-US" altLang="zh-CN" sz="1800" baseline="-25000"/>
            </a:p>
            <a:p>
              <a:r>
                <a:rPr lang="en-US" altLang="zh-CN" sz="1800"/>
                <a:t>KOH</a:t>
              </a:r>
              <a:endParaRPr lang="en-US" altLang="zh-CN" sz="1800"/>
            </a:p>
            <a:p>
              <a:r>
                <a:rPr lang="zh-CN" altLang="en-US" sz="1800"/>
                <a:t>锌</a:t>
              </a:r>
              <a:endParaRPr lang="zh-CN" altLang="en-US" sz="1800"/>
            </a:p>
          </p:txBody>
        </p:sp>
      </p:grpSp>
      <p:sp>
        <p:nvSpPr>
          <p:cNvPr id="11272" name="Text Box 10"/>
          <p:cNvSpPr/>
          <p:nvPr>
            <p:custDataLst>
              <p:tags r:id="rId8"/>
            </p:custDataLst>
          </p:nvPr>
        </p:nvSpPr>
        <p:spPr>
          <a:xfrm>
            <a:off x="3400425" y="374650"/>
            <a:ext cx="5756275" cy="22272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/>
              <a:t>    </a:t>
            </a:r>
            <a:r>
              <a:rPr lang="zh-CN" altLang="en-US"/>
              <a:t>碱性锌锰干电池克服了酸性锌  </a:t>
            </a:r>
            <a:endParaRPr lang="zh-CN" altLang="en-US"/>
          </a:p>
          <a:p>
            <a:r>
              <a:rPr lang="zh-CN" altLang="en-US"/>
              <a:t>锰干电池的两个缺点。</a:t>
            </a:r>
            <a:endParaRPr lang="zh-CN" altLang="en-US"/>
          </a:p>
          <a:p>
            <a:r>
              <a:rPr lang="zh-CN" altLang="en-US"/>
              <a:t>    碱性锌锰干电池的负极是</a:t>
            </a:r>
            <a:r>
              <a:rPr lang="en-US" altLang="zh-CN"/>
              <a:t>Zn</a:t>
            </a:r>
            <a:r>
              <a:rPr lang="zh-CN" altLang="en-US"/>
              <a:t>，</a:t>
            </a:r>
            <a:endParaRPr lang="zh-CN" altLang="en-US"/>
          </a:p>
          <a:p>
            <a:r>
              <a:rPr lang="zh-CN" altLang="en-US"/>
              <a:t>正极是</a:t>
            </a:r>
            <a:r>
              <a:rPr lang="en-US" altLang="zh-CN"/>
              <a:t>C</a:t>
            </a:r>
            <a:r>
              <a:rPr lang="zh-CN" altLang="en-US"/>
              <a:t>与</a:t>
            </a:r>
            <a:r>
              <a:rPr lang="en-US" altLang="zh-CN"/>
              <a:t>MnO</a:t>
            </a:r>
            <a:r>
              <a:rPr lang="en-US" altLang="zh-CN" baseline="-25000"/>
              <a:t>2</a:t>
            </a:r>
            <a:r>
              <a:rPr lang="zh-CN" altLang="en-US"/>
              <a:t>，电解质是</a:t>
            </a:r>
            <a:r>
              <a:rPr lang="en-US" altLang="zh-CN"/>
              <a:t>KOH</a:t>
            </a:r>
            <a:r>
              <a:rPr lang="zh-CN" altLang="en-US"/>
              <a:t>，</a:t>
            </a:r>
            <a:endParaRPr lang="zh-CN" altLang="en-US"/>
          </a:p>
          <a:p>
            <a:r>
              <a:rPr lang="zh-CN" altLang="en-US"/>
              <a:t>其电极反应为：</a:t>
            </a:r>
            <a:endParaRPr lang="zh-CN" altLang="en-US"/>
          </a:p>
        </p:txBody>
      </p:sp>
      <p:sp>
        <p:nvSpPr>
          <p:cNvPr id="11273" name="Text Box 11"/>
          <p:cNvSpPr/>
          <p:nvPr>
            <p:custDataLst>
              <p:tags r:id="rId9"/>
            </p:custDataLst>
          </p:nvPr>
        </p:nvSpPr>
        <p:spPr>
          <a:xfrm>
            <a:off x="2627313" y="2751138"/>
            <a:ext cx="647858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负极：</a:t>
            </a:r>
            <a:r>
              <a:rPr lang="en-US" altLang="zh-CN">
                <a:solidFill>
                  <a:srgbClr val="FF0000"/>
                </a:solidFill>
              </a:rPr>
              <a:t>Zn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zh-CN">
                <a:solidFill>
                  <a:srgbClr val="FF0000"/>
                </a:solidFill>
              </a:rPr>
              <a:t> 2e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+ 2OH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 ZnO + 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r>
              <a:rPr lang="en-US" altLang="zh-CN" baseline="-25000">
                <a:solidFill>
                  <a:srgbClr val="FF0000"/>
                </a:solidFill>
              </a:rPr>
              <a:t>     </a:t>
            </a:r>
            <a:endParaRPr lang="en-US" altLang="zh-CN" baseline="-25000">
              <a:solidFill>
                <a:srgbClr val="FF0000"/>
              </a:solidFill>
            </a:endParaRPr>
          </a:p>
        </p:txBody>
      </p:sp>
      <p:sp>
        <p:nvSpPr>
          <p:cNvPr id="11274" name="Text Box 14"/>
          <p:cNvSpPr/>
          <p:nvPr>
            <p:custDataLst>
              <p:tags r:id="rId10"/>
            </p:custDataLst>
          </p:nvPr>
        </p:nvSpPr>
        <p:spPr>
          <a:xfrm>
            <a:off x="684213" y="3357563"/>
            <a:ext cx="838676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   </a:t>
            </a:r>
            <a:r>
              <a:rPr lang="zh-CN" altLang="en-US">
                <a:solidFill>
                  <a:srgbClr val="FF0000"/>
                </a:solidFill>
              </a:rPr>
              <a:t>正极：</a:t>
            </a:r>
            <a:r>
              <a:rPr lang="en-US" altLang="zh-CN">
                <a:solidFill>
                  <a:srgbClr val="FF0000"/>
                </a:solidFill>
              </a:rPr>
              <a:t>MnO</a:t>
            </a:r>
            <a:r>
              <a:rPr lang="en-US" altLang="zh-CN" baseline="-25000">
                <a:solidFill>
                  <a:srgbClr val="FF0000"/>
                </a:solidFill>
              </a:rPr>
              <a:t>2 </a:t>
            </a:r>
            <a:r>
              <a:rPr lang="en-US" altLang="zh-CN">
                <a:solidFill>
                  <a:srgbClr val="FF0000"/>
                </a:solidFill>
              </a:rPr>
              <a:t>+ 2e</a:t>
            </a:r>
            <a:r>
              <a:rPr lang="en-US" altLang="zh-CN" baseline="30000">
                <a:solidFill>
                  <a:srgbClr val="FF0000"/>
                </a:solidFill>
              </a:rPr>
              <a:t>- </a:t>
            </a:r>
            <a:r>
              <a:rPr lang="en-US" altLang="zh-CN">
                <a:solidFill>
                  <a:srgbClr val="FF0000"/>
                </a:solidFill>
              </a:rPr>
              <a:t>+ 2H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 == Mn</a:t>
            </a:r>
            <a:r>
              <a:rPr lang="zh-CN" altLang="en-US">
                <a:solidFill>
                  <a:srgbClr val="FF0000"/>
                </a:solidFill>
              </a:rPr>
              <a:t>（</a:t>
            </a:r>
            <a:r>
              <a:rPr lang="en-US" altLang="zh-CN">
                <a:solidFill>
                  <a:srgbClr val="FF0000"/>
                </a:solidFill>
              </a:rPr>
              <a:t>OH</a:t>
            </a:r>
            <a:r>
              <a:rPr lang="zh-CN" altLang="en-US">
                <a:solidFill>
                  <a:srgbClr val="FF0000"/>
                </a:solidFill>
              </a:rPr>
              <a:t>）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+ 2OH</a:t>
            </a:r>
            <a:r>
              <a:rPr lang="en-US" altLang="zh-CN" baseline="30000">
                <a:solidFill>
                  <a:srgbClr val="FF0000"/>
                </a:solidFill>
              </a:rPr>
              <a:t>- </a:t>
            </a:r>
            <a:r>
              <a:rPr lang="en-US" altLang="zh-CN" baseline="-25000">
                <a:solidFill>
                  <a:srgbClr val="FF0000"/>
                </a:solidFill>
              </a:rPr>
              <a:t>     </a:t>
            </a:r>
            <a:endParaRPr lang="en-US" altLang="zh-CN" baseline="-25000">
              <a:solidFill>
                <a:srgbClr val="FF0000"/>
              </a:solidFill>
            </a:endParaRPr>
          </a:p>
        </p:txBody>
      </p:sp>
      <p:sp>
        <p:nvSpPr>
          <p:cNvPr id="2" name="Text Box 15"/>
          <p:cNvSpPr/>
          <p:nvPr>
            <p:custDataLst>
              <p:tags r:id="rId11"/>
            </p:custDataLst>
          </p:nvPr>
        </p:nvSpPr>
        <p:spPr>
          <a:xfrm>
            <a:off x="1708150" y="4027488"/>
            <a:ext cx="6705600" cy="946150"/>
          </a:xfrm>
          <a:prstGeom prst="rect">
            <a:avLst/>
          </a:prstGeom>
          <a:solidFill>
            <a:schemeClr val="bg1"/>
          </a:solidFill>
          <a:ln>
            <a:noFill/>
            <a:miter lim="800000"/>
          </a:ln>
        </p:spPr>
        <p:txBody>
          <a:bodyPr wrap="none">
            <a:spAutoFit/>
          </a:bodyPr>
          <a:p>
            <a:r>
              <a:rPr lang="en-US" altLang="zh-CN"/>
              <a:t>   </a:t>
            </a:r>
            <a:r>
              <a:rPr lang="zh-CN" altLang="en-US"/>
              <a:t>电池总反应式：</a:t>
            </a:r>
            <a:endParaRPr lang="zh-CN" altLang="en-US"/>
          </a:p>
          <a:p>
            <a:r>
              <a:rPr lang="en-US" altLang="zh-CN"/>
              <a:t>Zn + MnO</a:t>
            </a:r>
            <a:r>
              <a:rPr lang="en-US" altLang="zh-CN" baseline="-25000"/>
              <a:t>2 </a:t>
            </a:r>
            <a:r>
              <a:rPr lang="en-US" altLang="zh-CN"/>
              <a:t>+ H</a:t>
            </a:r>
            <a:r>
              <a:rPr lang="en-US" altLang="zh-CN" baseline="-25000"/>
              <a:t>2</a:t>
            </a:r>
            <a:r>
              <a:rPr lang="en-US" altLang="zh-CN"/>
              <a:t>O = ZnO</a:t>
            </a:r>
            <a:r>
              <a:rPr lang="en-US" altLang="zh-CN" baseline="-25000"/>
              <a:t> </a:t>
            </a:r>
            <a:r>
              <a:rPr lang="en-US" altLang="zh-CN"/>
              <a:t>+  Mn</a:t>
            </a:r>
            <a:r>
              <a:rPr lang="zh-CN" altLang="en-US"/>
              <a:t>（</a:t>
            </a:r>
            <a:r>
              <a:rPr lang="en-US" altLang="zh-CN"/>
              <a:t>OH</a:t>
            </a:r>
            <a:r>
              <a:rPr lang="zh-CN" altLang="en-US"/>
              <a:t>）</a:t>
            </a:r>
            <a:r>
              <a:rPr lang="en-US" altLang="zh-CN" baseline="-25000"/>
              <a:t>2  </a:t>
            </a:r>
            <a:r>
              <a:rPr lang="en-US" altLang="zh-CN"/>
              <a:t>  </a:t>
            </a:r>
            <a:endParaRPr lang="en-US" altLang="zh-CN"/>
          </a:p>
        </p:txBody>
      </p:sp>
      <p:sp>
        <p:nvSpPr>
          <p:cNvPr id="11276" name="Text Box 16"/>
          <p:cNvSpPr/>
          <p:nvPr>
            <p:custDataLst>
              <p:tags r:id="rId12"/>
            </p:custDataLst>
          </p:nvPr>
        </p:nvSpPr>
        <p:spPr>
          <a:xfrm>
            <a:off x="2679700" y="5249863"/>
            <a:ext cx="6270625" cy="1225550"/>
          </a:xfrm>
          <a:prstGeom prst="rect">
            <a:avLst/>
          </a:prstGeom>
          <a:noFill/>
          <a:ln w="38100" cap="flat" cmpd="sng">
            <a:solidFill>
              <a:srgbClr val="66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en-US" altLang="zh-CN" sz="2400"/>
              <a:t>     </a:t>
            </a:r>
            <a:r>
              <a:rPr lang="zh-CN" altLang="en-US" sz="2400">
                <a:solidFill>
                  <a:srgbClr val="990000"/>
                </a:solidFill>
              </a:rPr>
              <a:t>特点：比普通锌锰电池性能好，比能量和  </a:t>
            </a:r>
            <a:endParaRPr lang="zh-CN" altLang="en-US" sz="2400">
              <a:solidFill>
                <a:srgbClr val="990000"/>
              </a:solidFill>
            </a:endParaRPr>
          </a:p>
          <a:p>
            <a:r>
              <a:rPr lang="zh-CN" altLang="en-US" sz="2400">
                <a:solidFill>
                  <a:srgbClr val="990000"/>
                </a:solidFill>
              </a:rPr>
              <a:t>储存时间均有提高，可适合大电流和连续放</a:t>
            </a:r>
            <a:endParaRPr lang="zh-CN" altLang="en-US" sz="2400">
              <a:solidFill>
                <a:srgbClr val="990000"/>
              </a:solidFill>
            </a:endParaRPr>
          </a:p>
          <a:p>
            <a:r>
              <a:rPr lang="zh-CN" altLang="en-US" sz="2400">
                <a:solidFill>
                  <a:srgbClr val="990000"/>
                </a:solidFill>
              </a:rPr>
              <a:t>电。</a:t>
            </a:r>
            <a:endParaRPr lang="zh-CN" altLang="en-US" sz="240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3" grpId="0" animBg="1"/>
      <p:bldP spid="11274" grpId="0" animBg="1"/>
      <p:bldP spid="2" grpId="0" animBg="1"/>
      <p:bldP spid="112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6"/>
          <p:cNvSpPr/>
          <p:nvPr>
            <p:custDataLst>
              <p:tags r:id="rId1"/>
            </p:custDataLst>
          </p:nvPr>
        </p:nvSpPr>
        <p:spPr>
          <a:xfrm>
            <a:off x="639763" y="188913"/>
            <a:ext cx="293528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2</a:t>
            </a:r>
            <a:r>
              <a:rPr lang="zh-CN" altLang="en-US" sz="3200">
                <a:solidFill>
                  <a:srgbClr val="FF0000"/>
                </a:solidFill>
              </a:rPr>
              <a:t>、铅蓄电池    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2291" name="Text Box 10"/>
          <p:cNvSpPr/>
          <p:nvPr>
            <p:custDataLst>
              <p:tags r:id="rId2"/>
            </p:custDataLst>
          </p:nvPr>
        </p:nvSpPr>
        <p:spPr>
          <a:xfrm>
            <a:off x="3071813" y="44450"/>
            <a:ext cx="6111875" cy="1384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两组栅状极板交替排列而成，</a:t>
            </a:r>
            <a:endParaRPr lang="zh-CN" altLang="en-US"/>
          </a:p>
          <a:p>
            <a:r>
              <a:rPr lang="zh-CN" altLang="en-US"/>
              <a:t>正极板上覆盖有</a:t>
            </a:r>
            <a:r>
              <a:rPr lang="en-US" altLang="zh-CN"/>
              <a:t>PbO</a:t>
            </a:r>
            <a:r>
              <a:rPr lang="en-US" altLang="zh-CN" baseline="-25000"/>
              <a:t>2</a:t>
            </a:r>
            <a:r>
              <a:rPr lang="zh-CN" altLang="en-US"/>
              <a:t>负极上覆盖有</a:t>
            </a:r>
            <a:r>
              <a:rPr lang="en-US" altLang="zh-CN"/>
              <a:t>Pb</a:t>
            </a:r>
            <a:endParaRPr lang="en-US" altLang="zh-CN"/>
          </a:p>
          <a:p>
            <a:r>
              <a:rPr lang="zh-CN" altLang="en-US"/>
              <a:t>电解质是</a:t>
            </a:r>
            <a:r>
              <a:rPr lang="en-US" altLang="zh-CN"/>
              <a:t>30%H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zh-CN" altLang="en-US"/>
              <a:t>溶液。</a:t>
            </a:r>
            <a:endParaRPr lang="zh-CN" altLang="en-US"/>
          </a:p>
        </p:txBody>
      </p:sp>
      <p:sp>
        <p:nvSpPr>
          <p:cNvPr id="12292" name="Text Box 11"/>
          <p:cNvSpPr/>
          <p:nvPr>
            <p:custDataLst>
              <p:tags r:id="rId3"/>
            </p:custDataLst>
          </p:nvPr>
        </p:nvSpPr>
        <p:spPr>
          <a:xfrm>
            <a:off x="3400425" y="1428750"/>
            <a:ext cx="33083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放电时为原电池：</a:t>
            </a:r>
            <a:r>
              <a:rPr lang="zh-CN" altLang="en-US"/>
              <a:t>   </a:t>
            </a:r>
            <a:endParaRPr lang="zh-CN" altLang="en-US"/>
          </a:p>
        </p:txBody>
      </p:sp>
      <p:sp>
        <p:nvSpPr>
          <p:cNvPr id="12293" name="Text Box 12"/>
          <p:cNvSpPr/>
          <p:nvPr>
            <p:custDataLst>
              <p:tags r:id="rId4"/>
            </p:custDataLst>
          </p:nvPr>
        </p:nvSpPr>
        <p:spPr>
          <a:xfrm>
            <a:off x="3203575" y="1928813"/>
            <a:ext cx="57213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负极：</a:t>
            </a:r>
            <a:r>
              <a:rPr lang="en-US" altLang="zh-CN"/>
              <a:t>Pb </a:t>
            </a:r>
            <a:r>
              <a:rPr lang="en-US" altLang="zh-CN">
                <a:latin typeface="Times New Roman" panose="02020603050405020304" pitchFamily="18" charset="0"/>
              </a:rPr>
              <a:t>—</a:t>
            </a:r>
            <a:r>
              <a:rPr lang="en-US" altLang="zh-CN"/>
              <a:t> 2e</a:t>
            </a:r>
            <a:r>
              <a:rPr lang="en-US" altLang="zh-CN" baseline="30000"/>
              <a:t>- </a:t>
            </a:r>
            <a:r>
              <a:rPr lang="en-US" altLang="zh-CN"/>
              <a:t>+ SO</a:t>
            </a:r>
            <a:r>
              <a:rPr lang="en-US" altLang="zh-CN" baseline="-25000"/>
              <a:t>4</a:t>
            </a:r>
            <a:r>
              <a:rPr lang="en-US" altLang="zh-CN" baseline="30000"/>
              <a:t>2-</a:t>
            </a:r>
            <a:r>
              <a:rPr lang="en-US" altLang="zh-CN"/>
              <a:t> == PbSO</a:t>
            </a:r>
            <a:r>
              <a:rPr lang="en-US" altLang="zh-CN" baseline="-25000"/>
              <a:t>4</a:t>
            </a:r>
            <a:r>
              <a:rPr lang="en-US" altLang="zh-CN"/>
              <a:t>    </a:t>
            </a:r>
            <a:endParaRPr lang="en-US" altLang="zh-CN"/>
          </a:p>
        </p:txBody>
      </p:sp>
      <p:sp>
        <p:nvSpPr>
          <p:cNvPr id="12294" name="Text Box 13"/>
          <p:cNvSpPr/>
          <p:nvPr>
            <p:custDataLst>
              <p:tags r:id="rId5"/>
            </p:custDataLst>
          </p:nvPr>
        </p:nvSpPr>
        <p:spPr>
          <a:xfrm>
            <a:off x="3255963" y="2428875"/>
            <a:ext cx="5249862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正极：</a:t>
            </a:r>
            <a:r>
              <a:rPr lang="en-US" altLang="zh-CN"/>
              <a:t>PbO</a:t>
            </a:r>
            <a:r>
              <a:rPr lang="en-US" altLang="zh-CN" baseline="-25000"/>
              <a:t>2</a:t>
            </a:r>
            <a:r>
              <a:rPr lang="en-US" altLang="zh-CN"/>
              <a:t> + 2e</a:t>
            </a:r>
            <a:r>
              <a:rPr lang="en-US" altLang="zh-CN" baseline="30000"/>
              <a:t>- </a:t>
            </a:r>
            <a:r>
              <a:rPr lang="en-US" altLang="zh-CN"/>
              <a:t>+ 4H</a:t>
            </a:r>
            <a:r>
              <a:rPr lang="en-US" altLang="zh-CN" baseline="30000"/>
              <a:t>+</a:t>
            </a:r>
            <a:r>
              <a:rPr lang="en-US" altLang="zh-CN"/>
              <a:t> + SO</a:t>
            </a:r>
            <a:r>
              <a:rPr lang="en-US" altLang="zh-CN" baseline="-25000"/>
              <a:t>4</a:t>
            </a:r>
            <a:r>
              <a:rPr lang="en-US" altLang="zh-CN" baseline="30000"/>
              <a:t>2-</a:t>
            </a:r>
            <a:r>
              <a:rPr lang="en-US" altLang="zh-CN"/>
              <a:t>   </a:t>
            </a:r>
            <a:endParaRPr lang="en-US" altLang="zh-CN"/>
          </a:p>
          <a:p>
            <a:r>
              <a:rPr lang="en-US" altLang="zh-CN"/>
              <a:t>                 == PbSO</a:t>
            </a:r>
            <a:r>
              <a:rPr lang="en-US" altLang="zh-CN" baseline="-25000"/>
              <a:t>4</a:t>
            </a:r>
            <a:r>
              <a:rPr lang="en-US" altLang="zh-CN"/>
              <a:t> + 2H</a:t>
            </a:r>
            <a:r>
              <a:rPr lang="en-US" altLang="zh-CN" baseline="-25000"/>
              <a:t>2</a:t>
            </a:r>
            <a:r>
              <a:rPr lang="en-US" altLang="zh-CN"/>
              <a:t>O</a:t>
            </a:r>
            <a:endParaRPr lang="en-US" altLang="zh-CN"/>
          </a:p>
        </p:txBody>
      </p:sp>
      <p:sp>
        <p:nvSpPr>
          <p:cNvPr id="12295" name="Text Box 14"/>
          <p:cNvSpPr/>
          <p:nvPr>
            <p:custDataLst>
              <p:tags r:id="rId6"/>
            </p:custDataLst>
          </p:nvPr>
        </p:nvSpPr>
        <p:spPr>
          <a:xfrm>
            <a:off x="441325" y="3357563"/>
            <a:ext cx="8523288" cy="5238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/>
              <a:t>总反应为：</a:t>
            </a:r>
            <a:r>
              <a:rPr lang="en-US" altLang="zh-CN">
                <a:solidFill>
                  <a:srgbClr val="FF0000"/>
                </a:solidFill>
              </a:rPr>
              <a:t>Pb + PbO</a:t>
            </a:r>
            <a:r>
              <a:rPr lang="en-US" altLang="zh-CN" baseline="-25000">
                <a:solidFill>
                  <a:srgbClr val="FF0000"/>
                </a:solidFill>
              </a:rPr>
              <a:t>2 </a:t>
            </a:r>
            <a:r>
              <a:rPr lang="en-US" altLang="zh-CN">
                <a:solidFill>
                  <a:srgbClr val="FF0000"/>
                </a:solidFill>
              </a:rPr>
              <a:t>+ 2H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SO</a:t>
            </a:r>
            <a:r>
              <a:rPr lang="en-US" altLang="zh-CN" baseline="-25000">
                <a:solidFill>
                  <a:srgbClr val="FF0000"/>
                </a:solidFill>
              </a:rPr>
              <a:t>4</a:t>
            </a:r>
            <a:r>
              <a:rPr lang="en-US" altLang="zh-CN">
                <a:solidFill>
                  <a:srgbClr val="FF0000"/>
                </a:solidFill>
              </a:rPr>
              <a:t> == 2PbSO</a:t>
            </a:r>
            <a:r>
              <a:rPr lang="en-US" altLang="zh-CN" baseline="-25000">
                <a:solidFill>
                  <a:srgbClr val="FF0000"/>
                </a:solidFill>
              </a:rPr>
              <a:t>4 </a:t>
            </a:r>
            <a:r>
              <a:rPr lang="en-US" altLang="zh-CN">
                <a:solidFill>
                  <a:srgbClr val="FF0000"/>
                </a:solidFill>
              </a:rPr>
              <a:t>+2H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      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2296" name="Text Box 15"/>
          <p:cNvSpPr/>
          <p:nvPr>
            <p:custDataLst>
              <p:tags r:id="rId7"/>
            </p:custDataLst>
          </p:nvPr>
        </p:nvSpPr>
        <p:spPr>
          <a:xfrm>
            <a:off x="3543300" y="4429125"/>
            <a:ext cx="5449888" cy="1373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/>
              <a:t>    </a:t>
            </a:r>
            <a:r>
              <a:rPr lang="zh-CN" altLang="en-US"/>
              <a:t>当放电进行到硫酸溶液的密度   </a:t>
            </a:r>
            <a:endParaRPr lang="zh-CN" altLang="en-US"/>
          </a:p>
          <a:p>
            <a:r>
              <a:rPr lang="zh-CN" altLang="en-US"/>
              <a:t>达</a:t>
            </a:r>
            <a:r>
              <a:rPr lang="en-US" altLang="zh-CN"/>
              <a:t>1.18g/cm</a:t>
            </a:r>
            <a:r>
              <a:rPr lang="en-US" altLang="zh-CN" baseline="30000"/>
              <a:t>3</a:t>
            </a:r>
            <a:r>
              <a:rPr lang="zh-CN" altLang="en-US"/>
              <a:t>时即停止放电，需将</a:t>
            </a:r>
            <a:endParaRPr lang="zh-CN" altLang="en-US"/>
          </a:p>
          <a:p>
            <a:r>
              <a:rPr lang="zh-CN" altLang="en-US"/>
              <a:t>蓄电池进行充电。</a:t>
            </a:r>
            <a:endParaRPr lang="zh-CN" altLang="en-US"/>
          </a:p>
        </p:txBody>
      </p:sp>
      <p:grpSp>
        <p:nvGrpSpPr>
          <p:cNvPr id="12297" name="组合 10"/>
          <p:cNvGrpSpPr/>
          <p:nvPr/>
        </p:nvGrpSpPr>
        <p:grpSpPr>
          <a:xfrm>
            <a:off x="0" y="857250"/>
            <a:ext cx="3203575" cy="6000750"/>
            <a:chOff x="0" y="857250"/>
            <a:chExt cx="3203575" cy="6000750"/>
          </a:xfrm>
        </p:grpSpPr>
        <p:pic>
          <p:nvPicPr>
            <p:cNvPr id="12298" name="Picture 9" descr="20061011220621508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9"/>
            <a:srcRect l="4793" t="6102" r="4793" b="871"/>
            <a:stretch>
              <a:fillRect/>
            </a:stretch>
          </p:blipFill>
          <p:spPr>
            <a:xfrm>
              <a:off x="0" y="857250"/>
              <a:ext cx="3203575" cy="256540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9" name="Picture 14" descr="image008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1"/>
            <a:stretch>
              <a:fillRect/>
            </a:stretch>
          </p:blipFill>
          <p:spPr>
            <a:xfrm>
              <a:off x="0" y="3929063"/>
              <a:ext cx="3071813" cy="292893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2" grpId="0" animBg="1"/>
      <p:bldP spid="12293" grpId="0" animBg="1"/>
      <p:bldP spid="12294" grpId="0" animBg="1"/>
      <p:bldP spid="12295" grpId="0" animBg="1"/>
      <p:bldP spid="122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AutoShape 2"/>
          <p:cNvSpPr/>
          <p:nvPr>
            <p:custDataLst>
              <p:tags r:id="rId1"/>
            </p:custDataLst>
          </p:nvPr>
        </p:nvSpPr>
        <p:spPr>
          <a:xfrm>
            <a:off x="0" y="-142875"/>
            <a:ext cx="9144000" cy="1100138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/>
          </a:p>
        </p:txBody>
      </p:sp>
      <p:sp>
        <p:nvSpPr>
          <p:cNvPr id="13315" name="Text Box 3"/>
          <p:cNvSpPr/>
          <p:nvPr>
            <p:custDataLst>
              <p:tags r:id="rId2"/>
            </p:custDataLst>
          </p:nvPr>
        </p:nvSpPr>
        <p:spPr>
          <a:xfrm>
            <a:off x="179388" y="130175"/>
            <a:ext cx="8964612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铅蓄电池：放电是</a:t>
            </a:r>
            <a:r>
              <a:rPr lang="zh-CN" altLang="en-US" sz="3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原电池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原理；充电是</a:t>
            </a:r>
            <a:r>
              <a:rPr lang="zh-CN" altLang="en-US" sz="32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电解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原理</a:t>
            </a:r>
            <a:endParaRPr lang="zh-CN" altLang="en-US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6" name="Rectangle 6"/>
          <p:cNvSpPr/>
          <p:nvPr>
            <p:custDataLst>
              <p:tags r:id="rId3"/>
            </p:custDataLst>
          </p:nvPr>
        </p:nvSpPr>
        <p:spPr>
          <a:xfrm>
            <a:off x="500063" y="928688"/>
            <a:ext cx="8643937" cy="2103437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anchor="ctr">
            <a:spAutoFit/>
          </a:bodyPr>
          <a:p>
            <a:r>
              <a:rPr lang="zh-CN" altLang="en-US">
                <a:solidFill>
                  <a:srgbClr val="003300"/>
                </a:solidFill>
              </a:rPr>
              <a:t>负极</a:t>
            </a:r>
            <a:r>
              <a:rPr lang="zh-CN" altLang="en-US"/>
              <a:t>：</a:t>
            </a:r>
            <a:r>
              <a:rPr lang="en-US" altLang="zh-CN"/>
              <a:t>Pb </a:t>
            </a:r>
            <a:r>
              <a:rPr lang="zh-CN" altLang="en-US"/>
              <a:t>－ </a:t>
            </a:r>
            <a:r>
              <a:rPr lang="en-US" altLang="zh-CN"/>
              <a:t>2e </a:t>
            </a:r>
            <a:r>
              <a:rPr lang="en-US" altLang="zh-CN" baseline="30000"/>
              <a:t>-</a:t>
            </a:r>
            <a:r>
              <a:rPr lang="en-US" altLang="zh-CN"/>
              <a:t> </a:t>
            </a:r>
            <a:r>
              <a:rPr lang="zh-CN" altLang="en-US"/>
              <a:t>＋ </a:t>
            </a:r>
            <a:r>
              <a:rPr lang="en-US" altLang="zh-CN"/>
              <a:t>SO</a:t>
            </a:r>
            <a:r>
              <a:rPr lang="en-US" altLang="zh-CN" baseline="-30000"/>
              <a:t>4</a:t>
            </a:r>
            <a:r>
              <a:rPr lang="en-US" altLang="zh-CN" baseline="30000"/>
              <a:t>2-</a:t>
            </a:r>
            <a:r>
              <a:rPr lang="en-US" altLang="zh-CN"/>
              <a:t>  == PbSO</a:t>
            </a:r>
            <a:r>
              <a:rPr lang="en-US" altLang="zh-CN" baseline="-30000"/>
              <a:t>4</a:t>
            </a:r>
            <a:endParaRPr lang="en-US" altLang="zh-CN" baseline="-30000"/>
          </a:p>
          <a:p>
            <a:endParaRPr lang="en-US" altLang="zh-CN" baseline="-30000"/>
          </a:p>
          <a:p>
            <a:r>
              <a:rPr lang="zh-CN" altLang="en-US">
                <a:solidFill>
                  <a:srgbClr val="003300"/>
                </a:solidFill>
              </a:rPr>
              <a:t>正极：</a:t>
            </a:r>
            <a:r>
              <a:rPr lang="en-US" altLang="zh-CN"/>
              <a:t>PbO</a:t>
            </a:r>
            <a:r>
              <a:rPr lang="en-US" altLang="zh-CN" baseline="-25000"/>
              <a:t>2</a:t>
            </a:r>
            <a:r>
              <a:rPr lang="en-US" altLang="zh-CN"/>
              <a:t> </a:t>
            </a:r>
            <a:r>
              <a:rPr lang="zh-CN" altLang="en-US"/>
              <a:t>＋ 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en-US" altLang="zh-CN" baseline="30000"/>
              <a:t>2-</a:t>
            </a:r>
            <a:r>
              <a:rPr lang="en-US" altLang="zh-CN"/>
              <a:t> </a:t>
            </a:r>
            <a:r>
              <a:rPr lang="zh-CN" altLang="en-US"/>
              <a:t>＋ </a:t>
            </a:r>
            <a:r>
              <a:rPr lang="en-US" altLang="zh-CN"/>
              <a:t>4 H</a:t>
            </a:r>
            <a:r>
              <a:rPr lang="en-US" altLang="zh-CN" baseline="30000"/>
              <a:t>+</a:t>
            </a:r>
            <a:r>
              <a:rPr lang="en-US" altLang="zh-CN"/>
              <a:t>+</a:t>
            </a:r>
            <a:r>
              <a:rPr lang="en-US" altLang="zh-CN" baseline="30000"/>
              <a:t> </a:t>
            </a:r>
            <a:r>
              <a:rPr lang="en-US" altLang="zh-CN"/>
              <a:t>2e</a:t>
            </a:r>
            <a:r>
              <a:rPr lang="en-US" altLang="zh-CN" baseline="30000"/>
              <a:t>-</a:t>
            </a:r>
            <a:r>
              <a:rPr lang="en-US" altLang="zh-CN"/>
              <a:t>  ==   PbSO</a:t>
            </a:r>
            <a:r>
              <a:rPr lang="en-US" altLang="zh-CN" baseline="-25000"/>
              <a:t>4 </a:t>
            </a:r>
            <a:r>
              <a:rPr lang="zh-CN" altLang="en-US"/>
              <a:t>＋</a:t>
            </a:r>
            <a:r>
              <a:rPr lang="en-US" altLang="zh-CN"/>
              <a:t>2 H</a:t>
            </a:r>
            <a:r>
              <a:rPr lang="en-US" altLang="zh-CN" baseline="-25000"/>
              <a:t>2</a:t>
            </a:r>
            <a:r>
              <a:rPr lang="en-US" altLang="zh-CN"/>
              <a:t>O </a:t>
            </a:r>
            <a:endParaRPr lang="en-US" altLang="zh-CN"/>
          </a:p>
          <a:p>
            <a:endParaRPr lang="en-US" altLang="zh-CN"/>
          </a:p>
          <a:p>
            <a:r>
              <a:rPr lang="zh-CN" altLang="en-US">
                <a:solidFill>
                  <a:srgbClr val="003300"/>
                </a:solidFill>
              </a:rPr>
              <a:t>电池反应</a:t>
            </a:r>
            <a:r>
              <a:rPr lang="zh-CN" altLang="en-US"/>
              <a:t>： </a:t>
            </a:r>
            <a:r>
              <a:rPr lang="en-US" altLang="zh-CN"/>
              <a:t>Pb </a:t>
            </a:r>
            <a:r>
              <a:rPr lang="zh-CN" altLang="en-US"/>
              <a:t>＋ </a:t>
            </a:r>
            <a:r>
              <a:rPr lang="en-US" altLang="zh-CN"/>
              <a:t>PbO</a:t>
            </a:r>
            <a:r>
              <a:rPr lang="en-US" altLang="zh-CN" baseline="-25000"/>
              <a:t>2</a:t>
            </a:r>
            <a:r>
              <a:rPr lang="en-US" altLang="zh-CN"/>
              <a:t> </a:t>
            </a:r>
            <a:r>
              <a:rPr lang="zh-CN" altLang="en-US"/>
              <a:t>＋</a:t>
            </a:r>
            <a:r>
              <a:rPr lang="en-US" altLang="zh-CN"/>
              <a:t>2H</a:t>
            </a:r>
            <a:r>
              <a:rPr lang="en-US" altLang="zh-CN" baseline="-25000"/>
              <a:t>2</a:t>
            </a:r>
            <a:r>
              <a:rPr lang="en-US" altLang="zh-CN"/>
              <a:t>SO</a:t>
            </a:r>
            <a:r>
              <a:rPr lang="en-US" altLang="zh-CN" baseline="-25000"/>
              <a:t>4</a:t>
            </a:r>
            <a:r>
              <a:rPr lang="en-US" altLang="zh-CN"/>
              <a:t> == 2PbSO</a:t>
            </a:r>
            <a:r>
              <a:rPr lang="en-US" altLang="zh-CN" baseline="-25000"/>
              <a:t>4</a:t>
            </a:r>
            <a:r>
              <a:rPr lang="en-US" altLang="zh-CN"/>
              <a:t> </a:t>
            </a:r>
            <a:r>
              <a:rPr lang="zh-CN" altLang="en-US"/>
              <a:t>＋</a:t>
            </a:r>
            <a:r>
              <a:rPr lang="en-US" altLang="zh-CN"/>
              <a:t>2 H</a:t>
            </a:r>
            <a:r>
              <a:rPr lang="en-US" altLang="zh-CN" baseline="-25000"/>
              <a:t>2</a:t>
            </a:r>
            <a:r>
              <a:rPr lang="en-US" altLang="zh-CN"/>
              <a:t>O </a:t>
            </a:r>
            <a:endParaRPr lang="en-US" altLang="zh-CN"/>
          </a:p>
        </p:txBody>
      </p:sp>
      <p:grpSp>
        <p:nvGrpSpPr>
          <p:cNvPr id="13317" name="Group 20"/>
          <p:cNvGrpSpPr/>
          <p:nvPr/>
        </p:nvGrpSpPr>
        <p:grpSpPr>
          <a:xfrm>
            <a:off x="285750" y="5643563"/>
            <a:ext cx="8077200" cy="941387"/>
            <a:chOff x="430" y="2306"/>
            <a:chExt cx="5088" cy="593"/>
          </a:xfrm>
        </p:grpSpPr>
        <p:sp>
          <p:nvSpPr>
            <p:cNvPr id="13318" name="Text Box 10"/>
            <p:cNvSpPr/>
            <p:nvPr>
              <p:custDataLst>
                <p:tags r:id="rId4"/>
              </p:custDataLst>
            </p:nvPr>
          </p:nvSpPr>
          <p:spPr>
            <a:xfrm>
              <a:off x="430" y="2359"/>
              <a:ext cx="508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>
                  <a:solidFill>
                    <a:srgbClr val="FF0000"/>
                  </a:solidFill>
                </a:rPr>
                <a:t>  Pb + PbO</a:t>
              </a:r>
              <a:r>
                <a:rPr lang="en-US" altLang="zh-CN" baseline="-25000">
                  <a:solidFill>
                    <a:srgbClr val="FF0000"/>
                  </a:solidFill>
                </a:rPr>
                <a:t>2</a:t>
              </a:r>
              <a:r>
                <a:rPr lang="en-US" altLang="zh-CN">
                  <a:solidFill>
                    <a:srgbClr val="FF0000"/>
                  </a:solidFill>
                </a:rPr>
                <a:t> + 2H</a:t>
              </a:r>
              <a:r>
                <a:rPr lang="en-US" altLang="zh-CN" baseline="-25000">
                  <a:solidFill>
                    <a:srgbClr val="FF0000"/>
                  </a:solidFill>
                </a:rPr>
                <a:t>2</a:t>
              </a:r>
              <a:r>
                <a:rPr lang="en-US" altLang="zh-CN">
                  <a:solidFill>
                    <a:srgbClr val="FF0000"/>
                  </a:solidFill>
                </a:rPr>
                <a:t>SO</a:t>
              </a:r>
              <a:r>
                <a:rPr lang="en-US" altLang="zh-CN" baseline="-25000">
                  <a:solidFill>
                    <a:srgbClr val="FF0000"/>
                  </a:solidFill>
                </a:rPr>
                <a:t>4</a:t>
              </a:r>
              <a:r>
                <a:rPr lang="en-US" altLang="zh-CN">
                  <a:solidFill>
                    <a:srgbClr val="FF0000"/>
                  </a:solidFill>
                </a:rPr>
                <a:t>                     2PbSO</a:t>
              </a:r>
              <a:r>
                <a:rPr lang="en-US" altLang="zh-CN" baseline="-25000">
                  <a:solidFill>
                    <a:srgbClr val="FF0000"/>
                  </a:solidFill>
                </a:rPr>
                <a:t>4</a:t>
              </a:r>
              <a:r>
                <a:rPr lang="en-US" altLang="zh-CN">
                  <a:solidFill>
                    <a:srgbClr val="FF0000"/>
                  </a:solidFill>
                </a:rPr>
                <a:t> +2H</a:t>
              </a:r>
              <a:r>
                <a:rPr lang="en-US" altLang="zh-CN" baseline="-25000">
                  <a:solidFill>
                    <a:srgbClr val="FF0000"/>
                  </a:solidFill>
                </a:rPr>
                <a:t>2</a:t>
              </a:r>
              <a:r>
                <a:rPr lang="en-US" altLang="zh-CN">
                  <a:solidFill>
                    <a:srgbClr val="FF0000"/>
                  </a:solidFill>
                </a:rPr>
                <a:t>O    </a:t>
              </a:r>
              <a:endParaRPr lang="en-US" altLang="zh-CN">
                <a:solidFill>
                  <a:srgbClr val="FF0000"/>
                </a:solidFill>
              </a:endParaRPr>
            </a:p>
          </p:txBody>
        </p:sp>
        <p:grpSp>
          <p:nvGrpSpPr>
            <p:cNvPr id="13319" name="Group 17"/>
            <p:cNvGrpSpPr/>
            <p:nvPr/>
          </p:nvGrpSpPr>
          <p:grpSpPr>
            <a:xfrm>
              <a:off x="2653" y="2306"/>
              <a:ext cx="1044" cy="593"/>
              <a:chOff x="1655" y="3362"/>
              <a:chExt cx="1044" cy="593"/>
            </a:xfrm>
          </p:grpSpPr>
          <p:cxnSp>
            <p:nvCxnSpPr>
              <p:cNvPr id="13320" name="Line 11"/>
              <p:cNvCxnSpPr/>
              <p:nvPr>
                <p:custDataLst>
                  <p:tags r:id="rId5"/>
                </p:custDataLst>
              </p:nvPr>
            </p:nvCxnSpPr>
            <p:spPr>
              <a:xfrm>
                <a:off x="1655" y="3621"/>
                <a:ext cx="1044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3321" name="Line 12"/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1655" y="3587"/>
                <a:ext cx="1044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3322" name="Line 13"/>
              <p:cNvCxnSpPr/>
              <p:nvPr>
                <p:custDataLst>
                  <p:tags r:id="rId7"/>
                </p:custDataLst>
              </p:nvPr>
            </p:nvCxnSpPr>
            <p:spPr>
              <a:xfrm>
                <a:off x="2517" y="3497"/>
                <a:ext cx="182" cy="9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13323" name="Line 14"/>
              <p:cNvCxnSpPr/>
              <p:nvPr>
                <p:custDataLst>
                  <p:tags r:id="rId8"/>
                </p:custDataLst>
              </p:nvPr>
            </p:nvCxnSpPr>
            <p:spPr>
              <a:xfrm>
                <a:off x="1655" y="3632"/>
                <a:ext cx="182" cy="9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13324" name="Text Box 15"/>
              <p:cNvSpPr/>
              <p:nvPr>
                <p:custDataLst>
                  <p:tags r:id="rId9"/>
                </p:custDataLst>
              </p:nvPr>
            </p:nvSpPr>
            <p:spPr>
              <a:xfrm>
                <a:off x="1919" y="3362"/>
                <a:ext cx="59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zh-CN" altLang="en-US" sz="2400"/>
                  <a:t>放电  </a:t>
                </a:r>
                <a:endParaRPr lang="zh-CN" altLang="en-US" sz="2400"/>
              </a:p>
            </p:txBody>
          </p:sp>
          <p:sp>
            <p:nvSpPr>
              <p:cNvPr id="13325" name="Text Box 16"/>
              <p:cNvSpPr/>
              <p:nvPr>
                <p:custDataLst>
                  <p:tags r:id="rId10"/>
                </p:custDataLst>
              </p:nvPr>
            </p:nvSpPr>
            <p:spPr>
              <a:xfrm>
                <a:off x="1927" y="3667"/>
                <a:ext cx="59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zh-CN" altLang="en-US" sz="2400"/>
                  <a:t>充电  </a:t>
                </a:r>
                <a:endParaRPr lang="zh-CN" altLang="en-US" sz="2400"/>
              </a:p>
            </p:txBody>
          </p:sp>
        </p:grpSp>
      </p:grpSp>
      <p:sp>
        <p:nvSpPr>
          <p:cNvPr id="13326" name="TextBox 15"/>
          <p:cNvSpPr/>
          <p:nvPr>
            <p:custDataLst>
              <p:tags r:id="rId11"/>
            </p:custDataLst>
          </p:nvPr>
        </p:nvSpPr>
        <p:spPr>
          <a:xfrm>
            <a:off x="0" y="1285875"/>
            <a:ext cx="615950" cy="1643063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en-US">
                <a:solidFill>
                  <a:srgbClr val="0000FF"/>
                </a:solidFill>
              </a:rPr>
              <a:t>放电时</a:t>
            </a:r>
            <a:endParaRPr lang="zh-CN" altLang="en-US">
              <a:solidFill>
                <a:srgbClr val="0000FF"/>
              </a:solidFill>
            </a:endParaRPr>
          </a:p>
        </p:txBody>
      </p:sp>
      <p:sp>
        <p:nvSpPr>
          <p:cNvPr id="13327" name="TextBox 16"/>
          <p:cNvSpPr/>
          <p:nvPr>
            <p:custDataLst>
              <p:tags r:id="rId12"/>
            </p:custDataLst>
          </p:nvPr>
        </p:nvSpPr>
        <p:spPr>
          <a:xfrm>
            <a:off x="0" y="3571875"/>
            <a:ext cx="615950" cy="17145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en-US" altLang="zh-CN">
                <a:solidFill>
                  <a:srgbClr val="0000FF"/>
                </a:solidFill>
              </a:rPr>
              <a:t> </a:t>
            </a:r>
            <a:r>
              <a:rPr lang="zh-CN" altLang="en-US">
                <a:solidFill>
                  <a:srgbClr val="0000FF"/>
                </a:solidFill>
              </a:rPr>
              <a:t>充电时</a:t>
            </a:r>
            <a:endParaRPr lang="zh-CN" altLang="en-US">
              <a:solidFill>
                <a:srgbClr val="0000FF"/>
              </a:solidFill>
            </a:endParaRPr>
          </a:p>
        </p:txBody>
      </p:sp>
      <p:grpSp>
        <p:nvGrpSpPr>
          <p:cNvPr id="13328" name="组合 18"/>
          <p:cNvGrpSpPr/>
          <p:nvPr/>
        </p:nvGrpSpPr>
        <p:grpSpPr>
          <a:xfrm>
            <a:off x="500063" y="3324225"/>
            <a:ext cx="8643937" cy="2390775"/>
            <a:chOff x="500034" y="3324618"/>
            <a:chExt cx="8643966" cy="2390398"/>
          </a:xfrm>
        </p:grpSpPr>
        <p:sp>
          <p:nvSpPr>
            <p:cNvPr id="13329" name="Rectangle 11"/>
            <p:cNvSpPr/>
            <p:nvPr>
              <p:custDataLst>
                <p:tags r:id="rId13"/>
              </p:custDataLst>
            </p:nvPr>
          </p:nvSpPr>
          <p:spPr>
            <a:xfrm>
              <a:off x="500034" y="3324618"/>
              <a:ext cx="8643966" cy="2390398"/>
            </a:xfrm>
            <a:prstGeom prst="rect">
              <a:avLst/>
            </a:prstGeom>
            <a:solidFill>
              <a:srgbClr val="FFFF99"/>
            </a:solidFill>
            <a:ln w="9525">
              <a:noFill/>
            </a:ln>
          </p:spPr>
          <p:txBody>
            <a:bodyPr anchor="ctr">
              <a:spAutoFit/>
            </a:bodyPr>
            <a:p>
              <a:r>
                <a:rPr lang="zh-CN" altLang="en-US">
                  <a:solidFill>
                    <a:srgbClr val="003300"/>
                  </a:solidFill>
                </a:rPr>
                <a:t>阳极</a:t>
              </a:r>
              <a:r>
                <a:rPr lang="zh-CN" altLang="en-US"/>
                <a:t>：</a:t>
              </a:r>
              <a:r>
                <a:rPr lang="en-US" altLang="zh-CN"/>
                <a:t>PbSO</a:t>
              </a:r>
              <a:r>
                <a:rPr lang="en-US" altLang="zh-CN" baseline="-30000"/>
                <a:t>4</a:t>
              </a:r>
              <a:r>
                <a:rPr lang="en-US" altLang="zh-CN"/>
                <a:t> </a:t>
              </a:r>
              <a:r>
                <a:rPr lang="zh-CN" altLang="en-US"/>
                <a:t>－ </a:t>
              </a:r>
              <a:r>
                <a:rPr lang="en-US" altLang="zh-CN"/>
                <a:t>2e </a:t>
              </a:r>
              <a:r>
                <a:rPr lang="en-US" altLang="zh-CN" baseline="30000"/>
                <a:t>-</a:t>
              </a:r>
              <a:r>
                <a:rPr lang="en-US" altLang="zh-CN"/>
                <a:t> </a:t>
              </a:r>
              <a:r>
                <a:rPr lang="zh-CN" altLang="en-US"/>
                <a:t>＋</a:t>
              </a:r>
              <a:r>
                <a:rPr lang="en-US" altLang="zh-CN"/>
                <a:t>2 H</a:t>
              </a:r>
              <a:r>
                <a:rPr lang="en-US" altLang="zh-CN" baseline="-30000"/>
                <a:t>2</a:t>
              </a:r>
              <a:r>
                <a:rPr lang="en-US" altLang="zh-CN"/>
                <a:t>O == PbO</a:t>
              </a:r>
              <a:r>
                <a:rPr lang="en-US" altLang="zh-CN" baseline="-30000"/>
                <a:t>2</a:t>
              </a:r>
              <a:r>
                <a:rPr lang="en-US" altLang="zh-CN"/>
                <a:t> </a:t>
              </a:r>
              <a:r>
                <a:rPr lang="zh-CN" altLang="en-US"/>
                <a:t>＋ </a:t>
              </a:r>
              <a:r>
                <a:rPr lang="en-US" altLang="zh-CN"/>
                <a:t>SO</a:t>
              </a:r>
              <a:r>
                <a:rPr lang="en-US" altLang="zh-CN" baseline="-30000"/>
                <a:t>4</a:t>
              </a:r>
              <a:r>
                <a:rPr lang="en-US" altLang="zh-CN" baseline="30000"/>
                <a:t>2-</a:t>
              </a:r>
              <a:r>
                <a:rPr lang="en-US" altLang="zh-CN"/>
                <a:t> </a:t>
              </a:r>
              <a:r>
                <a:rPr lang="zh-CN" altLang="en-US"/>
                <a:t>＋ </a:t>
              </a:r>
              <a:r>
                <a:rPr lang="en-US" altLang="zh-CN"/>
                <a:t>4 H</a:t>
              </a:r>
              <a:r>
                <a:rPr lang="en-US" altLang="zh-CN" baseline="30000"/>
                <a:t>+ </a:t>
              </a:r>
              <a:endParaRPr lang="en-US" altLang="zh-CN" baseline="30000"/>
            </a:p>
            <a:p>
              <a:r>
                <a:rPr lang="en-US" altLang="zh-CN" baseline="30000"/>
                <a:t>  </a:t>
              </a:r>
              <a:endParaRPr lang="en-US" altLang="zh-CN" baseline="30000"/>
            </a:p>
            <a:p>
              <a:r>
                <a:rPr lang="zh-CN" altLang="en-US">
                  <a:solidFill>
                    <a:srgbClr val="003300"/>
                  </a:solidFill>
                </a:rPr>
                <a:t>阴极</a:t>
              </a:r>
              <a:r>
                <a:rPr lang="zh-CN" altLang="en-US"/>
                <a:t>：</a:t>
              </a:r>
              <a:r>
                <a:rPr lang="en-US" altLang="zh-CN"/>
                <a:t>PbSO</a:t>
              </a:r>
              <a:r>
                <a:rPr lang="en-US" altLang="zh-CN" baseline="-25000"/>
                <a:t>4 </a:t>
              </a:r>
              <a:r>
                <a:rPr lang="en-US" altLang="zh-CN"/>
                <a:t>+ 2e </a:t>
              </a:r>
              <a:r>
                <a:rPr lang="en-US" altLang="zh-CN" baseline="30000"/>
                <a:t>-</a:t>
              </a:r>
              <a:r>
                <a:rPr lang="en-US" altLang="zh-CN"/>
                <a:t> == Pb </a:t>
              </a:r>
              <a:r>
                <a:rPr lang="zh-CN" altLang="en-US"/>
                <a:t>＋ </a:t>
              </a:r>
              <a:r>
                <a:rPr lang="en-US" altLang="zh-CN"/>
                <a:t>SO</a:t>
              </a:r>
              <a:r>
                <a:rPr lang="en-US" altLang="zh-CN" baseline="-25000"/>
                <a:t>4</a:t>
              </a:r>
              <a:r>
                <a:rPr lang="en-US" altLang="zh-CN" baseline="30000"/>
                <a:t>2-</a:t>
              </a:r>
              <a:endParaRPr lang="en-US" altLang="zh-CN" baseline="30000"/>
            </a:p>
            <a:p>
              <a:endParaRPr lang="en-US" altLang="zh-CN" baseline="30000"/>
            </a:p>
            <a:p>
              <a:r>
                <a:rPr lang="zh-CN" altLang="en-US">
                  <a:solidFill>
                    <a:srgbClr val="003300"/>
                  </a:solidFill>
                </a:rPr>
                <a:t>总式</a:t>
              </a:r>
              <a:r>
                <a:rPr lang="zh-CN" altLang="en-US"/>
                <a:t>： </a:t>
              </a:r>
              <a:r>
                <a:rPr lang="en-US" altLang="zh-CN"/>
                <a:t>2PbSO</a:t>
              </a:r>
              <a:r>
                <a:rPr lang="en-US" altLang="zh-CN" baseline="-25000"/>
                <a:t>4</a:t>
              </a:r>
              <a:r>
                <a:rPr lang="en-US" altLang="zh-CN"/>
                <a:t> </a:t>
              </a:r>
              <a:r>
                <a:rPr lang="zh-CN" altLang="en-US"/>
                <a:t>＋</a:t>
              </a:r>
              <a:r>
                <a:rPr lang="en-US" altLang="zh-CN"/>
                <a:t>2 H</a:t>
              </a:r>
              <a:r>
                <a:rPr lang="en-US" altLang="zh-CN" baseline="-25000"/>
                <a:t>2</a:t>
              </a:r>
              <a:r>
                <a:rPr lang="en-US" altLang="zh-CN"/>
                <a:t>O == Pb </a:t>
              </a:r>
              <a:r>
                <a:rPr lang="zh-CN" altLang="en-US"/>
                <a:t>＋ </a:t>
              </a:r>
              <a:r>
                <a:rPr lang="en-US" altLang="zh-CN"/>
                <a:t>PbO</a:t>
              </a:r>
              <a:r>
                <a:rPr lang="en-US" altLang="zh-CN" baseline="-25000"/>
                <a:t>2</a:t>
              </a:r>
              <a:r>
                <a:rPr lang="en-US" altLang="zh-CN"/>
                <a:t> </a:t>
              </a:r>
              <a:r>
                <a:rPr lang="zh-CN" altLang="en-US"/>
                <a:t>＋</a:t>
              </a:r>
              <a:r>
                <a:rPr lang="en-US" altLang="zh-CN"/>
                <a:t>H</a:t>
              </a:r>
              <a:r>
                <a:rPr lang="en-US" altLang="zh-CN" baseline="-25000"/>
                <a:t>2</a:t>
              </a:r>
              <a:r>
                <a:rPr lang="en-US" altLang="zh-CN"/>
                <a:t>SO</a:t>
              </a:r>
              <a:r>
                <a:rPr lang="en-US" altLang="zh-CN" baseline="-25000"/>
                <a:t>4 </a:t>
              </a:r>
              <a:endParaRPr lang="en-US" altLang="zh-CN" baseline="-25000"/>
            </a:p>
            <a:p>
              <a:endParaRPr lang="en-US" altLang="zh-CN"/>
            </a:p>
          </p:txBody>
        </p:sp>
        <p:sp>
          <p:nvSpPr>
            <p:cNvPr id="13330" name="TextBox 17"/>
            <p:cNvSpPr/>
            <p:nvPr>
              <p:custDataLst>
                <p:tags r:id="rId14"/>
              </p:custDataLst>
            </p:nvPr>
          </p:nvSpPr>
          <p:spPr>
            <a:xfrm>
              <a:off x="4214842" y="4572008"/>
              <a:ext cx="928662" cy="4001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000"/>
                <a:t>通电</a:t>
              </a:r>
              <a:endParaRPr lang="zh-CN" altLang="en-US" sz="20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13326" grpId="0" animBg="1"/>
      <p:bldP spid="133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4" descr="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b="9218"/>
          <a:stretch>
            <a:fillRect/>
          </a:stretch>
        </p:blipFill>
        <p:spPr>
          <a:xfrm>
            <a:off x="177800" y="549275"/>
            <a:ext cx="4465638" cy="39862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Rectangle 5"/>
          <p:cNvSpPr/>
          <p:nvPr>
            <p:custDataLst>
              <p:tags r:id="rId3"/>
            </p:custDataLst>
          </p:nvPr>
        </p:nvSpPr>
        <p:spPr>
          <a:xfrm>
            <a:off x="5286375" y="357188"/>
            <a:ext cx="4032250" cy="2246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en-US" altLang="zh-CN"/>
          </a:p>
          <a:p>
            <a:r>
              <a:rPr lang="zh-CN" altLang="en-US"/>
              <a:t>（</a:t>
            </a:r>
            <a:r>
              <a:rPr lang="en-US" altLang="zh-CN"/>
              <a:t>H</a:t>
            </a:r>
            <a:r>
              <a:rPr lang="en-US" altLang="zh-CN" baseline="-25000"/>
              <a:t>2 </a:t>
            </a:r>
            <a:r>
              <a:rPr lang="en-US" altLang="zh-CN">
                <a:solidFill>
                  <a:srgbClr val="FF0000"/>
                </a:solidFill>
              </a:rPr>
              <a:t>| </a:t>
            </a:r>
            <a:r>
              <a:rPr lang="en-US" altLang="zh-CN">
                <a:solidFill>
                  <a:schemeClr val="tx2"/>
                </a:solidFill>
              </a:rPr>
              <a:t>KOH </a:t>
            </a:r>
            <a:r>
              <a:rPr lang="en-US" altLang="zh-CN">
                <a:solidFill>
                  <a:srgbClr val="FF0000"/>
                </a:solidFill>
              </a:rPr>
              <a:t>| </a:t>
            </a:r>
            <a:r>
              <a:rPr lang="en-US" altLang="zh-CN"/>
              <a:t>O</a:t>
            </a:r>
            <a:r>
              <a:rPr lang="en-US" altLang="zh-CN" baseline="-25000"/>
              <a:t>2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  </a:t>
            </a:r>
            <a:r>
              <a:rPr lang="en-US" altLang="zh-CN"/>
              <a:t>2H</a:t>
            </a:r>
            <a:r>
              <a:rPr lang="en-US" altLang="zh-CN" baseline="-25000"/>
              <a:t>2</a:t>
            </a:r>
            <a:r>
              <a:rPr lang="en-US" altLang="zh-CN"/>
              <a:t> + O</a:t>
            </a:r>
            <a:r>
              <a:rPr lang="en-US" altLang="zh-CN" baseline="-25000"/>
              <a:t>2</a:t>
            </a:r>
            <a:r>
              <a:rPr lang="en-US" altLang="zh-CN"/>
              <a:t> == 2H</a:t>
            </a:r>
            <a:r>
              <a:rPr lang="en-US" altLang="zh-CN" baseline="-25000"/>
              <a:t>2</a:t>
            </a:r>
            <a:r>
              <a:rPr lang="en-US" altLang="zh-CN"/>
              <a:t>O  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      两极为石墨电极，</a:t>
            </a:r>
            <a:endParaRPr lang="zh-CN" altLang="en-US"/>
          </a:p>
          <a:p>
            <a:r>
              <a:rPr lang="zh-CN" altLang="en-US"/>
              <a:t>  电解质是</a:t>
            </a:r>
            <a:r>
              <a:rPr lang="en-US" altLang="zh-CN"/>
              <a:t>KOH</a:t>
            </a:r>
            <a:r>
              <a:rPr lang="zh-CN" altLang="en-US"/>
              <a:t>溶液。</a:t>
            </a:r>
            <a:endParaRPr lang="zh-CN" altLang="en-US"/>
          </a:p>
        </p:txBody>
      </p:sp>
      <p:sp>
        <p:nvSpPr>
          <p:cNvPr id="14340" name="Text Box 6"/>
          <p:cNvSpPr/>
          <p:nvPr>
            <p:custDataLst>
              <p:tags r:id="rId4"/>
            </p:custDataLst>
          </p:nvPr>
        </p:nvSpPr>
        <p:spPr>
          <a:xfrm>
            <a:off x="3405188" y="3857625"/>
            <a:ext cx="6024562" cy="1384300"/>
          </a:xfrm>
          <a:prstGeom prst="rect">
            <a:avLst/>
          </a:prstGeom>
          <a:noFill/>
          <a:ln w="38100" cap="flat" cmpd="sng">
            <a:solidFill>
              <a:srgbClr val="66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>
                <a:solidFill>
                  <a:schemeClr val="tx2"/>
                </a:solidFill>
              </a:rPr>
              <a:t>    </a:t>
            </a:r>
            <a:r>
              <a:rPr lang="zh-CN" altLang="en-US">
                <a:solidFill>
                  <a:schemeClr val="tx2"/>
                </a:solidFill>
              </a:rPr>
              <a:t>负极：</a:t>
            </a:r>
            <a:r>
              <a:rPr lang="en-US" altLang="zh-CN">
                <a:solidFill>
                  <a:srgbClr val="FF0000"/>
                </a:solidFill>
              </a:rPr>
              <a:t>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zh-CN">
                <a:solidFill>
                  <a:srgbClr val="FF0000"/>
                </a:solidFill>
              </a:rPr>
              <a:t> 4e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+ 4OH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 4H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    </a:t>
            </a:r>
            <a:endParaRPr lang="en-US" altLang="zh-CN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chemeClr val="tx2"/>
                </a:solidFill>
              </a:rPr>
              <a:t>    </a:t>
            </a:r>
            <a:r>
              <a:rPr lang="zh-CN" altLang="en-US">
                <a:solidFill>
                  <a:schemeClr val="tx2"/>
                </a:solidFill>
              </a:rPr>
              <a:t>正极：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+ 2H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  + 4e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 4OH</a:t>
            </a:r>
            <a:r>
              <a:rPr lang="en-US" altLang="zh-CN" baseline="30000">
                <a:solidFill>
                  <a:srgbClr val="FF0000"/>
                </a:solidFill>
              </a:rPr>
              <a:t>- </a:t>
            </a:r>
            <a:r>
              <a:rPr lang="en-US" altLang="zh-CN">
                <a:solidFill>
                  <a:srgbClr val="FF0000"/>
                </a:solidFill>
              </a:rPr>
              <a:t>   </a:t>
            </a:r>
            <a:endParaRPr lang="en-US" altLang="zh-CN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chemeClr val="tx2"/>
                </a:solidFill>
              </a:rPr>
              <a:t>    </a:t>
            </a:r>
            <a:r>
              <a:rPr lang="zh-CN" altLang="en-US">
                <a:solidFill>
                  <a:schemeClr val="tx2"/>
                </a:solidFill>
              </a:rPr>
              <a:t>总反应：</a:t>
            </a:r>
            <a:r>
              <a:rPr lang="en-US" altLang="zh-CN">
                <a:solidFill>
                  <a:srgbClr val="FF0000"/>
                </a:solidFill>
              </a:rPr>
              <a:t>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+ O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== 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4341" name="Text Box 10"/>
          <p:cNvSpPr/>
          <p:nvPr>
            <p:custDataLst>
              <p:tags r:id="rId5"/>
            </p:custDataLst>
          </p:nvPr>
        </p:nvSpPr>
        <p:spPr>
          <a:xfrm>
            <a:off x="3981450" y="219075"/>
            <a:ext cx="1304925" cy="1066800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 </a:t>
            </a:r>
            <a:r>
              <a:rPr lang="zh-CN" altLang="en-US" sz="3200">
                <a:solidFill>
                  <a:schemeClr val="bg1"/>
                </a:solidFill>
              </a:rPr>
              <a:t>碱性  </a:t>
            </a:r>
            <a:endParaRPr lang="zh-CN" altLang="en-US" sz="3200">
              <a:solidFill>
                <a:schemeClr val="bg1"/>
              </a:solidFill>
            </a:endParaRPr>
          </a:p>
          <a:p>
            <a:r>
              <a:rPr lang="zh-CN" altLang="en-US" sz="3200">
                <a:solidFill>
                  <a:schemeClr val="bg1"/>
                </a:solidFill>
              </a:rPr>
              <a:t> 介质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14342" name="Rectangle 11"/>
          <p:cNvSpPr/>
          <p:nvPr>
            <p:custDataLst>
              <p:tags r:id="rId6"/>
            </p:custDataLst>
          </p:nvPr>
        </p:nvSpPr>
        <p:spPr>
          <a:xfrm>
            <a:off x="0" y="5786438"/>
            <a:ext cx="9144000" cy="806450"/>
          </a:xfrm>
          <a:prstGeom prst="rect">
            <a:avLst/>
          </a:prstGeom>
          <a:solidFill>
            <a:srgbClr val="008000"/>
          </a:solidFill>
          <a:ln w="444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400">
                <a:solidFill>
                  <a:schemeClr val="bg1"/>
                </a:solidFill>
              </a:rPr>
              <a:t>碱性溶液反应物、生成物中均无</a:t>
            </a:r>
            <a:r>
              <a:rPr lang="en-US" altLang="zh-CN" sz="4400">
                <a:solidFill>
                  <a:schemeClr val="bg1"/>
                </a:solidFill>
              </a:rPr>
              <a:t>H</a:t>
            </a:r>
            <a:r>
              <a:rPr lang="en-US" altLang="zh-CN" sz="4400" baseline="30000">
                <a:solidFill>
                  <a:schemeClr val="bg1"/>
                </a:solidFill>
              </a:rPr>
              <a:t>+</a:t>
            </a:r>
            <a:endParaRPr lang="en-US" altLang="zh-CN" sz="4400" baseline="30000">
              <a:solidFill>
                <a:schemeClr val="bg1"/>
              </a:solidFill>
            </a:endParaRPr>
          </a:p>
        </p:txBody>
      </p:sp>
      <p:sp>
        <p:nvSpPr>
          <p:cNvPr id="14343" name="Text Box 13"/>
          <p:cNvSpPr/>
          <p:nvPr>
            <p:custDataLst>
              <p:tags r:id="rId7"/>
            </p:custDataLst>
          </p:nvPr>
        </p:nvSpPr>
        <p:spPr>
          <a:xfrm>
            <a:off x="0" y="0"/>
            <a:ext cx="288925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/>
              <a:t>3</a:t>
            </a:r>
            <a:r>
              <a:rPr lang="zh-CN" altLang="en-US"/>
              <a:t>、氢氧燃料电池</a:t>
            </a:r>
            <a:endParaRPr lang="zh-CN" altLang="en-US" sz="3200">
              <a:solidFill>
                <a:schemeClr val="bg1"/>
              </a:solidFill>
              <a:latin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2"/>
          <p:cNvSpPr/>
          <p:nvPr>
            <p:custDataLst>
              <p:tags r:id="rId1"/>
            </p:custDataLst>
          </p:nvPr>
        </p:nvSpPr>
        <p:spPr>
          <a:xfrm>
            <a:off x="323850" y="1778000"/>
            <a:ext cx="3608388" cy="18161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（</a:t>
            </a:r>
            <a:r>
              <a:rPr lang="en-US" altLang="zh-CN"/>
              <a:t>H</a:t>
            </a:r>
            <a:r>
              <a:rPr lang="en-US" altLang="zh-CN" baseline="-25000"/>
              <a:t>2</a:t>
            </a:r>
            <a:r>
              <a:rPr lang="en-US" altLang="zh-CN"/>
              <a:t> </a:t>
            </a:r>
            <a:r>
              <a:rPr lang="en-US" altLang="zh-CN">
                <a:solidFill>
                  <a:srgbClr val="FF0000"/>
                </a:solidFill>
              </a:rPr>
              <a:t>|</a:t>
            </a:r>
            <a:r>
              <a:rPr lang="en-US" altLang="zh-CN"/>
              <a:t> H</a:t>
            </a:r>
            <a:r>
              <a:rPr lang="en-US" altLang="zh-CN" baseline="30000"/>
              <a:t>+</a:t>
            </a:r>
            <a:r>
              <a:rPr lang="en-US" altLang="zh-CN"/>
              <a:t> </a:t>
            </a:r>
            <a:r>
              <a:rPr lang="en-US" altLang="zh-CN">
                <a:solidFill>
                  <a:srgbClr val="FF0000"/>
                </a:solidFill>
              </a:rPr>
              <a:t>|</a:t>
            </a:r>
            <a:r>
              <a:rPr lang="en-US" altLang="zh-CN"/>
              <a:t> O</a:t>
            </a:r>
            <a:r>
              <a:rPr lang="en-US" altLang="zh-CN" baseline="-25000"/>
              <a:t>2</a:t>
            </a:r>
            <a:r>
              <a:rPr lang="zh-CN" altLang="en-US"/>
              <a:t>）</a:t>
            </a:r>
            <a:endParaRPr lang="zh-CN" altLang="en-US"/>
          </a:p>
          <a:p>
            <a:r>
              <a:rPr lang="en-US" altLang="zh-CN"/>
              <a:t>2H</a:t>
            </a:r>
            <a:r>
              <a:rPr lang="en-US" altLang="zh-CN" baseline="-25000"/>
              <a:t>2</a:t>
            </a:r>
            <a:r>
              <a:rPr lang="en-US" altLang="zh-CN"/>
              <a:t> + O</a:t>
            </a:r>
            <a:r>
              <a:rPr lang="en-US" altLang="zh-CN" baseline="-25000"/>
              <a:t>2</a:t>
            </a:r>
            <a:r>
              <a:rPr lang="en-US" altLang="zh-CN"/>
              <a:t> == 2H</a:t>
            </a:r>
            <a:r>
              <a:rPr lang="en-US" altLang="zh-CN" baseline="-25000"/>
              <a:t>2</a:t>
            </a:r>
            <a:r>
              <a:rPr lang="en-US" altLang="zh-CN"/>
              <a:t>O  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      两极为石墨电极，</a:t>
            </a:r>
            <a:endParaRPr lang="zh-CN" altLang="en-US"/>
          </a:p>
          <a:p>
            <a:r>
              <a:rPr lang="zh-CN" altLang="en-US"/>
              <a:t>电解质是硫酸溶液。</a:t>
            </a:r>
            <a:endParaRPr lang="zh-CN" altLang="en-US"/>
          </a:p>
        </p:txBody>
      </p:sp>
      <p:pic>
        <p:nvPicPr>
          <p:cNvPr id="15363" name="Picture 3" descr="20080321143722chembit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5191" t="6026" r="9370" b="5658"/>
          <a:stretch>
            <a:fillRect/>
          </a:stretch>
        </p:blipFill>
        <p:spPr>
          <a:xfrm>
            <a:off x="3851275" y="188913"/>
            <a:ext cx="4968875" cy="41767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Text Box 4"/>
          <p:cNvSpPr/>
          <p:nvPr>
            <p:custDataLst>
              <p:tags r:id="rId4"/>
            </p:custDataLst>
          </p:nvPr>
        </p:nvSpPr>
        <p:spPr>
          <a:xfrm>
            <a:off x="1476375" y="4437063"/>
            <a:ext cx="6165850" cy="1411287"/>
          </a:xfrm>
          <a:prstGeom prst="rect">
            <a:avLst/>
          </a:prstGeom>
          <a:noFill/>
          <a:ln w="38100" cap="flat" cmpd="sng">
            <a:solidFill>
              <a:srgbClr val="66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en-US" altLang="zh-CN">
                <a:solidFill>
                  <a:schemeClr val="tx2"/>
                </a:solidFill>
              </a:rPr>
              <a:t>    </a:t>
            </a:r>
            <a:r>
              <a:rPr lang="zh-CN" altLang="en-US">
                <a:solidFill>
                  <a:schemeClr val="tx2"/>
                </a:solidFill>
              </a:rPr>
              <a:t>负极：</a:t>
            </a:r>
            <a:r>
              <a:rPr lang="en-US" altLang="zh-CN">
                <a:solidFill>
                  <a:srgbClr val="FF0000"/>
                </a:solidFill>
              </a:rPr>
              <a:t>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zh-CN">
                <a:solidFill>
                  <a:srgbClr val="FF0000"/>
                </a:solidFill>
              </a:rPr>
              <a:t> 4e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 4H</a:t>
            </a:r>
            <a:r>
              <a:rPr lang="en-US" altLang="zh-CN" baseline="30000">
                <a:solidFill>
                  <a:srgbClr val="FF0000"/>
                </a:solidFill>
              </a:rPr>
              <a:t>+</a:t>
            </a:r>
            <a:r>
              <a:rPr lang="en-US" altLang="zh-CN">
                <a:solidFill>
                  <a:srgbClr val="FF0000"/>
                </a:solidFill>
              </a:rPr>
              <a:t>   </a:t>
            </a:r>
            <a:endParaRPr lang="en-US" altLang="zh-CN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chemeClr val="tx2"/>
                </a:solidFill>
              </a:rPr>
              <a:t>    </a:t>
            </a:r>
            <a:r>
              <a:rPr lang="zh-CN" altLang="en-US">
                <a:solidFill>
                  <a:schemeClr val="tx2"/>
                </a:solidFill>
              </a:rPr>
              <a:t>正极：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+ 4H</a:t>
            </a:r>
            <a:r>
              <a:rPr lang="en-US" altLang="zh-CN" baseline="30000">
                <a:solidFill>
                  <a:srgbClr val="FF0000"/>
                </a:solidFill>
              </a:rPr>
              <a:t>+</a:t>
            </a:r>
            <a:r>
              <a:rPr lang="en-US" altLang="zh-CN">
                <a:solidFill>
                  <a:srgbClr val="FF0000"/>
                </a:solidFill>
              </a:rPr>
              <a:t> + 4e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 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     </a:t>
            </a:r>
            <a:endParaRPr lang="en-US" altLang="zh-CN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chemeClr val="tx2"/>
                </a:solidFill>
              </a:rPr>
              <a:t>    </a:t>
            </a:r>
            <a:r>
              <a:rPr lang="zh-CN" altLang="en-US">
                <a:solidFill>
                  <a:schemeClr val="tx2"/>
                </a:solidFill>
              </a:rPr>
              <a:t>总反应：</a:t>
            </a:r>
            <a:r>
              <a:rPr lang="en-US" altLang="zh-CN">
                <a:solidFill>
                  <a:srgbClr val="FF0000"/>
                </a:solidFill>
              </a:rPr>
              <a:t>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+ O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 == 2H</a:t>
            </a:r>
            <a:r>
              <a:rPr lang="en-US" altLang="zh-CN" baseline="-25000">
                <a:solidFill>
                  <a:srgbClr val="FF0000"/>
                </a:solidFill>
              </a:rPr>
              <a:t>2</a:t>
            </a:r>
            <a:r>
              <a:rPr lang="en-US" altLang="zh-CN">
                <a:solidFill>
                  <a:srgbClr val="FF0000"/>
                </a:solidFill>
              </a:rPr>
              <a:t>O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5365" name="Text Box 5"/>
          <p:cNvSpPr/>
          <p:nvPr>
            <p:custDataLst>
              <p:tags r:id="rId5"/>
            </p:custDataLst>
          </p:nvPr>
        </p:nvSpPr>
        <p:spPr>
          <a:xfrm>
            <a:off x="1116013" y="549275"/>
            <a:ext cx="1301750" cy="10668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chemeClr val="bg1"/>
                </a:solidFill>
              </a:rPr>
              <a:t> </a:t>
            </a:r>
            <a:r>
              <a:rPr lang="zh-CN" altLang="en-US" sz="3200">
                <a:solidFill>
                  <a:schemeClr val="bg1"/>
                </a:solidFill>
              </a:rPr>
              <a:t>酸性  </a:t>
            </a:r>
            <a:endParaRPr lang="zh-CN" altLang="en-US" sz="3200">
              <a:solidFill>
                <a:schemeClr val="bg1"/>
              </a:solidFill>
            </a:endParaRPr>
          </a:p>
          <a:p>
            <a:r>
              <a:rPr lang="zh-CN" altLang="en-US" sz="3200">
                <a:solidFill>
                  <a:schemeClr val="bg1"/>
                </a:solidFill>
              </a:rPr>
              <a:t> 介质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15366" name="Rectangle 6"/>
          <p:cNvSpPr/>
          <p:nvPr>
            <p:custDataLst>
              <p:tags r:id="rId6"/>
            </p:custDataLst>
          </p:nvPr>
        </p:nvSpPr>
        <p:spPr>
          <a:xfrm>
            <a:off x="0" y="6096000"/>
            <a:ext cx="9144000" cy="806450"/>
          </a:xfrm>
          <a:prstGeom prst="rect">
            <a:avLst/>
          </a:prstGeom>
          <a:solidFill>
            <a:srgbClr val="008000"/>
          </a:solidFill>
          <a:ln w="44450" cap="flat" cmpd="sng">
            <a:solidFill>
              <a:srgbClr val="8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r>
              <a:rPr lang="zh-CN" altLang="en-US" sz="4400">
                <a:solidFill>
                  <a:schemeClr val="bg1"/>
                </a:solidFill>
              </a:rPr>
              <a:t>酸性溶液反应物、生成物中均无</a:t>
            </a:r>
            <a:r>
              <a:rPr lang="en-US" altLang="zh-CN" sz="4400">
                <a:solidFill>
                  <a:schemeClr val="bg1"/>
                </a:solidFill>
              </a:rPr>
              <a:t>OH</a:t>
            </a:r>
            <a:r>
              <a:rPr lang="en-US" altLang="zh-CN" sz="4400" baseline="30000">
                <a:solidFill>
                  <a:schemeClr val="bg1"/>
                </a:solidFill>
              </a:rPr>
              <a:t>-</a:t>
            </a:r>
            <a:endParaRPr lang="en-US" altLang="zh-CN" sz="4400" baseline="30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ext Box 4"/>
          <p:cNvSpPr/>
          <p:nvPr>
            <p:custDataLst>
              <p:tags r:id="rId1"/>
            </p:custDataLst>
          </p:nvPr>
        </p:nvSpPr>
        <p:spPr>
          <a:xfrm>
            <a:off x="158750" y="230188"/>
            <a:ext cx="8305800" cy="18002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/>
              <a:t>    </a:t>
            </a:r>
            <a:r>
              <a:rPr lang="zh-CN" altLang="en-US">
                <a:solidFill>
                  <a:srgbClr val="FF0000"/>
                </a:solidFill>
              </a:rPr>
              <a:t>若是中性介质：</a:t>
            </a:r>
            <a:r>
              <a:rPr lang="zh-CN" altLang="en-US"/>
              <a:t>如</a:t>
            </a:r>
            <a:r>
              <a:rPr lang="en-US" altLang="zh-CN"/>
              <a:t>2H</a:t>
            </a:r>
            <a:r>
              <a:rPr lang="en-US" altLang="zh-CN" baseline="-25000"/>
              <a:t>2</a:t>
            </a:r>
            <a:r>
              <a:rPr lang="en-US" altLang="zh-CN"/>
              <a:t> + O</a:t>
            </a:r>
            <a:r>
              <a:rPr lang="en-US" altLang="zh-CN" baseline="-25000"/>
              <a:t>2</a:t>
            </a:r>
            <a:r>
              <a:rPr lang="en-US" altLang="zh-CN"/>
              <a:t> == 2H</a:t>
            </a:r>
            <a:r>
              <a:rPr lang="en-US" altLang="zh-CN" baseline="-25000"/>
              <a:t>2</a:t>
            </a:r>
            <a:r>
              <a:rPr lang="en-US" altLang="zh-CN"/>
              <a:t>O</a:t>
            </a:r>
            <a:r>
              <a:rPr lang="zh-CN" altLang="en-US"/>
              <a:t>；电解质为    </a:t>
            </a:r>
            <a:endParaRPr lang="zh-CN" altLang="en-US"/>
          </a:p>
          <a:p>
            <a:r>
              <a:rPr lang="en-US" altLang="zh-CN"/>
              <a:t>NaCl   </a:t>
            </a:r>
            <a:r>
              <a:rPr lang="zh-CN" altLang="en-US"/>
              <a:t>溶液。（</a:t>
            </a:r>
            <a:r>
              <a:rPr lang="en-US" altLang="zh-CN"/>
              <a:t>H</a:t>
            </a:r>
            <a:r>
              <a:rPr lang="en-US" altLang="zh-CN" baseline="-25000"/>
              <a:t>2 </a:t>
            </a:r>
            <a:r>
              <a:rPr lang="en-US" altLang="zh-CN">
                <a:solidFill>
                  <a:srgbClr val="FF0000"/>
                </a:solidFill>
              </a:rPr>
              <a:t>| </a:t>
            </a:r>
            <a:r>
              <a:rPr lang="en-US" altLang="zh-CN"/>
              <a:t>NaCl </a:t>
            </a:r>
            <a:r>
              <a:rPr lang="en-US" altLang="zh-CN">
                <a:solidFill>
                  <a:srgbClr val="FF0000"/>
                </a:solidFill>
              </a:rPr>
              <a:t>| </a:t>
            </a:r>
            <a:r>
              <a:rPr lang="en-US" altLang="zh-CN"/>
              <a:t>O</a:t>
            </a:r>
            <a:r>
              <a:rPr lang="en-US" altLang="zh-CN" baseline="-25000"/>
              <a:t>2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     负极：</a:t>
            </a:r>
            <a:r>
              <a:rPr lang="en-US" altLang="zh-CN"/>
              <a:t>2H</a:t>
            </a:r>
            <a:r>
              <a:rPr lang="en-US" altLang="zh-CN" baseline="-25000"/>
              <a:t>2</a:t>
            </a:r>
            <a:r>
              <a:rPr lang="en-US" altLang="zh-CN"/>
              <a:t> </a:t>
            </a:r>
            <a:r>
              <a:rPr lang="en-US" altLang="zh-CN">
                <a:latin typeface="Times New Roman" panose="02020603050405020304" pitchFamily="18" charset="0"/>
              </a:rPr>
              <a:t>—</a:t>
            </a:r>
            <a:r>
              <a:rPr lang="en-US" altLang="zh-CN"/>
              <a:t> 4e</a:t>
            </a:r>
            <a:r>
              <a:rPr lang="en-US" altLang="zh-CN" baseline="30000"/>
              <a:t>-</a:t>
            </a:r>
            <a:r>
              <a:rPr lang="en-US" altLang="zh-CN"/>
              <a:t> == 4H</a:t>
            </a:r>
            <a:r>
              <a:rPr lang="en-US" altLang="zh-CN" baseline="30000"/>
              <a:t>+</a:t>
            </a:r>
            <a:endParaRPr lang="en-US" altLang="zh-CN" baseline="30000"/>
          </a:p>
          <a:p>
            <a:r>
              <a:rPr lang="en-US" altLang="zh-CN"/>
              <a:t>     </a:t>
            </a:r>
            <a:r>
              <a:rPr lang="zh-CN" altLang="en-US"/>
              <a:t>正极：</a:t>
            </a:r>
            <a:r>
              <a:rPr lang="en-US" altLang="zh-CN"/>
              <a:t>O</a:t>
            </a:r>
            <a:r>
              <a:rPr lang="en-US" altLang="zh-CN" baseline="-25000"/>
              <a:t>2</a:t>
            </a:r>
            <a:r>
              <a:rPr lang="en-US" altLang="zh-CN"/>
              <a:t> +2H</a:t>
            </a:r>
            <a:r>
              <a:rPr lang="en-US" altLang="zh-CN" baseline="-25000"/>
              <a:t>2</a:t>
            </a:r>
            <a:r>
              <a:rPr lang="en-US" altLang="zh-CN"/>
              <a:t>O + 4e</a:t>
            </a:r>
            <a:r>
              <a:rPr lang="en-US" altLang="zh-CN" baseline="30000"/>
              <a:t>-</a:t>
            </a:r>
            <a:r>
              <a:rPr lang="en-US" altLang="zh-CN"/>
              <a:t> == 4OH</a:t>
            </a:r>
            <a:r>
              <a:rPr lang="en-US" altLang="zh-CN" baseline="30000"/>
              <a:t>-</a:t>
            </a:r>
            <a:endParaRPr lang="en-US" altLang="zh-CN" baseline="30000"/>
          </a:p>
        </p:txBody>
      </p:sp>
      <p:sp>
        <p:nvSpPr>
          <p:cNvPr id="16387" name="Text Box 5"/>
          <p:cNvSpPr/>
          <p:nvPr>
            <p:custDataLst>
              <p:tags r:id="rId2"/>
            </p:custDataLst>
          </p:nvPr>
        </p:nvSpPr>
        <p:spPr>
          <a:xfrm>
            <a:off x="303213" y="2174875"/>
            <a:ext cx="6969125" cy="19796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结论：</a:t>
            </a:r>
            <a:r>
              <a:rPr lang="zh-CN" altLang="en-US">
                <a:solidFill>
                  <a:srgbClr val="FF0000"/>
                </a:solidFill>
              </a:rPr>
              <a:t>书写电极反应要注意介质的影响。    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 sz="2400"/>
              <a:t>        </a:t>
            </a:r>
            <a:r>
              <a:rPr lang="zh-CN" altLang="en-US" sz="2400">
                <a:solidFill>
                  <a:srgbClr val="660066"/>
                </a:solidFill>
              </a:rPr>
              <a:t>①中性溶液反应物中无</a:t>
            </a:r>
            <a:r>
              <a:rPr lang="en-US" altLang="zh-CN" sz="2400">
                <a:solidFill>
                  <a:srgbClr val="660066"/>
                </a:solidFill>
              </a:rPr>
              <a:t>H</a:t>
            </a:r>
            <a:r>
              <a:rPr lang="en-US" altLang="zh-CN" sz="2400" baseline="30000">
                <a:solidFill>
                  <a:srgbClr val="660066"/>
                </a:solidFill>
              </a:rPr>
              <a:t>+</a:t>
            </a:r>
            <a:r>
              <a:rPr lang="zh-CN" altLang="en-US" sz="2400">
                <a:solidFill>
                  <a:srgbClr val="660066"/>
                </a:solidFill>
              </a:rPr>
              <a:t>和</a:t>
            </a:r>
            <a:r>
              <a:rPr lang="en-US" altLang="zh-CN" sz="2400">
                <a:solidFill>
                  <a:srgbClr val="660066"/>
                </a:solidFill>
              </a:rPr>
              <a:t>OH</a:t>
            </a:r>
            <a:r>
              <a:rPr lang="en-US" altLang="zh-CN" sz="2400" baseline="30000">
                <a:solidFill>
                  <a:srgbClr val="660066"/>
                </a:solidFill>
              </a:rPr>
              <a:t>-</a:t>
            </a:r>
            <a:r>
              <a:rPr lang="zh-CN" altLang="en-US" sz="2400">
                <a:solidFill>
                  <a:srgbClr val="660066"/>
                </a:solidFill>
              </a:rPr>
              <a:t>。 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②酸性溶液反应物、生成物中均无</a:t>
            </a:r>
            <a:r>
              <a:rPr lang="en-US" altLang="zh-CN" sz="2400">
                <a:solidFill>
                  <a:srgbClr val="660066"/>
                </a:solidFill>
              </a:rPr>
              <a:t>OH</a:t>
            </a:r>
            <a:r>
              <a:rPr lang="en-US" altLang="zh-CN" sz="2400" baseline="30000">
                <a:solidFill>
                  <a:srgbClr val="660066"/>
                </a:solidFill>
              </a:rPr>
              <a:t>-</a:t>
            </a:r>
            <a:r>
              <a:rPr lang="zh-CN" altLang="en-US" sz="2400">
                <a:solidFill>
                  <a:srgbClr val="660066"/>
                </a:solidFill>
              </a:rPr>
              <a:t>。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③碱性溶液反应物、生成物中均无</a:t>
            </a:r>
            <a:r>
              <a:rPr lang="en-US" altLang="zh-CN" sz="2400">
                <a:solidFill>
                  <a:srgbClr val="660066"/>
                </a:solidFill>
              </a:rPr>
              <a:t>H</a:t>
            </a:r>
            <a:r>
              <a:rPr lang="en-US" altLang="zh-CN" sz="2400" baseline="30000">
                <a:solidFill>
                  <a:srgbClr val="660066"/>
                </a:solidFill>
              </a:rPr>
              <a:t>+</a:t>
            </a:r>
            <a:r>
              <a:rPr lang="zh-CN" altLang="en-US" sz="2400">
                <a:solidFill>
                  <a:srgbClr val="660066"/>
                </a:solidFill>
              </a:rPr>
              <a:t>。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④水溶液中不可能出现</a:t>
            </a:r>
            <a:r>
              <a:rPr lang="en-US" altLang="zh-CN" sz="2400">
                <a:solidFill>
                  <a:srgbClr val="660066"/>
                </a:solidFill>
              </a:rPr>
              <a:t>O</a:t>
            </a:r>
            <a:r>
              <a:rPr lang="en-US" altLang="zh-CN" sz="2400" baseline="30000">
                <a:solidFill>
                  <a:srgbClr val="660066"/>
                </a:solidFill>
              </a:rPr>
              <a:t>2-</a:t>
            </a:r>
            <a:r>
              <a:rPr lang="zh-CN" altLang="en-US" sz="2400">
                <a:solidFill>
                  <a:srgbClr val="660066"/>
                </a:solidFill>
              </a:rPr>
              <a:t>。</a:t>
            </a:r>
            <a:endParaRPr lang="zh-CN" altLang="en-US"/>
          </a:p>
        </p:txBody>
      </p:sp>
      <p:sp>
        <p:nvSpPr>
          <p:cNvPr id="16388" name="Text Box 6"/>
          <p:cNvSpPr/>
          <p:nvPr>
            <p:custDataLst>
              <p:tags r:id="rId3"/>
            </p:custDataLst>
          </p:nvPr>
        </p:nvSpPr>
        <p:spPr>
          <a:xfrm>
            <a:off x="395288" y="4076700"/>
            <a:ext cx="8138160" cy="2368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注意：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 sz="2400"/>
              <a:t>        </a:t>
            </a:r>
            <a:r>
              <a:rPr lang="zh-CN" altLang="en-US" sz="2400">
                <a:solidFill>
                  <a:srgbClr val="660066"/>
                </a:solidFill>
              </a:rPr>
              <a:t>①两极得失电子数相等（用于计算）。 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②电极反应常用“</a:t>
            </a:r>
            <a:r>
              <a:rPr lang="en-US" altLang="zh-CN" sz="2400">
                <a:solidFill>
                  <a:srgbClr val="660066"/>
                </a:solidFill>
              </a:rPr>
              <a:t>==”</a:t>
            </a:r>
            <a:r>
              <a:rPr lang="zh-CN" altLang="en-US" sz="2400">
                <a:solidFill>
                  <a:srgbClr val="660066"/>
                </a:solidFill>
              </a:rPr>
              <a:t>，不用“→”。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③电极反应式中若有气体生成，需加“↑”。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④若为弱电解质应写成分子，在相加时也要把离子改为       </a:t>
            </a:r>
            <a:endParaRPr lang="zh-CN" altLang="en-US" sz="2400">
              <a:solidFill>
                <a:srgbClr val="660066"/>
              </a:solidFill>
            </a:endParaRPr>
          </a:p>
          <a:p>
            <a:r>
              <a:rPr lang="zh-CN" altLang="en-US" sz="2400">
                <a:solidFill>
                  <a:srgbClr val="660066"/>
                </a:solidFill>
              </a:rPr>
              <a:t>            相应的电解质。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10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84213" y="476250"/>
            <a:ext cx="6481762" cy="1268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1" name="Picture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39750" y="2420938"/>
            <a:ext cx="6400800" cy="60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2" name="Picture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39750" y="1844675"/>
            <a:ext cx="6400800" cy="609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3" name="Picture 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395288" y="3716338"/>
            <a:ext cx="7345362" cy="1104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4" name="Picture 6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68313" y="5734050"/>
            <a:ext cx="6629400" cy="533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5" name="Picture 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539750" y="4941888"/>
            <a:ext cx="5040313" cy="523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6" name="Text Box 8"/>
          <p:cNvSpPr/>
          <p:nvPr>
            <p:custDataLst>
              <p:tags r:id="rId13"/>
            </p:custDataLst>
          </p:nvPr>
        </p:nvSpPr>
        <p:spPr>
          <a:xfrm>
            <a:off x="250825" y="0"/>
            <a:ext cx="26146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0000"/>
                </a:solidFill>
              </a:rPr>
              <a:t>甲烷燃料电池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7417" name="Text Box 9"/>
          <p:cNvSpPr/>
          <p:nvPr>
            <p:custDataLst>
              <p:tags r:id="rId14"/>
            </p:custDataLst>
          </p:nvPr>
        </p:nvSpPr>
        <p:spPr>
          <a:xfrm>
            <a:off x="1116013" y="3068638"/>
            <a:ext cx="64817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/>
              <a:t>思考：试写甲醇燃料电池正负极反应式？</a:t>
            </a:r>
            <a:endParaRPr lang="zh-CN" altLang="en-US"/>
          </a:p>
        </p:txBody>
      </p:sp>
      <p:sp>
        <p:nvSpPr>
          <p:cNvPr id="17418" name="Text Box 10"/>
          <p:cNvSpPr/>
          <p:nvPr>
            <p:custDataLst>
              <p:tags r:id="rId15"/>
            </p:custDataLst>
          </p:nvPr>
        </p:nvSpPr>
        <p:spPr>
          <a:xfrm>
            <a:off x="5580063" y="4868863"/>
            <a:ext cx="17287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/>
              <a:t>+2CO</a:t>
            </a:r>
            <a:r>
              <a:rPr lang="en-US" altLang="zh-CN" baseline="-25000"/>
              <a:t>3</a:t>
            </a:r>
            <a:r>
              <a:rPr lang="en-US" altLang="zh-CN" baseline="30000"/>
              <a:t>2-</a:t>
            </a:r>
            <a:endParaRPr lang="en-US" altLang="zh-CN" baseline="30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 animBg="1"/>
      <p:bldP spid="174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914400" y="2781300"/>
            <a:ext cx="8229600" cy="1143000"/>
          </a:xfrm>
        </p:spPr>
        <p:txBody>
          <a:bodyPr wrap="square" lIns="91440" tIns="45720" rIns="91440" bIns="45720" anchor="ctr"/>
          <a:p>
            <a:pPr eaLnBrk="1" hangingPunct="1"/>
            <a:r>
              <a:rPr lang="zh-CN" altLang="en-US" sz="6000" b="1">
                <a:solidFill>
                  <a:schemeClr val="tx1"/>
                </a:solidFill>
              </a:rPr>
              <a:t>小结</a:t>
            </a:r>
            <a:r>
              <a:rPr lang="zh-CN" altLang="en-US" sz="6000" b="1">
                <a:solidFill>
                  <a:schemeClr val="tx1"/>
                </a:solidFill>
                <a:sym typeface="Wingdings" panose="05000000000000000000" pitchFamily="2" charset="2"/>
              </a:rPr>
              <a:t></a:t>
            </a:r>
            <a:endParaRPr lang="zh-CN" altLang="en-US" sz="6000" b="1">
              <a:solidFill>
                <a:schemeClr val="tx1"/>
              </a:solidFill>
            </a:endParaRPr>
          </a:p>
        </p:txBody>
      </p:sp>
      <p:pic>
        <p:nvPicPr>
          <p:cNvPr id="18435" name="New picture" hidden="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2179300" y="10274300"/>
            <a:ext cx="444500" cy="254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ext Box 2"/>
          <p:cNvSpPr/>
          <p:nvPr>
            <p:custDataLst>
              <p:tags r:id="rId1"/>
            </p:custDataLst>
          </p:nvPr>
        </p:nvSpPr>
        <p:spPr>
          <a:xfrm>
            <a:off x="82550" y="293688"/>
            <a:ext cx="5497513" cy="519112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u="sng">
                <a:solidFill>
                  <a:srgbClr val="FF0000"/>
                </a:solidFill>
              </a:rPr>
              <a:t>复习回顾：原电池的工作原理</a:t>
            </a:r>
            <a:endParaRPr lang="zh-CN" altLang="en-US" sz="3200" u="sng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Text Box 3"/>
          <p:cNvSpPr/>
          <p:nvPr>
            <p:custDataLst>
              <p:tags r:id="rId2"/>
            </p:custDataLst>
          </p:nvPr>
        </p:nvSpPr>
        <p:spPr>
          <a:xfrm>
            <a:off x="395288" y="836613"/>
            <a:ext cx="6851650" cy="9540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1</a:t>
            </a:r>
            <a:r>
              <a:rPr lang="zh-CN" altLang="en-US">
                <a:solidFill>
                  <a:srgbClr val="FF0000"/>
                </a:solidFill>
              </a:rPr>
              <a:t>、原电池：如： </a:t>
            </a:r>
            <a:r>
              <a:rPr lang="en-US" altLang="zh-CN">
                <a:solidFill>
                  <a:srgbClr val="3333FF"/>
                </a:solidFill>
              </a:rPr>
              <a:t>Zn + Cu</a:t>
            </a:r>
            <a:r>
              <a:rPr lang="en-US" altLang="zh-CN" baseline="30000">
                <a:solidFill>
                  <a:srgbClr val="3333FF"/>
                </a:solidFill>
              </a:rPr>
              <a:t>2+</a:t>
            </a:r>
            <a:r>
              <a:rPr lang="en-US" altLang="zh-CN">
                <a:solidFill>
                  <a:srgbClr val="3333FF"/>
                </a:solidFill>
              </a:rPr>
              <a:t>  =  Zn</a:t>
            </a:r>
            <a:r>
              <a:rPr lang="en-US" altLang="zh-CN" baseline="30000">
                <a:solidFill>
                  <a:srgbClr val="3333FF"/>
                </a:solidFill>
              </a:rPr>
              <a:t>2+</a:t>
            </a:r>
            <a:r>
              <a:rPr lang="en-US" altLang="zh-CN">
                <a:solidFill>
                  <a:srgbClr val="3333FF"/>
                </a:solidFill>
              </a:rPr>
              <a:t> + Cu</a:t>
            </a:r>
            <a:r>
              <a:rPr lang="en-US" altLang="zh-CN"/>
              <a:t> </a:t>
            </a:r>
            <a:endParaRPr lang="en-US" altLang="zh-CN"/>
          </a:p>
          <a:p>
            <a:endParaRPr lang="en-US" altLang="zh-CN">
              <a:solidFill>
                <a:srgbClr val="0000FF"/>
              </a:solidFill>
            </a:endParaRPr>
          </a:p>
        </p:txBody>
      </p:sp>
      <p:sp>
        <p:nvSpPr>
          <p:cNvPr id="3076" name="Rectangle 4"/>
          <p:cNvSpPr/>
          <p:nvPr>
            <p:custDataLst>
              <p:tags r:id="rId3"/>
            </p:custDataLst>
          </p:nvPr>
        </p:nvSpPr>
        <p:spPr>
          <a:xfrm>
            <a:off x="466725" y="2276475"/>
            <a:ext cx="6948488" cy="1676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/>
              <a:t>①</a:t>
            </a:r>
            <a:r>
              <a:rPr lang="zh-CN" altLang="en-US" sz="2400"/>
              <a:t>负极：</a:t>
            </a:r>
            <a:r>
              <a:rPr lang="en-US" altLang="zh-CN"/>
              <a:t>Zn </a:t>
            </a:r>
            <a:r>
              <a:rPr lang="en-US" altLang="zh-CN">
                <a:latin typeface="Times New Roman" panose="02020603050405020304" pitchFamily="18" charset="0"/>
              </a:rPr>
              <a:t>—</a:t>
            </a:r>
            <a:r>
              <a:rPr lang="en-US" altLang="zh-CN"/>
              <a:t> 2e</a:t>
            </a:r>
            <a:r>
              <a:rPr lang="en-US" altLang="zh-CN" baseline="30000"/>
              <a:t>-</a:t>
            </a:r>
            <a:r>
              <a:rPr lang="en-US" altLang="zh-CN"/>
              <a:t> == Zn</a:t>
            </a:r>
            <a:r>
              <a:rPr lang="en-US" altLang="zh-CN" baseline="30000"/>
              <a:t>2+</a:t>
            </a:r>
            <a:r>
              <a:rPr lang="en-US" altLang="zh-CN" sz="2400"/>
              <a:t>   (</a:t>
            </a:r>
            <a:r>
              <a:rPr lang="zh-CN" altLang="en-US" sz="2400"/>
              <a:t>氧化反应</a:t>
            </a:r>
            <a:r>
              <a:rPr lang="en-US" altLang="zh-CN" sz="2400"/>
              <a:t>)</a:t>
            </a:r>
            <a:endParaRPr lang="en-US" altLang="zh-CN" sz="2400"/>
          </a:p>
          <a:p>
            <a:r>
              <a:rPr lang="en-US" altLang="zh-CN" sz="2400"/>
              <a:t>                               </a:t>
            </a:r>
            <a:r>
              <a:rPr lang="zh-CN" altLang="en-US" sz="2400"/>
              <a:t>电子流出的一极</a:t>
            </a:r>
            <a:endParaRPr lang="zh-CN" altLang="en-US" sz="2400"/>
          </a:p>
          <a:p>
            <a:r>
              <a:rPr lang="zh-CN" altLang="en-US" sz="2400"/>
              <a:t>②正极： </a:t>
            </a:r>
            <a:r>
              <a:rPr lang="en-US" altLang="zh-CN" sz="2400"/>
              <a:t>2</a:t>
            </a:r>
            <a:r>
              <a:rPr lang="en-US" altLang="zh-CN">
                <a:solidFill>
                  <a:schemeClr val="tx2"/>
                </a:solidFill>
              </a:rPr>
              <a:t>H</a:t>
            </a:r>
            <a:r>
              <a:rPr lang="en-US" altLang="zh-CN" baseline="30000">
                <a:solidFill>
                  <a:schemeClr val="tx2"/>
                </a:solidFill>
              </a:rPr>
              <a:t>+ </a:t>
            </a:r>
            <a:r>
              <a:rPr lang="en-US" altLang="zh-CN">
                <a:solidFill>
                  <a:schemeClr val="tx2"/>
                </a:solidFill>
              </a:rPr>
              <a:t>+ 2e</a:t>
            </a:r>
            <a:r>
              <a:rPr lang="en-US" altLang="zh-CN" baseline="30000">
                <a:solidFill>
                  <a:schemeClr val="tx2"/>
                </a:solidFill>
              </a:rPr>
              <a:t>- </a:t>
            </a:r>
            <a:r>
              <a:rPr lang="en-US" altLang="zh-CN">
                <a:solidFill>
                  <a:schemeClr val="tx2"/>
                </a:solidFill>
              </a:rPr>
              <a:t>= H</a:t>
            </a:r>
            <a:r>
              <a:rPr lang="en-US" altLang="zh-CN" baseline="-25000">
                <a:solidFill>
                  <a:schemeClr val="tx2"/>
                </a:solidFill>
              </a:rPr>
              <a:t>2</a:t>
            </a:r>
            <a:r>
              <a:rPr lang="en-US" altLang="zh-CN"/>
              <a:t> </a:t>
            </a:r>
            <a:r>
              <a:rPr lang="en-US" altLang="zh-CN" sz="2400"/>
              <a:t>(</a:t>
            </a:r>
            <a:r>
              <a:rPr lang="zh-CN" altLang="en-US" sz="2400"/>
              <a:t>还原反应</a:t>
            </a:r>
            <a:r>
              <a:rPr lang="en-US" altLang="zh-CN" sz="2400"/>
              <a:t>)</a:t>
            </a:r>
            <a:endParaRPr lang="en-US" altLang="zh-CN" sz="2400"/>
          </a:p>
          <a:p>
            <a:r>
              <a:rPr lang="en-US" altLang="zh-CN" sz="2400"/>
              <a:t>                               </a:t>
            </a:r>
            <a:r>
              <a:rPr lang="zh-CN" altLang="en-US" sz="2400"/>
              <a:t>电子流入的一极</a:t>
            </a:r>
            <a:endParaRPr lang="zh-CN" altLang="en-US" sz="2400"/>
          </a:p>
        </p:txBody>
      </p:sp>
      <p:sp>
        <p:nvSpPr>
          <p:cNvPr id="3077" name="Text Box 5"/>
          <p:cNvSpPr/>
          <p:nvPr>
            <p:custDataLst>
              <p:tags r:id="rId4"/>
            </p:custDataLst>
          </p:nvPr>
        </p:nvSpPr>
        <p:spPr>
          <a:xfrm>
            <a:off x="285750" y="4508500"/>
            <a:ext cx="859155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FF3300"/>
                </a:solidFill>
              </a:rPr>
              <a:t>极</a:t>
            </a:r>
            <a:r>
              <a:rPr lang="en-US" altLang="zh-CN" sz="2400">
                <a:solidFill>
                  <a:srgbClr val="FF33CC"/>
                </a:solidFill>
              </a:rPr>
              <a:t>---</a:t>
            </a:r>
            <a:r>
              <a:rPr lang="zh-CN" altLang="en-US" sz="2400"/>
              <a:t>有两种活动性不同的金属（或一种是非金属 导体）作电极</a:t>
            </a:r>
            <a:endParaRPr lang="zh-CN" altLang="en-US" sz="2400"/>
          </a:p>
          <a:p>
            <a:r>
              <a:rPr lang="zh-CN" altLang="en-US" sz="2400">
                <a:solidFill>
                  <a:srgbClr val="FF3300"/>
                </a:solidFill>
              </a:rPr>
              <a:t>液</a:t>
            </a:r>
            <a:r>
              <a:rPr lang="en-US" altLang="zh-CN" sz="2400">
                <a:solidFill>
                  <a:srgbClr val="FF33CC"/>
                </a:solidFill>
              </a:rPr>
              <a:t>---</a:t>
            </a:r>
            <a:r>
              <a:rPr lang="zh-CN" altLang="en-US" sz="2400"/>
              <a:t>电极材料均插入电解质溶液中</a:t>
            </a:r>
            <a:endParaRPr lang="zh-CN" altLang="en-US" sz="2400"/>
          </a:p>
          <a:p>
            <a:r>
              <a:rPr lang="zh-CN" altLang="en-US" sz="2400">
                <a:solidFill>
                  <a:srgbClr val="FF3300"/>
                </a:solidFill>
              </a:rPr>
              <a:t>路</a:t>
            </a:r>
            <a:r>
              <a:rPr lang="en-US" altLang="zh-CN" sz="2400">
                <a:solidFill>
                  <a:srgbClr val="FF33CC"/>
                </a:solidFill>
              </a:rPr>
              <a:t>---</a:t>
            </a:r>
            <a:r>
              <a:rPr lang="zh-CN" altLang="en-US" sz="2400"/>
              <a:t>两极相连形成闭合电路</a:t>
            </a:r>
            <a:endParaRPr lang="zh-CN" altLang="en-US" sz="2400"/>
          </a:p>
          <a:p>
            <a:r>
              <a:rPr lang="zh-CN" altLang="en-US" sz="2400">
                <a:solidFill>
                  <a:srgbClr val="FF3300"/>
                </a:solidFill>
              </a:rPr>
              <a:t>自</a:t>
            </a:r>
            <a:r>
              <a:rPr lang="en-US" altLang="zh-CN" sz="2400">
                <a:solidFill>
                  <a:srgbClr val="FF33CC"/>
                </a:solidFill>
              </a:rPr>
              <a:t>---</a:t>
            </a:r>
            <a:r>
              <a:rPr lang="zh-CN" altLang="en-US" sz="2400"/>
              <a:t>一个自发进行的氧化还原反应</a:t>
            </a:r>
            <a:endParaRPr lang="zh-CN" altLang="en-US" sz="2400"/>
          </a:p>
        </p:txBody>
      </p:sp>
      <p:sp>
        <p:nvSpPr>
          <p:cNvPr id="3078" name="Rectangle 6"/>
          <p:cNvSpPr/>
          <p:nvPr>
            <p:custDataLst>
              <p:tags r:id="rId5"/>
            </p:custDataLst>
          </p:nvPr>
        </p:nvSpPr>
        <p:spPr>
          <a:xfrm>
            <a:off x="250825" y="4003675"/>
            <a:ext cx="46085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>
                <a:solidFill>
                  <a:srgbClr val="0000FF"/>
                </a:solidFill>
              </a:rPr>
              <a:t>2</a:t>
            </a:r>
            <a:r>
              <a:rPr lang="zh-CN" altLang="en-US">
                <a:solidFill>
                  <a:srgbClr val="0000FF"/>
                </a:solidFill>
              </a:rPr>
              <a:t>、构成原电池的条件：</a:t>
            </a:r>
            <a:endParaRPr lang="zh-CN" altLang="en-US">
              <a:solidFill>
                <a:srgbClr val="0000FF"/>
              </a:solidFill>
            </a:endParaRPr>
          </a:p>
        </p:txBody>
      </p:sp>
      <p:grpSp>
        <p:nvGrpSpPr>
          <p:cNvPr id="3079" name="Group 7"/>
          <p:cNvGrpSpPr/>
          <p:nvPr/>
        </p:nvGrpSpPr>
        <p:grpSpPr>
          <a:xfrm>
            <a:off x="6778625" y="1357313"/>
            <a:ext cx="2365375" cy="2406650"/>
            <a:chOff x="4270" y="845"/>
            <a:chExt cx="1490" cy="1516"/>
          </a:xfrm>
        </p:grpSpPr>
        <p:grpSp>
          <p:nvGrpSpPr>
            <p:cNvPr id="3080" name="Group 8"/>
            <p:cNvGrpSpPr/>
            <p:nvPr/>
          </p:nvGrpSpPr>
          <p:grpSpPr>
            <a:xfrm>
              <a:off x="4529" y="1590"/>
              <a:ext cx="1017" cy="771"/>
              <a:chOff x="2416" y="11574"/>
              <a:chExt cx="711" cy="793"/>
            </a:xfrm>
          </p:grpSpPr>
          <p:grpSp>
            <p:nvGrpSpPr>
              <p:cNvPr id="3081" name="Group 9"/>
              <p:cNvGrpSpPr/>
              <p:nvPr/>
            </p:nvGrpSpPr>
            <p:grpSpPr>
              <a:xfrm>
                <a:off x="2416" y="11574"/>
                <a:ext cx="711" cy="793"/>
                <a:chOff x="1622" y="901"/>
                <a:chExt cx="576" cy="763"/>
              </a:xfrm>
            </p:grpSpPr>
            <p:sp>
              <p:nvSpPr>
                <p:cNvPr id="3082" name="AutoShape 10"/>
                <p:cNvSpPr/>
                <p:nvPr>
                  <p:custDataLst>
                    <p:tags r:id="rId6"/>
                  </p:custDataLst>
                </p:nvPr>
              </p:nvSpPr>
              <p:spPr>
                <a:xfrm rot="1800000">
                  <a:off x="2108" y="973"/>
                  <a:ext cx="90" cy="2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3" name="AutoShape 11"/>
                <p:cNvSpPr/>
                <p:nvPr>
                  <p:custDataLst>
                    <p:tags r:id="rId7"/>
                  </p:custDataLst>
                </p:nvPr>
              </p:nvSpPr>
              <p:spPr>
                <a:xfrm>
                  <a:off x="1622" y="948"/>
                  <a:ext cx="499" cy="2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4" name="Rectangle 12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2053" y="901"/>
                  <a:ext cx="91" cy="11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5" name="Freeform 13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1632" y="957"/>
                  <a:ext cx="20" cy="228"/>
                </a:xfrm>
                <a:noFill/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6" name="Freeform 14"/>
                <p:cNvSpPr/>
                <p:nvPr>
                  <p:custDataLst>
                    <p:tags r:id="rId10"/>
                  </p:custDataLst>
                </p:nvPr>
              </p:nvSpPr>
              <p:spPr>
                <a:xfrm>
                  <a:off x="2024" y="961"/>
                  <a:ext cx="124" cy="32"/>
                </a:xfrm>
                <a:noFill/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7" name="Freeform 15"/>
                <p:cNvSpPr/>
                <p:nvPr>
                  <p:custDataLst>
                    <p:tags r:id="rId11"/>
                  </p:custDataLst>
                </p:nvPr>
              </p:nvSpPr>
              <p:spPr>
                <a:xfrm>
                  <a:off x="2040" y="941"/>
                  <a:ext cx="124" cy="32"/>
                </a:xfrm>
                <a:noFill/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3088" name="Freeform 16"/>
                <p:cNvSpPr/>
                <p:nvPr>
                  <p:custDataLst>
                    <p:tags r:id="rId12"/>
                  </p:custDataLst>
                </p:nvPr>
              </p:nvSpPr>
              <p:spPr>
                <a:xfrm>
                  <a:off x="2102" y="1013"/>
                  <a:ext cx="82" cy="136"/>
                </a:xfrm>
                <a:noFill/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cxnSp>
              <p:nvCxnSpPr>
                <p:cNvPr id="3089" name="Line 17"/>
                <p:cNvCxnSpPr/>
                <p:nvPr>
                  <p:custDataLst>
                    <p:tags r:id="rId13"/>
                  </p:custDataLst>
                </p:nvPr>
              </p:nvCxnSpPr>
              <p:spPr>
                <a:xfrm>
                  <a:off x="1651" y="1172"/>
                  <a:ext cx="1" cy="385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3090" name="Line 18"/>
                <p:cNvCxnSpPr/>
                <p:nvPr>
                  <p:custDataLst>
                    <p:tags r:id="rId14"/>
                  </p:custDataLst>
                </p:nvPr>
              </p:nvCxnSpPr>
              <p:spPr>
                <a:xfrm rot="-60000" flipH="1">
                  <a:off x="2098" y="1113"/>
                  <a:ext cx="8" cy="444"/>
                </a:xfrm>
                <a:prstGeom prst="line">
                  <a:avLst/>
                </a:prstGeom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sp>
              <p:nvSpPr>
                <p:cNvPr id="3091" name="Freeform 19"/>
                <p:cNvSpPr/>
                <p:nvPr>
                  <p:custDataLst>
                    <p:tags r:id="rId15"/>
                  </p:custDataLst>
                </p:nvPr>
              </p:nvSpPr>
              <p:spPr>
                <a:xfrm>
                  <a:off x="1624" y="1538"/>
                  <a:ext cx="484" cy="126"/>
                </a:xfrm>
                <a:noFill/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cxnSp>
            <p:nvCxnSpPr>
              <p:cNvPr id="3092" name="Line 20"/>
              <p:cNvCxnSpPr/>
              <p:nvPr>
                <p:custDataLst>
                  <p:tags r:id="rId16"/>
                </p:custDataLst>
              </p:nvPr>
            </p:nvCxnSpPr>
            <p:spPr>
              <a:xfrm>
                <a:off x="2475" y="11925"/>
                <a:ext cx="48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093" name="Line 21"/>
              <p:cNvCxnSpPr/>
              <p:nvPr>
                <p:custDataLst>
                  <p:tags r:id="rId17"/>
                </p:custDataLst>
              </p:nvPr>
            </p:nvCxnSpPr>
            <p:spPr>
              <a:xfrm>
                <a:off x="2475" y="12030"/>
                <a:ext cx="45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Dot"/>
                <a:headEnd type="none" w="med" len="med"/>
                <a:tailEnd type="none" w="med" len="med"/>
              </a:ln>
            </p:spPr>
          </p:cxnSp>
          <p:cxnSp>
            <p:nvCxnSpPr>
              <p:cNvPr id="3094" name="Line 22"/>
              <p:cNvCxnSpPr/>
              <p:nvPr>
                <p:custDataLst>
                  <p:tags r:id="rId18"/>
                </p:custDataLst>
              </p:nvPr>
            </p:nvCxnSpPr>
            <p:spPr>
              <a:xfrm>
                <a:off x="2520" y="12135"/>
                <a:ext cx="45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Dot"/>
                <a:headEnd type="none" w="med" len="med"/>
                <a:tailEnd type="none" w="med" len="med"/>
              </a:ln>
            </p:spPr>
          </p:cxnSp>
          <p:cxnSp>
            <p:nvCxnSpPr>
              <p:cNvPr id="3095" name="Line 23"/>
              <p:cNvCxnSpPr/>
              <p:nvPr>
                <p:custDataLst>
                  <p:tags r:id="rId19"/>
                </p:custDataLst>
              </p:nvPr>
            </p:nvCxnSpPr>
            <p:spPr>
              <a:xfrm>
                <a:off x="2475" y="12240"/>
                <a:ext cx="450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dashDot"/>
                <a:headEnd type="none" w="med" len="med"/>
                <a:tailEnd type="none" w="med" len="med"/>
              </a:ln>
            </p:spPr>
          </p:cxnSp>
        </p:grpSp>
        <p:grpSp>
          <p:nvGrpSpPr>
            <p:cNvPr id="3096" name="Group 24"/>
            <p:cNvGrpSpPr/>
            <p:nvPr/>
          </p:nvGrpSpPr>
          <p:grpSpPr>
            <a:xfrm>
              <a:off x="4270" y="845"/>
              <a:ext cx="1490" cy="1474"/>
              <a:chOff x="4318" y="1601"/>
              <a:chExt cx="1490" cy="1474"/>
            </a:xfrm>
          </p:grpSpPr>
          <p:grpSp>
            <p:nvGrpSpPr>
              <p:cNvPr id="3097" name="Group 25"/>
              <p:cNvGrpSpPr/>
              <p:nvPr/>
            </p:nvGrpSpPr>
            <p:grpSpPr>
              <a:xfrm>
                <a:off x="4713" y="2301"/>
                <a:ext cx="653" cy="499"/>
                <a:chOff x="2653" y="3339"/>
                <a:chExt cx="772" cy="499"/>
              </a:xfrm>
            </p:grpSpPr>
            <p:sp>
              <p:nvSpPr>
                <p:cNvPr id="3098" name="Rectangle 26"/>
                <p:cNvSpPr/>
                <p:nvPr>
                  <p:custDataLst>
                    <p:tags r:id="rId20"/>
                  </p:custDataLst>
                </p:nvPr>
              </p:nvSpPr>
              <p:spPr>
                <a:xfrm>
                  <a:off x="2653" y="3339"/>
                  <a:ext cx="91" cy="499"/>
                </a:xfrm>
                <a:prstGeom prst="rect">
                  <a:avLst/>
                </a:prstGeom>
                <a:solidFill>
                  <a:schemeClr val="accent1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endParaRPr lang="zh-CN" altLang="en-US"/>
                </a:p>
              </p:txBody>
            </p:sp>
            <p:sp>
              <p:nvSpPr>
                <p:cNvPr id="3099" name="Rectangle 27"/>
                <p:cNvSpPr/>
                <p:nvPr>
                  <p:custDataLst>
                    <p:tags r:id="rId21"/>
                  </p:custDataLst>
                </p:nvPr>
              </p:nvSpPr>
              <p:spPr>
                <a:xfrm>
                  <a:off x="3334" y="3339"/>
                  <a:ext cx="91" cy="499"/>
                </a:xfrm>
                <a:prstGeom prst="rect">
                  <a:avLst/>
                </a:prstGeom>
                <a:solidFill>
                  <a:srgbClr val="993300"/>
                </a:solidFill>
                <a:ln w="952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endParaRPr lang="zh-CN" altLang="en-US"/>
                </a:p>
              </p:txBody>
            </p:sp>
          </p:grpSp>
          <p:sp>
            <p:nvSpPr>
              <p:cNvPr id="3100" name="Text Box 28"/>
              <p:cNvSpPr/>
              <p:nvPr>
                <p:custDataLst>
                  <p:tags r:id="rId22"/>
                </p:custDataLst>
              </p:nvPr>
            </p:nvSpPr>
            <p:spPr>
              <a:xfrm>
                <a:off x="4318" y="2120"/>
                <a:ext cx="149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>
                    <a:solidFill>
                      <a:srgbClr val="FF0000"/>
                    </a:solidFill>
                  </a:rPr>
                  <a:t>Zn-              +Cu </a:t>
                </a:r>
                <a:endParaRPr lang="en-US" altLang="zh-CN" sz="2400">
                  <a:solidFill>
                    <a:srgbClr val="FF0000"/>
                  </a:solidFill>
                </a:endParaRPr>
              </a:p>
            </p:txBody>
          </p:sp>
          <p:sp>
            <p:nvSpPr>
              <p:cNvPr id="3101" name="Text Box 29"/>
              <p:cNvSpPr/>
              <p:nvPr>
                <p:custDataLst>
                  <p:tags r:id="rId23"/>
                </p:custDataLst>
              </p:nvPr>
            </p:nvSpPr>
            <p:spPr>
              <a:xfrm>
                <a:off x="4470" y="2784"/>
                <a:ext cx="913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/>
                  <a:t>    H</a:t>
                </a:r>
                <a:r>
                  <a:rPr lang="en-US" altLang="zh-CN" sz="2400" baseline="-25000"/>
                  <a:t>2</a:t>
                </a:r>
                <a:r>
                  <a:rPr lang="en-US" altLang="zh-CN" sz="2400"/>
                  <a:t>SO</a:t>
                </a:r>
                <a:r>
                  <a:rPr lang="en-US" altLang="zh-CN" sz="2400" baseline="-25000"/>
                  <a:t>4 </a:t>
                </a:r>
                <a:endParaRPr lang="en-US" altLang="zh-CN" sz="2400" baseline="-25000"/>
              </a:p>
            </p:txBody>
          </p:sp>
          <p:grpSp>
            <p:nvGrpSpPr>
              <p:cNvPr id="3102" name="Group 30"/>
              <p:cNvGrpSpPr/>
              <p:nvPr/>
            </p:nvGrpSpPr>
            <p:grpSpPr>
              <a:xfrm>
                <a:off x="4908" y="1847"/>
                <a:ext cx="272" cy="250"/>
                <a:chOff x="1202" y="935"/>
                <a:chExt cx="272" cy="250"/>
              </a:xfrm>
            </p:grpSpPr>
            <p:sp>
              <p:nvSpPr>
                <p:cNvPr id="3103" name="Oval 31"/>
                <p:cNvSpPr/>
                <p:nvPr>
                  <p:custDataLst>
                    <p:tags r:id="rId24"/>
                  </p:custDataLst>
                </p:nvPr>
              </p:nvSpPr>
              <p:spPr>
                <a:xfrm>
                  <a:off x="1202" y="981"/>
                  <a:ext cx="227" cy="181"/>
                </a:xfrm>
                <a:prstGeom prst="ellipse">
                  <a:avLst/>
                </a:prstGeom>
                <a:solidFill>
                  <a:srgbClr val="FFFF00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endParaRPr lang="zh-CN" altLang="en-US"/>
                </a:p>
              </p:txBody>
            </p:sp>
            <p:sp>
              <p:nvSpPr>
                <p:cNvPr id="3104" name="Text Box 32"/>
                <p:cNvSpPr/>
                <p:nvPr>
                  <p:custDataLst>
                    <p:tags r:id="rId25"/>
                  </p:custDataLst>
                </p:nvPr>
              </p:nvSpPr>
              <p:spPr>
                <a:xfrm>
                  <a:off x="1202" y="935"/>
                  <a:ext cx="272" cy="25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r>
                    <a:rPr lang="en-US" altLang="zh-CN" sz="2000"/>
                    <a:t>A </a:t>
                  </a:r>
                  <a:endParaRPr lang="en-US" altLang="zh-CN" sz="2000"/>
                </a:p>
              </p:txBody>
            </p:sp>
          </p:grpSp>
          <p:cxnSp>
            <p:nvCxnSpPr>
              <p:cNvPr id="3105" name="Line 33"/>
              <p:cNvCxnSpPr/>
              <p:nvPr>
                <p:custDataLst>
                  <p:tags r:id="rId26"/>
                </p:custDataLst>
              </p:nvPr>
            </p:nvCxnSpPr>
            <p:spPr>
              <a:xfrm>
                <a:off x="4727" y="1983"/>
                <a:ext cx="181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106" name="Line 34"/>
              <p:cNvCxnSpPr/>
              <p:nvPr>
                <p:custDataLst>
                  <p:tags r:id="rId27"/>
                </p:custDataLst>
              </p:nvPr>
            </p:nvCxnSpPr>
            <p:spPr>
              <a:xfrm>
                <a:off x="5135" y="1983"/>
                <a:ext cx="181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107" name="Line 35"/>
              <p:cNvCxnSpPr/>
              <p:nvPr>
                <p:custDataLst>
                  <p:tags r:id="rId28"/>
                </p:custDataLst>
              </p:nvPr>
            </p:nvCxnSpPr>
            <p:spPr>
              <a:xfrm>
                <a:off x="4727" y="1983"/>
                <a:ext cx="0" cy="31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3108" name="Line 36"/>
              <p:cNvCxnSpPr/>
              <p:nvPr>
                <p:custDataLst>
                  <p:tags r:id="rId29"/>
                </p:custDataLst>
              </p:nvPr>
            </p:nvCxnSpPr>
            <p:spPr>
              <a:xfrm>
                <a:off x="5316" y="1983"/>
                <a:ext cx="0" cy="318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3109" name="Text Box 37"/>
              <p:cNvSpPr/>
              <p:nvPr>
                <p:custDataLst>
                  <p:tags r:id="rId30"/>
                </p:custDataLst>
              </p:nvPr>
            </p:nvSpPr>
            <p:spPr>
              <a:xfrm>
                <a:off x="4623" y="1601"/>
                <a:ext cx="266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/>
                  <a:t>e</a:t>
                </a:r>
                <a:r>
                  <a:rPr lang="en-US" altLang="zh-CN" baseline="30000"/>
                  <a:t>-</a:t>
                </a:r>
                <a:endParaRPr lang="en-US" altLang="zh-CN" baseline="30000"/>
              </a:p>
            </p:txBody>
          </p:sp>
          <p:cxnSp>
            <p:nvCxnSpPr>
              <p:cNvPr id="3110" name="Line 38"/>
              <p:cNvCxnSpPr/>
              <p:nvPr>
                <p:custDataLst>
                  <p:tags r:id="rId31"/>
                </p:custDataLst>
              </p:nvPr>
            </p:nvCxnSpPr>
            <p:spPr>
              <a:xfrm>
                <a:off x="4863" y="1802"/>
                <a:ext cx="363" cy="0"/>
              </a:xfrm>
              <a:prstGeom prst="line">
                <a:avLst/>
              </a:prstGeom>
              <a:ln w="28575" cap="flat" cmpd="sng">
                <a:solidFill>
                  <a:srgbClr val="FF0000"/>
                </a:solidFill>
                <a:prstDash val="solid"/>
                <a:headEnd type="none" w="med" len="med"/>
                <a:tailEnd type="triangle" w="med" len="med"/>
              </a:ln>
            </p:spPr>
          </p:cxnSp>
        </p:grpSp>
      </p:grpSp>
      <p:sp>
        <p:nvSpPr>
          <p:cNvPr id="3111" name="TextBox 40"/>
          <p:cNvSpPr/>
          <p:nvPr>
            <p:custDataLst>
              <p:tags r:id="rId32"/>
            </p:custDataLst>
          </p:nvPr>
        </p:nvSpPr>
        <p:spPr>
          <a:xfrm>
            <a:off x="428625" y="1262063"/>
            <a:ext cx="65008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>
                <a:solidFill>
                  <a:srgbClr val="0000FF"/>
                </a:solidFill>
              </a:rPr>
              <a:t>（</a:t>
            </a:r>
            <a:r>
              <a:rPr lang="en-US" altLang="zh-CN">
                <a:solidFill>
                  <a:srgbClr val="0000FF"/>
                </a:solidFill>
              </a:rPr>
              <a:t>1</a:t>
            </a:r>
            <a:r>
              <a:rPr lang="zh-CN" altLang="en-US">
                <a:solidFill>
                  <a:srgbClr val="0000FF"/>
                </a:solidFill>
              </a:rPr>
              <a:t>）定义：</a:t>
            </a:r>
            <a:r>
              <a:rPr lang="zh-CN" altLang="en-US"/>
              <a:t>将化学能转化为电能的装置 </a:t>
            </a:r>
            <a:endParaRPr lang="zh-CN" altLang="en-US"/>
          </a:p>
        </p:txBody>
      </p:sp>
      <p:sp>
        <p:nvSpPr>
          <p:cNvPr id="3112" name="TextBox 41"/>
          <p:cNvSpPr/>
          <p:nvPr>
            <p:custDataLst>
              <p:tags r:id="rId33"/>
            </p:custDataLst>
          </p:nvPr>
        </p:nvSpPr>
        <p:spPr>
          <a:xfrm>
            <a:off x="428625" y="1762125"/>
            <a:ext cx="271462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>
                <a:solidFill>
                  <a:srgbClr val="0000FF"/>
                </a:solidFill>
              </a:rPr>
              <a:t>（</a:t>
            </a:r>
            <a:r>
              <a:rPr lang="en-US" altLang="zh-CN">
                <a:solidFill>
                  <a:srgbClr val="0000FF"/>
                </a:solidFill>
              </a:rPr>
              <a:t>2</a:t>
            </a:r>
            <a:r>
              <a:rPr lang="zh-CN" altLang="en-US">
                <a:solidFill>
                  <a:srgbClr val="0000FF"/>
                </a:solidFill>
              </a:rPr>
              <a:t>）电极反应：</a:t>
            </a:r>
            <a:r>
              <a:rPr lang="zh-CN" altLang="en-US"/>
              <a:t>  </a:t>
            </a: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111" grpId="0" animBg="1"/>
      <p:bldP spid="31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/>
          <p:nvPr>
            <p:custDataLst>
              <p:tags r:id="rId1"/>
            </p:custDataLst>
          </p:nvPr>
        </p:nvSpPr>
        <p:spPr>
          <a:xfrm>
            <a:off x="250825" y="188913"/>
            <a:ext cx="28432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/>
              <a:t>3.</a:t>
            </a:r>
            <a:r>
              <a:rPr lang="zh-CN" altLang="en-US"/>
              <a:t>原电池的设计</a:t>
            </a:r>
            <a:endParaRPr lang="zh-CN" altLang="en-US"/>
          </a:p>
        </p:txBody>
      </p:sp>
      <p:sp>
        <p:nvSpPr>
          <p:cNvPr id="4099" name="Rectangle 3"/>
          <p:cNvSpPr/>
          <p:nvPr>
            <p:custDataLst>
              <p:tags r:id="rId2"/>
            </p:custDataLst>
          </p:nvPr>
        </p:nvSpPr>
        <p:spPr>
          <a:xfrm>
            <a:off x="179388" y="685800"/>
            <a:ext cx="8713787" cy="11080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>
            <a:spAutoFit/>
          </a:bodyPr>
          <a:p>
            <a:r>
              <a:rPr lang="en-US" altLang="zh-CN" sz="2400">
                <a:latin typeface="Tahoma" panose="020B0604030504040204" pitchFamily="34" charset="0"/>
              </a:rPr>
              <a:t>       </a:t>
            </a:r>
            <a:r>
              <a:rPr lang="zh-CN" altLang="en-US" sz="2400">
                <a:latin typeface="Tahoma" panose="020B0604030504040204" pitchFamily="34" charset="0"/>
              </a:rPr>
              <a:t>例</a:t>
            </a:r>
            <a:r>
              <a:rPr lang="en-US" altLang="zh-CN" sz="2400">
                <a:latin typeface="Tahoma" panose="020B0604030504040204" pitchFamily="34" charset="0"/>
              </a:rPr>
              <a:t>1.  </a:t>
            </a:r>
            <a:r>
              <a:rPr lang="zh-CN" altLang="en-US" sz="2400">
                <a:latin typeface="Tahoma" panose="020B0604030504040204" pitchFamily="34" charset="0"/>
              </a:rPr>
              <a:t>利用反应</a:t>
            </a:r>
            <a:r>
              <a:rPr lang="en-US" altLang="zh-CN" sz="2400">
                <a:latin typeface="Tahoma" panose="020B0604030504040204" pitchFamily="34" charset="0"/>
              </a:rPr>
              <a:t>Zn+</a:t>
            </a:r>
            <a:r>
              <a:rPr lang="en-US" altLang="zh-CN" sz="2400"/>
              <a:t> CuSO</a:t>
            </a:r>
            <a:r>
              <a:rPr lang="en-US" altLang="zh-CN" sz="2400" baseline="-25000"/>
              <a:t>4 </a:t>
            </a:r>
            <a:r>
              <a:rPr lang="en-US" altLang="zh-CN" sz="2400">
                <a:latin typeface="Tahoma" panose="020B0604030504040204" pitchFamily="34" charset="0"/>
              </a:rPr>
              <a:t>=</a:t>
            </a:r>
            <a:r>
              <a:rPr lang="en-US" altLang="zh-CN" sz="2400"/>
              <a:t> ZnSO</a:t>
            </a:r>
            <a:r>
              <a:rPr lang="en-US" altLang="zh-CN" sz="2400" baseline="-25000"/>
              <a:t>4 </a:t>
            </a:r>
            <a:r>
              <a:rPr lang="en-US" altLang="zh-CN" sz="2400">
                <a:latin typeface="Tahoma" panose="020B0604030504040204" pitchFamily="34" charset="0"/>
              </a:rPr>
              <a:t>+Cu</a:t>
            </a:r>
            <a:r>
              <a:rPr lang="zh-CN" altLang="en-US" sz="2400">
                <a:latin typeface="Tahoma" panose="020B0604030504040204" pitchFamily="34" charset="0"/>
              </a:rPr>
              <a:t>，设计一个单液原电池，一个双液原电池（使用盐桥），画出原电池的示意图，并写出电极反应。 </a:t>
            </a:r>
            <a:endParaRPr lang="zh-CN" altLang="en-US" sz="2400">
              <a:latin typeface="Tahoma" panose="020B0604030504040204" pitchFamily="34" charset="0"/>
            </a:endParaRPr>
          </a:p>
        </p:txBody>
      </p:sp>
      <p:grpSp>
        <p:nvGrpSpPr>
          <p:cNvPr id="4100" name="Group 4"/>
          <p:cNvGrpSpPr/>
          <p:nvPr/>
        </p:nvGrpSpPr>
        <p:grpSpPr>
          <a:xfrm>
            <a:off x="539750" y="1989138"/>
            <a:ext cx="4186238" cy="2808287"/>
            <a:chOff x="113" y="1434"/>
            <a:chExt cx="2637" cy="1769"/>
          </a:xfrm>
        </p:grpSpPr>
        <p:sp>
          <p:nvSpPr>
            <p:cNvPr id="4101" name="Text Box 5"/>
            <p:cNvSpPr/>
            <p:nvPr>
              <p:custDataLst>
                <p:tags r:id="rId3"/>
              </p:custDataLst>
            </p:nvPr>
          </p:nvSpPr>
          <p:spPr>
            <a:xfrm>
              <a:off x="1519" y="2024"/>
              <a:ext cx="363" cy="29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en-US" altLang="zh-CN" sz="2400"/>
                <a:t>(+)</a:t>
              </a:r>
              <a:endParaRPr lang="en-US" altLang="zh-CN" sz="2400">
                <a:latin typeface="Tahoma" panose="020B0604030504040204" pitchFamily="34" charset="0"/>
              </a:endParaRPr>
            </a:p>
          </p:txBody>
        </p:sp>
        <p:sp>
          <p:nvSpPr>
            <p:cNvPr id="4102" name="Text Box 6"/>
            <p:cNvSpPr/>
            <p:nvPr>
              <p:custDataLst>
                <p:tags r:id="rId4"/>
              </p:custDataLst>
            </p:nvPr>
          </p:nvSpPr>
          <p:spPr>
            <a:xfrm>
              <a:off x="249" y="2024"/>
              <a:ext cx="424" cy="29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en-US" altLang="zh-CN" sz="2400"/>
                <a:t>(-)</a:t>
              </a:r>
              <a:endParaRPr lang="en-US" altLang="zh-CN" sz="2400">
                <a:latin typeface="Tahoma" panose="020B0604030504040204" pitchFamily="34" charset="0"/>
              </a:endParaRPr>
            </a:p>
          </p:txBody>
        </p:sp>
        <p:grpSp>
          <p:nvGrpSpPr>
            <p:cNvPr id="4103" name="Group 7"/>
            <p:cNvGrpSpPr/>
            <p:nvPr/>
          </p:nvGrpSpPr>
          <p:grpSpPr>
            <a:xfrm>
              <a:off x="113" y="1434"/>
              <a:ext cx="1749" cy="1724"/>
              <a:chOff x="774" y="2025"/>
              <a:chExt cx="2099" cy="1932"/>
            </a:xfrm>
          </p:grpSpPr>
          <p:sp>
            <p:nvSpPr>
              <p:cNvPr id="4104" name="AutoShape 8"/>
              <p:cNvSpPr/>
              <p:nvPr>
                <p:custDataLst>
                  <p:tags r:id="rId5"/>
                </p:custDataLst>
              </p:nvPr>
            </p:nvSpPr>
            <p:spPr>
              <a:xfrm>
                <a:off x="1436" y="2556"/>
                <a:ext cx="157" cy="1319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4105" name="AutoShape 9"/>
              <p:cNvSpPr/>
              <p:nvPr>
                <p:custDataLst>
                  <p:tags r:id="rId6"/>
                </p:custDataLst>
              </p:nvPr>
            </p:nvSpPr>
            <p:spPr>
              <a:xfrm>
                <a:off x="2113" y="2556"/>
                <a:ext cx="157" cy="1319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4106" name="AutoShape 10"/>
              <p:cNvSpPr/>
              <p:nvPr>
                <p:custDataLst>
                  <p:tags r:id="rId7"/>
                </p:custDataLst>
              </p:nvPr>
            </p:nvSpPr>
            <p:spPr>
              <a:xfrm rot="5400000">
                <a:off x="1667" y="2016"/>
                <a:ext cx="373" cy="7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4107" name="Group 11"/>
              <p:cNvGrpSpPr/>
              <p:nvPr/>
            </p:nvGrpSpPr>
            <p:grpSpPr>
              <a:xfrm>
                <a:off x="1550" y="2025"/>
                <a:ext cx="476" cy="294"/>
                <a:chOff x="1429" y="2493"/>
                <a:chExt cx="764" cy="439"/>
              </a:xfrm>
            </p:grpSpPr>
            <p:sp>
              <p:nvSpPr>
                <p:cNvPr id="4108" name="Oval 12"/>
                <p:cNvSpPr/>
                <p:nvPr>
                  <p:custDataLst>
                    <p:tags r:id="rId8"/>
                  </p:custDataLst>
                </p:nvPr>
              </p:nvSpPr>
              <p:spPr>
                <a:xfrm>
                  <a:off x="1652" y="2493"/>
                  <a:ext cx="439" cy="439"/>
                </a:xfrm>
                <a:prstGeom prst="ellipse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4109" name="Text Box 13"/>
                <p:cNvSpPr/>
                <p:nvPr>
                  <p:custDataLst>
                    <p:tags r:id="rId9"/>
                  </p:custDataLst>
                </p:nvPr>
              </p:nvSpPr>
              <p:spPr>
                <a:xfrm>
                  <a:off x="1429" y="2570"/>
                  <a:ext cx="764" cy="3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0" tIns="0" rIns="0" bIns="0"/>
                <a:p>
                  <a:pPr algn="ctr"/>
                  <a:r>
                    <a:rPr lang="en-US" altLang="zh-CN" sz="1000"/>
                    <a:t> </a:t>
                  </a:r>
                  <a:r>
                    <a:rPr lang="en-US" altLang="zh-CN" sz="2600"/>
                    <a:t>G</a:t>
                  </a:r>
                  <a:r>
                    <a:rPr lang="en-US" altLang="zh-CN"/>
                    <a:t> </a:t>
                  </a:r>
                  <a:endParaRPr lang="en-US" altLang="zh-CN">
                    <a:latin typeface="Tahoma" panose="020B0604030504040204" pitchFamily="34" charset="0"/>
                  </a:endParaRPr>
                </a:p>
              </p:txBody>
            </p:sp>
          </p:grpSp>
          <p:sp>
            <p:nvSpPr>
              <p:cNvPr id="4110" name="Text Box 14"/>
              <p:cNvSpPr/>
              <p:nvPr>
                <p:custDataLst>
                  <p:tags r:id="rId10"/>
                </p:custDataLst>
              </p:nvPr>
            </p:nvSpPr>
            <p:spPr>
              <a:xfrm>
                <a:off x="774" y="2381"/>
                <a:ext cx="639" cy="35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ctr"/>
                <a:r>
                  <a:rPr lang="en-US" altLang="zh-CN" sz="3200"/>
                  <a:t>Zn </a:t>
                </a:r>
                <a:endParaRPr lang="en-US" altLang="zh-CN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4111" name="Text Box 15"/>
              <p:cNvSpPr/>
              <p:nvPr>
                <p:custDataLst>
                  <p:tags r:id="rId11"/>
                </p:custDataLst>
              </p:nvPr>
            </p:nvSpPr>
            <p:spPr>
              <a:xfrm>
                <a:off x="2435" y="2396"/>
                <a:ext cx="438" cy="3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r>
                  <a:rPr lang="en-US" altLang="zh-CN" sz="3200"/>
                  <a:t>Cu </a:t>
                </a:r>
                <a:endParaRPr lang="en-US" altLang="zh-CN" sz="3200"/>
              </a:p>
            </p:txBody>
          </p:sp>
          <p:grpSp>
            <p:nvGrpSpPr>
              <p:cNvPr id="4112" name="Group 16"/>
              <p:cNvGrpSpPr/>
              <p:nvPr/>
            </p:nvGrpSpPr>
            <p:grpSpPr>
              <a:xfrm>
                <a:off x="1174" y="2709"/>
                <a:ext cx="1317" cy="1248"/>
                <a:chOff x="1213" y="2739"/>
                <a:chExt cx="1317" cy="1248"/>
              </a:xfrm>
            </p:grpSpPr>
            <p:cxnSp>
              <p:nvCxnSpPr>
                <p:cNvPr id="4113" name="Line 17"/>
                <p:cNvCxnSpPr/>
                <p:nvPr>
                  <p:custDataLst>
                    <p:tags r:id="rId12"/>
                  </p:custDataLst>
                </p:nvPr>
              </p:nvCxnSpPr>
              <p:spPr>
                <a:xfrm>
                  <a:off x="1213" y="2739"/>
                  <a:ext cx="0" cy="1248"/>
                </a:xfrm>
                <a:prstGeom prst="line">
                  <a:avLst/>
                </a:prstGeom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4114" name="Line 18"/>
                <p:cNvCxnSpPr/>
                <p:nvPr>
                  <p:custDataLst>
                    <p:tags r:id="rId13"/>
                  </p:custDataLst>
                </p:nvPr>
              </p:nvCxnSpPr>
              <p:spPr>
                <a:xfrm>
                  <a:off x="1213" y="3987"/>
                  <a:ext cx="1317" cy="0"/>
                </a:xfrm>
                <a:prstGeom prst="line">
                  <a:avLst/>
                </a:prstGeom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4115" name="Line 19"/>
                <p:cNvCxnSpPr/>
                <p:nvPr>
                  <p:custDataLst>
                    <p:tags r:id="rId14"/>
                  </p:custDataLst>
                </p:nvPr>
              </p:nvCxnSpPr>
              <p:spPr>
                <a:xfrm flipV="1">
                  <a:off x="2530" y="2739"/>
                  <a:ext cx="0" cy="1248"/>
                </a:xfrm>
                <a:prstGeom prst="line">
                  <a:avLst/>
                </a:prstGeom>
                <a:ln w="127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grpSp>
              <p:nvGrpSpPr>
                <p:cNvPr id="4116" name="Group 20"/>
                <p:cNvGrpSpPr/>
                <p:nvPr/>
              </p:nvGrpSpPr>
              <p:grpSpPr>
                <a:xfrm>
                  <a:off x="1220" y="3269"/>
                  <a:ext cx="1302" cy="667"/>
                  <a:chOff x="4047" y="11697"/>
                  <a:chExt cx="501" cy="452"/>
                </a:xfrm>
              </p:grpSpPr>
              <p:grpSp>
                <p:nvGrpSpPr>
                  <p:cNvPr id="4117" name="Group 21"/>
                  <p:cNvGrpSpPr/>
                  <p:nvPr/>
                </p:nvGrpSpPr>
                <p:grpSpPr>
                  <a:xfrm>
                    <a:off x="4047" y="11697"/>
                    <a:ext cx="501" cy="19"/>
                    <a:chOff x="3717" y="5241"/>
                    <a:chExt cx="627" cy="24"/>
                  </a:xfrm>
                </p:grpSpPr>
                <p:cxnSp>
                  <p:nvCxnSpPr>
                    <p:cNvPr id="4118" name="Line 22"/>
                    <p:cNvCxnSpPr/>
                    <p:nvPr>
                      <p:custDataLst>
                        <p:tags r:id="rId15"/>
                      </p:custDataLst>
                    </p:nvPr>
                  </p:nvCxnSpPr>
                  <p:spPr>
                    <a:xfrm>
                      <a:off x="3741" y="5262"/>
                      <a:ext cx="573" cy="0"/>
                    </a:xfrm>
                    <a:prstGeom prst="line">
                      <a:avLst/>
                    </a:prstGeom>
                    <a:ln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sp>
                  <p:nvSpPr>
                    <p:cNvPr id="4119" name="Freeform 23"/>
                    <p:cNvSpPr/>
                    <p:nvPr>
                      <p:custDataLst>
                        <p:tags r:id="rId16"/>
                      </p:custDataLst>
                    </p:nvPr>
                  </p:nvSpPr>
                  <p:spPr>
                    <a:xfrm>
                      <a:off x="4302" y="5241"/>
                      <a:ext cx="42" cy="24"/>
                    </a:xfrm>
                    <a:noFill/>
                    <a:ln w="9525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4120" name="Freeform 24"/>
                    <p:cNvSpPr/>
                    <p:nvPr>
                      <p:custDataLst>
                        <p:tags r:id="rId17"/>
                      </p:custDataLst>
                    </p:nvPr>
                  </p:nvSpPr>
                  <p:spPr>
                    <a:xfrm flipH="1">
                      <a:off x="3717" y="5241"/>
                      <a:ext cx="42" cy="24"/>
                    </a:xfrm>
                    <a:noFill/>
                    <a:ln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cxnSp>
                <p:nvCxnSpPr>
                  <p:cNvPr id="4121" name="Line 25"/>
                  <p:cNvCxnSpPr/>
                  <p:nvPr>
                    <p:custDataLst>
                      <p:tags r:id="rId18"/>
                    </p:custDataLst>
                  </p:nvPr>
                </p:nvCxnSpPr>
                <p:spPr>
                  <a:xfrm>
                    <a:off x="4066" y="11749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2" name="Line 26"/>
                  <p:cNvCxnSpPr/>
                  <p:nvPr>
                    <p:custDataLst>
                      <p:tags r:id="rId19"/>
                    </p:custDataLst>
                  </p:nvPr>
                </p:nvCxnSpPr>
                <p:spPr>
                  <a:xfrm>
                    <a:off x="4145" y="11749"/>
                    <a:ext cx="65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3" name="Line 27"/>
                  <p:cNvCxnSpPr/>
                  <p:nvPr>
                    <p:custDataLst>
                      <p:tags r:id="rId20"/>
                    </p:custDataLst>
                  </p:nvPr>
                </p:nvCxnSpPr>
                <p:spPr>
                  <a:xfrm>
                    <a:off x="4246" y="11749"/>
                    <a:ext cx="31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4" name="Line 28"/>
                  <p:cNvCxnSpPr/>
                  <p:nvPr>
                    <p:custDataLst>
                      <p:tags r:id="rId21"/>
                    </p:custDataLst>
                  </p:nvPr>
                </p:nvCxnSpPr>
                <p:spPr>
                  <a:xfrm>
                    <a:off x="4330" y="11749"/>
                    <a:ext cx="15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5" name="Line 29"/>
                  <p:cNvCxnSpPr/>
                  <p:nvPr>
                    <p:custDataLst>
                      <p:tags r:id="rId22"/>
                    </p:custDataLst>
                  </p:nvPr>
                </p:nvCxnSpPr>
                <p:spPr>
                  <a:xfrm>
                    <a:off x="4510" y="11749"/>
                    <a:ext cx="26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6" name="Line 30"/>
                  <p:cNvCxnSpPr/>
                  <p:nvPr>
                    <p:custDataLst>
                      <p:tags r:id="rId23"/>
                    </p:custDataLst>
                  </p:nvPr>
                </p:nvCxnSpPr>
                <p:spPr>
                  <a:xfrm>
                    <a:off x="4102" y="11790"/>
                    <a:ext cx="60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7" name="Line 31"/>
                  <p:cNvCxnSpPr/>
                  <p:nvPr>
                    <p:custDataLst>
                      <p:tags r:id="rId24"/>
                    </p:custDataLst>
                  </p:nvPr>
                </p:nvCxnSpPr>
                <p:spPr>
                  <a:xfrm flipV="1">
                    <a:off x="4239" y="11790"/>
                    <a:ext cx="91" cy="0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8" name="Line 32"/>
                  <p:cNvCxnSpPr/>
                  <p:nvPr>
                    <p:custDataLst>
                      <p:tags r:id="rId25"/>
                    </p:custDataLst>
                  </p:nvPr>
                </p:nvCxnSpPr>
                <p:spPr>
                  <a:xfrm>
                    <a:off x="4404" y="11790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29" name="Line 33"/>
                  <p:cNvCxnSpPr/>
                  <p:nvPr>
                    <p:custDataLst>
                      <p:tags r:id="rId26"/>
                    </p:custDataLst>
                  </p:nvPr>
                </p:nvCxnSpPr>
                <p:spPr>
                  <a:xfrm>
                    <a:off x="4483" y="11790"/>
                    <a:ext cx="34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0" name="Line 34"/>
                  <p:cNvCxnSpPr/>
                  <p:nvPr>
                    <p:custDataLst>
                      <p:tags r:id="rId27"/>
                    </p:custDataLst>
                  </p:nvPr>
                </p:nvCxnSpPr>
                <p:spPr>
                  <a:xfrm>
                    <a:off x="4064" y="11835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1" name="Line 35"/>
                  <p:cNvCxnSpPr/>
                  <p:nvPr>
                    <p:custDataLst>
                      <p:tags r:id="rId28"/>
                    </p:custDataLst>
                  </p:nvPr>
                </p:nvCxnSpPr>
                <p:spPr>
                  <a:xfrm>
                    <a:off x="4155" y="11835"/>
                    <a:ext cx="69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2" name="Line 36"/>
                  <p:cNvCxnSpPr/>
                  <p:nvPr>
                    <p:custDataLst>
                      <p:tags r:id="rId29"/>
                    </p:custDataLst>
                  </p:nvPr>
                </p:nvCxnSpPr>
                <p:spPr>
                  <a:xfrm>
                    <a:off x="4280" y="11835"/>
                    <a:ext cx="148" cy="0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3" name="Line 37"/>
                  <p:cNvCxnSpPr/>
                  <p:nvPr>
                    <p:custDataLst>
                      <p:tags r:id="rId30"/>
                    </p:custDataLst>
                  </p:nvPr>
                </p:nvCxnSpPr>
                <p:spPr>
                  <a:xfrm>
                    <a:off x="4462" y="11835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4" name="Line 38"/>
                  <p:cNvCxnSpPr/>
                  <p:nvPr>
                    <p:custDataLst>
                      <p:tags r:id="rId31"/>
                    </p:custDataLst>
                  </p:nvPr>
                </p:nvCxnSpPr>
                <p:spPr>
                  <a:xfrm>
                    <a:off x="4117" y="11885"/>
                    <a:ext cx="69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5" name="Line 39"/>
                  <p:cNvCxnSpPr/>
                  <p:nvPr>
                    <p:custDataLst>
                      <p:tags r:id="rId32"/>
                    </p:custDataLst>
                  </p:nvPr>
                </p:nvCxnSpPr>
                <p:spPr>
                  <a:xfrm>
                    <a:off x="4270" y="11890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6" name="Line 40"/>
                  <p:cNvCxnSpPr/>
                  <p:nvPr>
                    <p:custDataLst>
                      <p:tags r:id="rId33"/>
                    </p:custDataLst>
                  </p:nvPr>
                </p:nvCxnSpPr>
                <p:spPr>
                  <a:xfrm>
                    <a:off x="4349" y="11885"/>
                    <a:ext cx="29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7" name="Line 41"/>
                  <p:cNvCxnSpPr/>
                  <p:nvPr>
                    <p:custDataLst>
                      <p:tags r:id="rId34"/>
                    </p:custDataLst>
                  </p:nvPr>
                </p:nvCxnSpPr>
                <p:spPr>
                  <a:xfrm>
                    <a:off x="4411" y="11883"/>
                    <a:ext cx="67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8" name="Line 42"/>
                  <p:cNvCxnSpPr/>
                  <p:nvPr>
                    <p:custDataLst>
                      <p:tags r:id="rId35"/>
                    </p:custDataLst>
                  </p:nvPr>
                </p:nvCxnSpPr>
                <p:spPr>
                  <a:xfrm>
                    <a:off x="4133" y="11926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39" name="Line 43"/>
                  <p:cNvCxnSpPr/>
                  <p:nvPr>
                    <p:custDataLst>
                      <p:tags r:id="rId36"/>
                    </p:custDataLst>
                  </p:nvPr>
                </p:nvCxnSpPr>
                <p:spPr>
                  <a:xfrm>
                    <a:off x="4390" y="11926"/>
                    <a:ext cx="29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0" name="Line 44"/>
                  <p:cNvCxnSpPr/>
                  <p:nvPr>
                    <p:custDataLst>
                      <p:tags r:id="rId37"/>
                    </p:custDataLst>
                  </p:nvPr>
                </p:nvCxnSpPr>
                <p:spPr>
                  <a:xfrm>
                    <a:off x="4440" y="11926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1" name="Line 45"/>
                  <p:cNvCxnSpPr/>
                  <p:nvPr>
                    <p:custDataLst>
                      <p:tags r:id="rId38"/>
                    </p:custDataLst>
                  </p:nvPr>
                </p:nvCxnSpPr>
                <p:spPr>
                  <a:xfrm>
                    <a:off x="4061" y="11972"/>
                    <a:ext cx="44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2" name="Line 46"/>
                  <p:cNvCxnSpPr/>
                  <p:nvPr>
                    <p:custDataLst>
                      <p:tags r:id="rId39"/>
                    </p:custDataLst>
                  </p:nvPr>
                </p:nvCxnSpPr>
                <p:spPr>
                  <a:xfrm>
                    <a:off x="4140" y="11972"/>
                    <a:ext cx="65" cy="0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3" name="Line 47"/>
                  <p:cNvCxnSpPr/>
                  <p:nvPr>
                    <p:custDataLst>
                      <p:tags r:id="rId40"/>
                    </p:custDataLst>
                  </p:nvPr>
                </p:nvCxnSpPr>
                <p:spPr>
                  <a:xfrm>
                    <a:off x="4241" y="11972"/>
                    <a:ext cx="31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4" name="Line 48"/>
                  <p:cNvCxnSpPr/>
                  <p:nvPr>
                    <p:custDataLst>
                      <p:tags r:id="rId41"/>
                    </p:custDataLst>
                  </p:nvPr>
                </p:nvCxnSpPr>
                <p:spPr>
                  <a:xfrm>
                    <a:off x="4325" y="11972"/>
                    <a:ext cx="15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5" name="Line 49"/>
                  <p:cNvCxnSpPr/>
                  <p:nvPr>
                    <p:custDataLst>
                      <p:tags r:id="rId42"/>
                    </p:custDataLst>
                  </p:nvPr>
                </p:nvCxnSpPr>
                <p:spPr>
                  <a:xfrm>
                    <a:off x="4505" y="11972"/>
                    <a:ext cx="26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6" name="Line 50"/>
                  <p:cNvCxnSpPr/>
                  <p:nvPr>
                    <p:custDataLst>
                      <p:tags r:id="rId43"/>
                    </p:custDataLst>
                  </p:nvPr>
                </p:nvCxnSpPr>
                <p:spPr>
                  <a:xfrm>
                    <a:off x="4097" y="12012"/>
                    <a:ext cx="60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7" name="Line 51"/>
                  <p:cNvCxnSpPr/>
                  <p:nvPr>
                    <p:custDataLst>
                      <p:tags r:id="rId44"/>
                    </p:custDataLst>
                  </p:nvPr>
                </p:nvCxnSpPr>
                <p:spPr>
                  <a:xfrm flipV="1">
                    <a:off x="4234" y="12012"/>
                    <a:ext cx="91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8" name="Line 52"/>
                  <p:cNvCxnSpPr/>
                  <p:nvPr>
                    <p:custDataLst>
                      <p:tags r:id="rId45"/>
                    </p:custDataLst>
                  </p:nvPr>
                </p:nvCxnSpPr>
                <p:spPr>
                  <a:xfrm>
                    <a:off x="4399" y="12012"/>
                    <a:ext cx="44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49" name="Line 53"/>
                  <p:cNvCxnSpPr/>
                  <p:nvPr>
                    <p:custDataLst>
                      <p:tags r:id="rId46"/>
                    </p:custDataLst>
                  </p:nvPr>
                </p:nvCxnSpPr>
                <p:spPr>
                  <a:xfrm>
                    <a:off x="4478" y="12012"/>
                    <a:ext cx="34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0" name="Line 54"/>
                  <p:cNvCxnSpPr/>
                  <p:nvPr>
                    <p:custDataLst>
                      <p:tags r:id="rId47"/>
                    </p:custDataLst>
                  </p:nvPr>
                </p:nvCxnSpPr>
                <p:spPr>
                  <a:xfrm>
                    <a:off x="4059" y="12058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1" name="Line 55"/>
                  <p:cNvCxnSpPr/>
                  <p:nvPr>
                    <p:custDataLst>
                      <p:tags r:id="rId48"/>
                    </p:custDataLst>
                  </p:nvPr>
                </p:nvCxnSpPr>
                <p:spPr>
                  <a:xfrm>
                    <a:off x="4150" y="12058"/>
                    <a:ext cx="70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2" name="Line 56"/>
                  <p:cNvCxnSpPr/>
                  <p:nvPr>
                    <p:custDataLst>
                      <p:tags r:id="rId49"/>
                    </p:custDataLst>
                  </p:nvPr>
                </p:nvCxnSpPr>
                <p:spPr>
                  <a:xfrm>
                    <a:off x="4275" y="12058"/>
                    <a:ext cx="148" cy="0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3" name="Line 57"/>
                  <p:cNvCxnSpPr/>
                  <p:nvPr>
                    <p:custDataLst>
                      <p:tags r:id="rId50"/>
                    </p:custDataLst>
                  </p:nvPr>
                </p:nvCxnSpPr>
                <p:spPr>
                  <a:xfrm>
                    <a:off x="4457" y="12058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4" name="Line 58"/>
                  <p:cNvCxnSpPr/>
                  <p:nvPr>
                    <p:custDataLst>
                      <p:tags r:id="rId51"/>
                    </p:custDataLst>
                  </p:nvPr>
                </p:nvCxnSpPr>
                <p:spPr>
                  <a:xfrm>
                    <a:off x="4112" y="12108"/>
                    <a:ext cx="69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5" name="Line 59"/>
                  <p:cNvCxnSpPr/>
                  <p:nvPr>
                    <p:custDataLst>
                      <p:tags r:id="rId52"/>
                    </p:custDataLst>
                  </p:nvPr>
                </p:nvCxnSpPr>
                <p:spPr>
                  <a:xfrm>
                    <a:off x="4265" y="12113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6" name="Line 60"/>
                  <p:cNvCxnSpPr/>
                  <p:nvPr>
                    <p:custDataLst>
                      <p:tags r:id="rId53"/>
                    </p:custDataLst>
                  </p:nvPr>
                </p:nvCxnSpPr>
                <p:spPr>
                  <a:xfrm>
                    <a:off x="4344" y="12108"/>
                    <a:ext cx="29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7" name="Line 61"/>
                  <p:cNvCxnSpPr/>
                  <p:nvPr>
                    <p:custDataLst>
                      <p:tags r:id="rId54"/>
                    </p:custDataLst>
                  </p:nvPr>
                </p:nvCxnSpPr>
                <p:spPr>
                  <a:xfrm>
                    <a:off x="4407" y="12106"/>
                    <a:ext cx="67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8" name="Line 62"/>
                  <p:cNvCxnSpPr/>
                  <p:nvPr>
                    <p:custDataLst>
                      <p:tags r:id="rId55"/>
                    </p:custDataLst>
                  </p:nvPr>
                </p:nvCxnSpPr>
                <p:spPr>
                  <a:xfrm>
                    <a:off x="4129" y="12149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59" name="Line 63"/>
                  <p:cNvCxnSpPr/>
                  <p:nvPr>
                    <p:custDataLst>
                      <p:tags r:id="rId56"/>
                    </p:custDataLst>
                  </p:nvPr>
                </p:nvCxnSpPr>
                <p:spPr>
                  <a:xfrm>
                    <a:off x="4385" y="12149"/>
                    <a:ext cx="29" cy="0"/>
                  </a:xfrm>
                  <a:prstGeom prst="line">
                    <a:avLst/>
                  </a:prstGeom>
                  <a:ln w="1270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60" name="Line 64"/>
                  <p:cNvCxnSpPr/>
                  <p:nvPr>
                    <p:custDataLst>
                      <p:tags r:id="rId57"/>
                    </p:custDataLst>
                  </p:nvPr>
                </p:nvCxnSpPr>
                <p:spPr>
                  <a:xfrm>
                    <a:off x="4435" y="12149"/>
                    <a:ext cx="43" cy="0"/>
                  </a:xfrm>
                  <a:prstGeom prst="line">
                    <a:avLst/>
                  </a:prstGeom>
                  <a:ln w="6350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</p:grpSp>
          </p:grpSp>
        </p:grpSp>
        <p:sp>
          <p:nvSpPr>
            <p:cNvPr id="4161" name="Text Box 65"/>
            <p:cNvSpPr/>
            <p:nvPr>
              <p:custDataLst>
                <p:tags r:id="rId58"/>
              </p:custDataLst>
            </p:nvPr>
          </p:nvSpPr>
          <p:spPr>
            <a:xfrm>
              <a:off x="1573" y="2523"/>
              <a:ext cx="1177" cy="68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en-US" altLang="zh-CN" sz="2400"/>
                <a:t>CuSO</a:t>
              </a:r>
              <a:r>
                <a:rPr lang="en-US" altLang="zh-CN" sz="2400" baseline="-25000"/>
                <a:t>4</a:t>
              </a:r>
              <a:r>
                <a:rPr lang="zh-CN" altLang="en-US" sz="2400"/>
                <a:t>溶液</a:t>
              </a:r>
              <a:endParaRPr lang="zh-CN" altLang="en-US" sz="2400"/>
            </a:p>
          </p:txBody>
        </p:sp>
        <p:cxnSp>
          <p:nvCxnSpPr>
            <p:cNvPr id="4162" name="Line 66"/>
            <p:cNvCxnSpPr/>
            <p:nvPr>
              <p:custDataLst>
                <p:tags r:id="rId59"/>
              </p:custDataLst>
            </p:nvPr>
          </p:nvCxnSpPr>
          <p:spPr>
            <a:xfrm>
              <a:off x="1383" y="2840"/>
              <a:ext cx="375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cxnSp>
      </p:grpSp>
      <p:sp>
        <p:nvSpPr>
          <p:cNvPr id="4163" name="Text Box 67"/>
          <p:cNvSpPr/>
          <p:nvPr>
            <p:custDataLst>
              <p:tags r:id="rId60"/>
            </p:custDataLst>
          </p:nvPr>
        </p:nvSpPr>
        <p:spPr>
          <a:xfrm>
            <a:off x="250825" y="5467350"/>
            <a:ext cx="8135938" cy="9144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pPr algn="just"/>
            <a:r>
              <a:rPr lang="zh-CN" altLang="en-US"/>
              <a:t>负极（</a:t>
            </a:r>
            <a:r>
              <a:rPr lang="en-US" altLang="zh-CN"/>
              <a:t>Zn</a:t>
            </a:r>
            <a:r>
              <a:rPr lang="zh-CN" altLang="en-US"/>
              <a:t>）：      </a:t>
            </a:r>
            <a:r>
              <a:rPr lang="en-US" altLang="zh-CN"/>
              <a:t>Zn-2e</a:t>
            </a:r>
            <a:r>
              <a:rPr lang="en-US" altLang="zh-CN" baseline="30000"/>
              <a:t>-</a:t>
            </a:r>
            <a:r>
              <a:rPr lang="en-US" altLang="zh-CN"/>
              <a:t>=Zn</a:t>
            </a:r>
            <a:r>
              <a:rPr lang="en-US" altLang="zh-CN" baseline="30000"/>
              <a:t>2+  </a:t>
            </a:r>
            <a:r>
              <a:rPr lang="zh-CN" altLang="en-US"/>
              <a:t>（氧化反应）</a:t>
            </a:r>
            <a:endParaRPr lang="zh-CN" altLang="en-US"/>
          </a:p>
          <a:p>
            <a:pPr algn="just"/>
            <a:r>
              <a:rPr lang="zh-CN" altLang="en-US"/>
              <a:t>正极（</a:t>
            </a:r>
            <a:r>
              <a:rPr lang="en-US" altLang="zh-CN"/>
              <a:t>Pt</a:t>
            </a:r>
            <a:r>
              <a:rPr lang="zh-CN" altLang="en-US"/>
              <a:t>或</a:t>
            </a:r>
            <a:r>
              <a:rPr lang="en-US" altLang="zh-CN"/>
              <a:t>C</a:t>
            </a:r>
            <a:r>
              <a:rPr lang="zh-CN" altLang="en-US"/>
              <a:t>）：</a:t>
            </a:r>
            <a:r>
              <a:rPr lang="en-US" altLang="zh-CN"/>
              <a:t>Cu</a:t>
            </a:r>
            <a:r>
              <a:rPr lang="en-US" altLang="zh-CN" baseline="30000"/>
              <a:t>2+</a:t>
            </a:r>
            <a:r>
              <a:rPr lang="en-US" altLang="zh-CN"/>
              <a:t>+2e</a:t>
            </a:r>
            <a:r>
              <a:rPr lang="en-US" altLang="zh-CN" baseline="30000"/>
              <a:t>-</a:t>
            </a:r>
            <a:r>
              <a:rPr lang="en-US" altLang="zh-CN"/>
              <a:t>=Cu</a:t>
            </a:r>
            <a:r>
              <a:rPr lang="zh-CN" altLang="en-US"/>
              <a:t>（还原反应）</a:t>
            </a:r>
            <a:endParaRPr lang="zh-CN" altLang="en-US"/>
          </a:p>
        </p:txBody>
      </p:sp>
      <p:grpSp>
        <p:nvGrpSpPr>
          <p:cNvPr id="4164" name="Group 68"/>
          <p:cNvGrpSpPr/>
          <p:nvPr/>
        </p:nvGrpSpPr>
        <p:grpSpPr>
          <a:xfrm>
            <a:off x="4284663" y="1700213"/>
            <a:ext cx="4430712" cy="3167062"/>
            <a:chOff x="2699" y="1026"/>
            <a:chExt cx="2791" cy="1995"/>
          </a:xfrm>
        </p:grpSpPr>
        <p:sp>
          <p:nvSpPr>
            <p:cNvPr id="4165" name="Text Box 69"/>
            <p:cNvSpPr/>
            <p:nvPr>
              <p:custDataLst>
                <p:tags r:id="rId61"/>
              </p:custDataLst>
            </p:nvPr>
          </p:nvSpPr>
          <p:spPr>
            <a:xfrm>
              <a:off x="3860" y="1315"/>
              <a:ext cx="680" cy="322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just"/>
              <a:r>
                <a:rPr lang="zh-CN" altLang="en-US"/>
                <a:t>盐桥</a:t>
              </a:r>
              <a:endParaRPr lang="zh-CN" altLang="en-US">
                <a:latin typeface="Tahoma" panose="020B0604030504040204" pitchFamily="34" charset="0"/>
              </a:endParaRPr>
            </a:p>
          </p:txBody>
        </p:sp>
        <p:sp>
          <p:nvSpPr>
            <p:cNvPr id="4166" name="Text Box 70"/>
            <p:cNvSpPr/>
            <p:nvPr>
              <p:custDataLst>
                <p:tags r:id="rId62"/>
              </p:custDataLst>
            </p:nvPr>
          </p:nvSpPr>
          <p:spPr>
            <a:xfrm>
              <a:off x="2699" y="1501"/>
              <a:ext cx="438" cy="26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ctr"/>
              <a:r>
                <a:rPr lang="en-US" altLang="zh-CN"/>
                <a:t>Zn </a:t>
              </a:r>
              <a:endParaRPr lang="en-US" altLang="zh-CN">
                <a:latin typeface="Tahoma" panose="020B0604030504040204" pitchFamily="34" charset="0"/>
              </a:endParaRPr>
            </a:p>
          </p:txBody>
        </p:sp>
        <p:sp>
          <p:nvSpPr>
            <p:cNvPr id="4167" name="Text Box 71"/>
            <p:cNvSpPr/>
            <p:nvPr>
              <p:custDataLst>
                <p:tags r:id="rId63"/>
              </p:custDataLst>
            </p:nvPr>
          </p:nvSpPr>
          <p:spPr>
            <a:xfrm>
              <a:off x="5127" y="1469"/>
              <a:ext cx="301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/>
            <a:p>
              <a:pPr algn="ctr"/>
              <a:r>
                <a:rPr lang="en-US" altLang="zh-CN" sz="2400"/>
                <a:t>Cu </a:t>
              </a:r>
              <a:endParaRPr lang="en-US" altLang="zh-CN" sz="2400"/>
            </a:p>
          </p:txBody>
        </p:sp>
        <p:grpSp>
          <p:nvGrpSpPr>
            <p:cNvPr id="4168" name="Group 72"/>
            <p:cNvGrpSpPr/>
            <p:nvPr/>
          </p:nvGrpSpPr>
          <p:grpSpPr>
            <a:xfrm>
              <a:off x="2835" y="1026"/>
              <a:ext cx="2655" cy="1995"/>
              <a:chOff x="2699" y="1389"/>
              <a:chExt cx="2655" cy="1880"/>
            </a:xfrm>
          </p:grpSpPr>
          <p:sp>
            <p:nvSpPr>
              <p:cNvPr id="4169" name="Text Box 73"/>
              <p:cNvSpPr/>
              <p:nvPr>
                <p:custDataLst>
                  <p:tags r:id="rId64"/>
                </p:custDataLst>
              </p:nvPr>
            </p:nvSpPr>
            <p:spPr>
              <a:xfrm>
                <a:off x="2699" y="2943"/>
                <a:ext cx="1132" cy="3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400"/>
                  <a:t>ZnSO</a:t>
                </a:r>
                <a:r>
                  <a:rPr lang="en-US" altLang="zh-CN" sz="2400" baseline="-25000"/>
                  <a:t>4</a:t>
                </a:r>
                <a:r>
                  <a:rPr lang="zh-CN" altLang="en-US" sz="2400"/>
                  <a:t>溶液</a:t>
                </a:r>
                <a:endParaRPr lang="zh-CN" altLang="en-US" sz="2400">
                  <a:latin typeface="Tahoma" panose="020B0604030504040204" pitchFamily="34" charset="0"/>
                </a:endParaRPr>
              </a:p>
            </p:txBody>
          </p:sp>
          <p:sp>
            <p:nvSpPr>
              <p:cNvPr id="4170" name="Text Box 74"/>
              <p:cNvSpPr/>
              <p:nvPr>
                <p:custDataLst>
                  <p:tags r:id="rId65"/>
                </p:custDataLst>
              </p:nvPr>
            </p:nvSpPr>
            <p:spPr>
              <a:xfrm>
                <a:off x="4100" y="2954"/>
                <a:ext cx="1254" cy="3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pPr algn="just"/>
                <a:r>
                  <a:rPr lang="en-US" altLang="zh-CN" sz="2400"/>
                  <a:t>CuSO</a:t>
                </a:r>
                <a:r>
                  <a:rPr lang="en-US" altLang="zh-CN" sz="2400" baseline="-25000"/>
                  <a:t>4</a:t>
                </a:r>
                <a:r>
                  <a:rPr lang="zh-CN" altLang="en-US" sz="2400"/>
                  <a:t>溶液</a:t>
                </a:r>
                <a:endParaRPr lang="en-US" altLang="zh-CN" sz="2400"/>
              </a:p>
              <a:p>
                <a:pPr algn="just"/>
                <a:endParaRPr lang="zh-CN" altLang="en-US" sz="2400"/>
              </a:p>
              <a:p>
                <a:endParaRPr lang="en-US" altLang="zh-CN" sz="2400">
                  <a:latin typeface="Tahoma" panose="020B0604030504040204" pitchFamily="34" charset="0"/>
                </a:endParaRPr>
              </a:p>
            </p:txBody>
          </p:sp>
          <p:grpSp>
            <p:nvGrpSpPr>
              <p:cNvPr id="4171" name="Group 75"/>
              <p:cNvGrpSpPr/>
              <p:nvPr/>
            </p:nvGrpSpPr>
            <p:grpSpPr>
              <a:xfrm>
                <a:off x="3824" y="1389"/>
                <a:ext cx="327" cy="206"/>
                <a:chOff x="1429" y="2493"/>
                <a:chExt cx="764" cy="439"/>
              </a:xfrm>
            </p:grpSpPr>
            <p:sp>
              <p:nvSpPr>
                <p:cNvPr id="4172" name="Oval 76"/>
                <p:cNvSpPr/>
                <p:nvPr>
                  <p:custDataLst>
                    <p:tags r:id="rId66"/>
                  </p:custDataLst>
                </p:nvPr>
              </p:nvSpPr>
              <p:spPr>
                <a:xfrm>
                  <a:off x="1652" y="2493"/>
                  <a:ext cx="439" cy="439"/>
                </a:xfrm>
                <a:prstGeom prst="ellipse">
                  <a:avLst/>
                </a:prstGeom>
                <a:solidFill>
                  <a:srgbClr val="FFFFFF"/>
                </a:solidFill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4173" name="Text Box 77"/>
                <p:cNvSpPr/>
                <p:nvPr>
                  <p:custDataLst>
                    <p:tags r:id="rId67"/>
                  </p:custDataLst>
                </p:nvPr>
              </p:nvSpPr>
              <p:spPr>
                <a:xfrm>
                  <a:off x="1429" y="2570"/>
                  <a:ext cx="764" cy="3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lIns="0" tIns="0" rIns="0" bIns="0"/>
                <a:p>
                  <a:pPr algn="ctr"/>
                  <a:r>
                    <a:rPr lang="en-US" altLang="zh-CN" sz="2400"/>
                    <a:t> G</a:t>
                  </a:r>
                  <a:r>
                    <a:rPr lang="en-US" altLang="zh-CN" sz="1000"/>
                    <a:t> </a:t>
                  </a:r>
                  <a:endParaRPr lang="en-US" altLang="zh-CN" sz="2400">
                    <a:latin typeface="Tahoma" panose="020B0604030504040204" pitchFamily="34" charset="0"/>
                  </a:endParaRPr>
                </a:p>
              </p:txBody>
            </p:sp>
          </p:grpSp>
          <p:grpSp>
            <p:nvGrpSpPr>
              <p:cNvPr id="4174" name="Group 78"/>
              <p:cNvGrpSpPr/>
              <p:nvPr/>
            </p:nvGrpSpPr>
            <p:grpSpPr>
              <a:xfrm>
                <a:off x="2855" y="1485"/>
                <a:ext cx="2285" cy="1454"/>
                <a:chOff x="2855" y="1485"/>
                <a:chExt cx="2285" cy="1454"/>
              </a:xfrm>
            </p:grpSpPr>
            <p:sp>
              <p:nvSpPr>
                <p:cNvPr id="4175" name="AutoShape 79"/>
                <p:cNvSpPr/>
                <p:nvPr>
                  <p:custDataLst>
                    <p:tags r:id="rId68"/>
                  </p:custDataLst>
                </p:nvPr>
              </p:nvSpPr>
              <p:spPr>
                <a:xfrm>
                  <a:off x="3035" y="1960"/>
                  <a:ext cx="108" cy="9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4176" name="AutoShape 80"/>
                <p:cNvSpPr/>
                <p:nvPr>
                  <p:custDataLst>
                    <p:tags r:id="rId69"/>
                  </p:custDataLst>
                </p:nvPr>
              </p:nvSpPr>
              <p:spPr>
                <a:xfrm>
                  <a:off x="4819" y="1960"/>
                  <a:ext cx="108" cy="92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4177" name="Group 81"/>
                <p:cNvGrpSpPr/>
                <p:nvPr/>
              </p:nvGrpSpPr>
              <p:grpSpPr>
                <a:xfrm>
                  <a:off x="2855" y="2067"/>
                  <a:ext cx="905" cy="872"/>
                  <a:chOff x="1213" y="2739"/>
                  <a:chExt cx="1317" cy="1248"/>
                </a:xfrm>
              </p:grpSpPr>
              <p:cxnSp>
                <p:nvCxnSpPr>
                  <p:cNvPr id="4178" name="Line 82"/>
                  <p:cNvCxnSpPr/>
                  <p:nvPr>
                    <p:custDataLst>
                      <p:tags r:id="rId70"/>
                    </p:custDataLst>
                  </p:nvPr>
                </p:nvCxnSpPr>
                <p:spPr>
                  <a:xfrm>
                    <a:off x="1213" y="2739"/>
                    <a:ext cx="0" cy="124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179" name="Line 83"/>
                  <p:cNvCxnSpPr/>
                  <p:nvPr>
                    <p:custDataLst>
                      <p:tags r:id="rId71"/>
                    </p:custDataLst>
                  </p:nvPr>
                </p:nvCxnSpPr>
                <p:spPr>
                  <a:xfrm>
                    <a:off x="1213" y="3987"/>
                    <a:ext cx="1317" cy="0"/>
                  </a:xfrm>
                  <a:prstGeom prst="line">
                    <a:avLst/>
                  </a:prstGeom>
                  <a:ln w="9525">
                    <a:noFill/>
                  </a:ln>
                </p:spPr>
              </p:cxnSp>
              <p:cxnSp>
                <p:nvCxnSpPr>
                  <p:cNvPr id="4180" name="Line 84"/>
                  <p:cNvCxnSpPr/>
                  <p:nvPr>
                    <p:custDataLst>
                      <p:tags r:id="rId72"/>
                    </p:custDataLst>
                  </p:nvPr>
                </p:nvCxnSpPr>
                <p:spPr>
                  <a:xfrm flipV="1">
                    <a:off x="2530" y="2739"/>
                    <a:ext cx="0" cy="124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grpSp>
                <p:nvGrpSpPr>
                  <p:cNvPr id="4181" name="Group 85"/>
                  <p:cNvGrpSpPr/>
                  <p:nvPr/>
                </p:nvGrpSpPr>
                <p:grpSpPr>
                  <a:xfrm>
                    <a:off x="1220" y="3269"/>
                    <a:ext cx="1302" cy="667"/>
                    <a:chOff x="4047" y="11697"/>
                    <a:chExt cx="501" cy="452"/>
                  </a:xfrm>
                </p:grpSpPr>
                <p:grpSp>
                  <p:nvGrpSpPr>
                    <p:cNvPr id="4182" name="Group 86"/>
                    <p:cNvGrpSpPr/>
                    <p:nvPr/>
                  </p:nvGrpSpPr>
                  <p:grpSpPr>
                    <a:xfrm>
                      <a:off x="4047" y="11697"/>
                      <a:ext cx="501" cy="19"/>
                      <a:chOff x="3717" y="5241"/>
                      <a:chExt cx="627" cy="24"/>
                    </a:xfrm>
                  </p:grpSpPr>
                  <p:cxnSp>
                    <p:nvCxnSpPr>
                      <p:cNvPr id="4183" name="Line 87"/>
                      <p:cNvCxnSpPr/>
                      <p:nvPr>
                        <p:custDataLst>
                          <p:tags r:id="rId73"/>
                        </p:custDataLst>
                      </p:nvPr>
                    </p:nvCxnSpPr>
                    <p:spPr>
                      <a:xfrm>
                        <a:off x="3741" y="5262"/>
                        <a:ext cx="57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4184" name="Freeform 88"/>
                      <p:cNvSpPr/>
                      <p:nvPr>
                        <p:custDataLst>
                          <p:tags r:id="rId74"/>
                        </p:custDataLst>
                      </p:nvPr>
                    </p:nvSpPr>
                    <p:spPr>
                      <a:xfrm>
                        <a:off x="4302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185" name="Freeform 89"/>
                      <p:cNvSpPr/>
                      <p:nvPr>
                        <p:custDataLst>
                          <p:tags r:id="rId75"/>
                        </p:custDataLst>
                      </p:nvPr>
                    </p:nvSpPr>
                    <p:spPr>
                      <a:xfrm flipH="1">
                        <a:off x="3717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cxnSp>
                  <p:nvCxnSpPr>
                    <p:cNvPr id="4186" name="Line 90"/>
                    <p:cNvCxnSpPr/>
                    <p:nvPr>
                      <p:custDataLst>
                        <p:tags r:id="rId76"/>
                      </p:custDataLst>
                    </p:nvPr>
                  </p:nvCxnSpPr>
                  <p:spPr>
                    <a:xfrm>
                      <a:off x="4066" y="11749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87" name="Line 91"/>
                    <p:cNvCxnSpPr/>
                    <p:nvPr>
                      <p:custDataLst>
                        <p:tags r:id="rId77"/>
                      </p:custDataLst>
                    </p:nvPr>
                  </p:nvCxnSpPr>
                  <p:spPr>
                    <a:xfrm>
                      <a:off x="4145" y="11749"/>
                      <a:ext cx="6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88" name="Line 92"/>
                    <p:cNvCxnSpPr/>
                    <p:nvPr>
                      <p:custDataLst>
                        <p:tags r:id="rId78"/>
                      </p:custDataLst>
                    </p:nvPr>
                  </p:nvCxnSpPr>
                  <p:spPr>
                    <a:xfrm>
                      <a:off x="4246" y="11749"/>
                      <a:ext cx="3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89" name="Line 93"/>
                    <p:cNvCxnSpPr/>
                    <p:nvPr>
                      <p:custDataLst>
                        <p:tags r:id="rId79"/>
                      </p:custDataLst>
                    </p:nvPr>
                  </p:nvCxnSpPr>
                  <p:spPr>
                    <a:xfrm>
                      <a:off x="4330" y="11749"/>
                      <a:ext cx="1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0" name="Line 94"/>
                    <p:cNvCxnSpPr/>
                    <p:nvPr>
                      <p:custDataLst>
                        <p:tags r:id="rId80"/>
                      </p:custDataLst>
                    </p:nvPr>
                  </p:nvCxnSpPr>
                  <p:spPr>
                    <a:xfrm>
                      <a:off x="4510" y="11749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1" name="Line 95"/>
                    <p:cNvCxnSpPr/>
                    <p:nvPr>
                      <p:custDataLst>
                        <p:tags r:id="rId81"/>
                      </p:custDataLst>
                    </p:nvPr>
                  </p:nvCxnSpPr>
                  <p:spPr>
                    <a:xfrm>
                      <a:off x="4102" y="11790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2" name="Line 96"/>
                    <p:cNvCxnSpPr/>
                    <p:nvPr>
                      <p:custDataLst>
                        <p:tags r:id="rId82"/>
                      </p:custDataLst>
                    </p:nvPr>
                  </p:nvCxnSpPr>
                  <p:spPr>
                    <a:xfrm flipV="1">
                      <a:off x="4239" y="11790"/>
                      <a:ext cx="9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3" name="Line 97"/>
                    <p:cNvCxnSpPr/>
                    <p:nvPr>
                      <p:custDataLst>
                        <p:tags r:id="rId83"/>
                      </p:custDataLst>
                    </p:nvPr>
                  </p:nvCxnSpPr>
                  <p:spPr>
                    <a:xfrm>
                      <a:off x="4404" y="11790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4" name="Line 98"/>
                    <p:cNvCxnSpPr/>
                    <p:nvPr>
                      <p:custDataLst>
                        <p:tags r:id="rId84"/>
                      </p:custDataLst>
                    </p:nvPr>
                  </p:nvCxnSpPr>
                  <p:spPr>
                    <a:xfrm>
                      <a:off x="4483" y="11790"/>
                      <a:ext cx="3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5" name="Line 99"/>
                    <p:cNvCxnSpPr/>
                    <p:nvPr>
                      <p:custDataLst>
                        <p:tags r:id="rId85"/>
                      </p:custDataLst>
                    </p:nvPr>
                  </p:nvCxnSpPr>
                  <p:spPr>
                    <a:xfrm>
                      <a:off x="4064" y="11835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6" name="Line 100"/>
                    <p:cNvCxnSpPr/>
                    <p:nvPr>
                      <p:custDataLst>
                        <p:tags r:id="rId86"/>
                      </p:custDataLst>
                    </p:nvPr>
                  </p:nvCxnSpPr>
                  <p:spPr>
                    <a:xfrm>
                      <a:off x="4155" y="11835"/>
                      <a:ext cx="6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7" name="Line 101"/>
                    <p:cNvCxnSpPr/>
                    <p:nvPr>
                      <p:custDataLst>
                        <p:tags r:id="rId87"/>
                      </p:custDataLst>
                    </p:nvPr>
                  </p:nvCxnSpPr>
                  <p:spPr>
                    <a:xfrm>
                      <a:off x="4280" y="11835"/>
                      <a:ext cx="14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8" name="Line 102"/>
                    <p:cNvCxnSpPr/>
                    <p:nvPr>
                      <p:custDataLst>
                        <p:tags r:id="rId88"/>
                      </p:custDataLst>
                    </p:nvPr>
                  </p:nvCxnSpPr>
                  <p:spPr>
                    <a:xfrm>
                      <a:off x="4462" y="11835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199" name="Line 103"/>
                    <p:cNvCxnSpPr/>
                    <p:nvPr>
                      <p:custDataLst>
                        <p:tags r:id="rId89"/>
                      </p:custDataLst>
                    </p:nvPr>
                  </p:nvCxnSpPr>
                  <p:spPr>
                    <a:xfrm>
                      <a:off x="4117" y="11885"/>
                      <a:ext cx="6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0" name="Line 104"/>
                    <p:cNvCxnSpPr/>
                    <p:nvPr>
                      <p:custDataLst>
                        <p:tags r:id="rId90"/>
                      </p:custDataLst>
                    </p:nvPr>
                  </p:nvCxnSpPr>
                  <p:spPr>
                    <a:xfrm>
                      <a:off x="4270" y="11890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1" name="Line 105"/>
                    <p:cNvCxnSpPr/>
                    <p:nvPr>
                      <p:custDataLst>
                        <p:tags r:id="rId91"/>
                      </p:custDataLst>
                    </p:nvPr>
                  </p:nvCxnSpPr>
                  <p:spPr>
                    <a:xfrm>
                      <a:off x="4349" y="11885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2" name="Line 106"/>
                    <p:cNvCxnSpPr/>
                    <p:nvPr>
                      <p:custDataLst>
                        <p:tags r:id="rId92"/>
                      </p:custDataLst>
                    </p:nvPr>
                  </p:nvCxnSpPr>
                  <p:spPr>
                    <a:xfrm>
                      <a:off x="4411" y="11883"/>
                      <a:ext cx="67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3" name="Line 107"/>
                    <p:cNvCxnSpPr/>
                    <p:nvPr>
                      <p:custDataLst>
                        <p:tags r:id="rId93"/>
                      </p:custDataLst>
                    </p:nvPr>
                  </p:nvCxnSpPr>
                  <p:spPr>
                    <a:xfrm>
                      <a:off x="4133" y="11926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4" name="Line 108"/>
                    <p:cNvCxnSpPr/>
                    <p:nvPr>
                      <p:custDataLst>
                        <p:tags r:id="rId94"/>
                      </p:custDataLst>
                    </p:nvPr>
                  </p:nvCxnSpPr>
                  <p:spPr>
                    <a:xfrm>
                      <a:off x="4390" y="11926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5" name="Line 109"/>
                    <p:cNvCxnSpPr/>
                    <p:nvPr>
                      <p:custDataLst>
                        <p:tags r:id="rId95"/>
                      </p:custDataLst>
                    </p:nvPr>
                  </p:nvCxnSpPr>
                  <p:spPr>
                    <a:xfrm>
                      <a:off x="4440" y="11926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6" name="Line 110"/>
                    <p:cNvCxnSpPr/>
                    <p:nvPr>
                      <p:custDataLst>
                        <p:tags r:id="rId96"/>
                      </p:custDataLst>
                    </p:nvPr>
                  </p:nvCxnSpPr>
                  <p:spPr>
                    <a:xfrm>
                      <a:off x="4061" y="11972"/>
                      <a:ext cx="4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7" name="Line 111"/>
                    <p:cNvCxnSpPr/>
                    <p:nvPr>
                      <p:custDataLst>
                        <p:tags r:id="rId97"/>
                      </p:custDataLst>
                    </p:nvPr>
                  </p:nvCxnSpPr>
                  <p:spPr>
                    <a:xfrm>
                      <a:off x="4140" y="11972"/>
                      <a:ext cx="6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8" name="Line 112"/>
                    <p:cNvCxnSpPr/>
                    <p:nvPr>
                      <p:custDataLst>
                        <p:tags r:id="rId98"/>
                      </p:custDataLst>
                    </p:nvPr>
                  </p:nvCxnSpPr>
                  <p:spPr>
                    <a:xfrm>
                      <a:off x="4241" y="11972"/>
                      <a:ext cx="3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09" name="Line 113"/>
                    <p:cNvCxnSpPr/>
                    <p:nvPr>
                      <p:custDataLst>
                        <p:tags r:id="rId99"/>
                      </p:custDataLst>
                    </p:nvPr>
                  </p:nvCxnSpPr>
                  <p:spPr>
                    <a:xfrm>
                      <a:off x="4325" y="11972"/>
                      <a:ext cx="1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0" name="Line 114"/>
                    <p:cNvCxnSpPr/>
                    <p:nvPr>
                      <p:custDataLst>
                        <p:tags r:id="rId100"/>
                      </p:custDataLst>
                    </p:nvPr>
                  </p:nvCxnSpPr>
                  <p:spPr>
                    <a:xfrm>
                      <a:off x="4505" y="11972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1" name="Line 115"/>
                    <p:cNvCxnSpPr/>
                    <p:nvPr>
                      <p:custDataLst>
                        <p:tags r:id="rId101"/>
                      </p:custDataLst>
                    </p:nvPr>
                  </p:nvCxnSpPr>
                  <p:spPr>
                    <a:xfrm>
                      <a:off x="4097" y="12012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2" name="Line 116"/>
                    <p:cNvCxnSpPr/>
                    <p:nvPr>
                      <p:custDataLst>
                        <p:tags r:id="rId102"/>
                      </p:custDataLst>
                    </p:nvPr>
                  </p:nvCxnSpPr>
                  <p:spPr>
                    <a:xfrm flipV="1">
                      <a:off x="4234" y="12012"/>
                      <a:ext cx="9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3" name="Line 117"/>
                    <p:cNvCxnSpPr/>
                    <p:nvPr>
                      <p:custDataLst>
                        <p:tags r:id="rId103"/>
                      </p:custDataLst>
                    </p:nvPr>
                  </p:nvCxnSpPr>
                  <p:spPr>
                    <a:xfrm>
                      <a:off x="4399" y="12012"/>
                      <a:ext cx="4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4" name="Line 118"/>
                    <p:cNvCxnSpPr/>
                    <p:nvPr>
                      <p:custDataLst>
                        <p:tags r:id="rId104"/>
                      </p:custDataLst>
                    </p:nvPr>
                  </p:nvCxnSpPr>
                  <p:spPr>
                    <a:xfrm>
                      <a:off x="4478" y="12012"/>
                      <a:ext cx="3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5" name="Line 119"/>
                    <p:cNvCxnSpPr/>
                    <p:nvPr>
                      <p:custDataLst>
                        <p:tags r:id="rId105"/>
                      </p:custDataLst>
                    </p:nvPr>
                  </p:nvCxnSpPr>
                  <p:spPr>
                    <a:xfrm>
                      <a:off x="4059" y="12058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6" name="Line 120"/>
                    <p:cNvCxnSpPr/>
                    <p:nvPr>
                      <p:custDataLst>
                        <p:tags r:id="rId106"/>
                      </p:custDataLst>
                    </p:nvPr>
                  </p:nvCxnSpPr>
                  <p:spPr>
                    <a:xfrm>
                      <a:off x="4150" y="12058"/>
                      <a:ext cx="7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7" name="Line 121"/>
                    <p:cNvCxnSpPr/>
                    <p:nvPr>
                      <p:custDataLst>
                        <p:tags r:id="rId107"/>
                      </p:custDataLst>
                    </p:nvPr>
                  </p:nvCxnSpPr>
                  <p:spPr>
                    <a:xfrm>
                      <a:off x="4275" y="12058"/>
                      <a:ext cx="14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8" name="Line 122"/>
                    <p:cNvCxnSpPr/>
                    <p:nvPr>
                      <p:custDataLst>
                        <p:tags r:id="rId108"/>
                      </p:custDataLst>
                    </p:nvPr>
                  </p:nvCxnSpPr>
                  <p:spPr>
                    <a:xfrm>
                      <a:off x="4457" y="12058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19" name="Line 123"/>
                    <p:cNvCxnSpPr/>
                    <p:nvPr>
                      <p:custDataLst>
                        <p:tags r:id="rId109"/>
                      </p:custDataLst>
                    </p:nvPr>
                  </p:nvCxnSpPr>
                  <p:spPr>
                    <a:xfrm>
                      <a:off x="4112" y="12108"/>
                      <a:ext cx="6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20" name="Line 124"/>
                    <p:cNvCxnSpPr/>
                    <p:nvPr>
                      <p:custDataLst>
                        <p:tags r:id="rId110"/>
                      </p:custDataLst>
                    </p:nvPr>
                  </p:nvCxnSpPr>
                  <p:spPr>
                    <a:xfrm>
                      <a:off x="4265" y="12113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21" name="Line 125"/>
                    <p:cNvCxnSpPr/>
                    <p:nvPr>
                      <p:custDataLst>
                        <p:tags r:id="rId111"/>
                      </p:custDataLst>
                    </p:nvPr>
                  </p:nvCxnSpPr>
                  <p:spPr>
                    <a:xfrm>
                      <a:off x="4344" y="12108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22" name="Line 126"/>
                    <p:cNvCxnSpPr/>
                    <p:nvPr>
                      <p:custDataLst>
                        <p:tags r:id="rId112"/>
                      </p:custDataLst>
                    </p:nvPr>
                  </p:nvCxnSpPr>
                  <p:spPr>
                    <a:xfrm>
                      <a:off x="4407" y="12106"/>
                      <a:ext cx="67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23" name="Line 127"/>
                    <p:cNvCxnSpPr/>
                    <p:nvPr>
                      <p:custDataLst>
                        <p:tags r:id="rId113"/>
                      </p:custDataLst>
                    </p:nvPr>
                  </p:nvCxnSpPr>
                  <p:spPr>
                    <a:xfrm>
                      <a:off x="4129" y="12149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24" name="Line 128"/>
                    <p:cNvCxnSpPr/>
                    <p:nvPr>
                      <p:custDataLst>
                        <p:tags r:id="rId114"/>
                      </p:custDataLst>
                    </p:nvPr>
                  </p:nvCxnSpPr>
                  <p:spPr>
                    <a:xfrm>
                      <a:off x="4385" y="12149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25" name="Line 129"/>
                    <p:cNvCxnSpPr/>
                    <p:nvPr>
                      <p:custDataLst>
                        <p:tags r:id="rId115"/>
                      </p:custDataLst>
                    </p:nvPr>
                  </p:nvCxnSpPr>
                  <p:spPr>
                    <a:xfrm>
                      <a:off x="4435" y="12149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</p:grpSp>
            </p:grpSp>
            <p:grpSp>
              <p:nvGrpSpPr>
                <p:cNvPr id="4226" name="Group 130"/>
                <p:cNvGrpSpPr/>
                <p:nvPr/>
              </p:nvGrpSpPr>
              <p:grpSpPr>
                <a:xfrm>
                  <a:off x="4236" y="2067"/>
                  <a:ext cx="904" cy="872"/>
                  <a:chOff x="1213" y="2739"/>
                  <a:chExt cx="1317" cy="1248"/>
                </a:xfrm>
              </p:grpSpPr>
              <p:cxnSp>
                <p:nvCxnSpPr>
                  <p:cNvPr id="4227" name="Line 131"/>
                  <p:cNvCxnSpPr/>
                  <p:nvPr>
                    <p:custDataLst>
                      <p:tags r:id="rId116"/>
                    </p:custDataLst>
                  </p:nvPr>
                </p:nvCxnSpPr>
                <p:spPr>
                  <a:xfrm>
                    <a:off x="1213" y="2739"/>
                    <a:ext cx="0" cy="124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228" name="Line 132"/>
                  <p:cNvCxnSpPr/>
                  <p:nvPr>
                    <p:custDataLst>
                      <p:tags r:id="rId117"/>
                    </p:custDataLst>
                  </p:nvPr>
                </p:nvCxnSpPr>
                <p:spPr>
                  <a:xfrm>
                    <a:off x="1213" y="3987"/>
                    <a:ext cx="1317" cy="0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229" name="Line 133"/>
                  <p:cNvCxnSpPr/>
                  <p:nvPr>
                    <p:custDataLst>
                      <p:tags r:id="rId118"/>
                    </p:custDataLst>
                  </p:nvPr>
                </p:nvCxnSpPr>
                <p:spPr>
                  <a:xfrm flipV="1">
                    <a:off x="2530" y="2739"/>
                    <a:ext cx="0" cy="1248"/>
                  </a:xfrm>
                  <a:prstGeom prst="line">
                    <a:avLst/>
                  </a:prstGeom>
                  <a:ln w="9525" cap="flat" cmpd="sng">
                    <a:solidFill>
                      <a:srgbClr val="FF0000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cxnSp>
              <p:grpSp>
                <p:nvGrpSpPr>
                  <p:cNvPr id="4230" name="Group 134"/>
                  <p:cNvGrpSpPr/>
                  <p:nvPr/>
                </p:nvGrpSpPr>
                <p:grpSpPr>
                  <a:xfrm>
                    <a:off x="1220" y="3269"/>
                    <a:ext cx="1302" cy="667"/>
                    <a:chOff x="4047" y="11697"/>
                    <a:chExt cx="501" cy="452"/>
                  </a:xfrm>
                </p:grpSpPr>
                <p:grpSp>
                  <p:nvGrpSpPr>
                    <p:cNvPr id="4231" name="Group 135"/>
                    <p:cNvGrpSpPr/>
                    <p:nvPr/>
                  </p:nvGrpSpPr>
                  <p:grpSpPr>
                    <a:xfrm>
                      <a:off x="4047" y="11697"/>
                      <a:ext cx="501" cy="19"/>
                      <a:chOff x="3717" y="5241"/>
                      <a:chExt cx="627" cy="24"/>
                    </a:xfrm>
                  </p:grpSpPr>
                  <p:cxnSp>
                    <p:nvCxnSpPr>
                      <p:cNvPr id="4232" name="Line 136"/>
                      <p:cNvCxnSpPr/>
                      <p:nvPr>
                        <p:custDataLst>
                          <p:tags r:id="rId119"/>
                        </p:custDataLst>
                      </p:nvPr>
                    </p:nvCxnSpPr>
                    <p:spPr>
                      <a:xfrm>
                        <a:off x="3741" y="5262"/>
                        <a:ext cx="57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4233" name="Freeform 137"/>
                      <p:cNvSpPr/>
                      <p:nvPr>
                        <p:custDataLst>
                          <p:tags r:id="rId120"/>
                        </p:custDataLst>
                      </p:nvPr>
                    </p:nvSpPr>
                    <p:spPr>
                      <a:xfrm>
                        <a:off x="4302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34" name="Freeform 138"/>
                      <p:cNvSpPr/>
                      <p:nvPr>
                        <p:custDataLst>
                          <p:tags r:id="rId121"/>
                        </p:custDataLst>
                      </p:nvPr>
                    </p:nvSpPr>
                    <p:spPr>
                      <a:xfrm flipH="1">
                        <a:off x="3717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cxnSp>
                  <p:nvCxnSpPr>
                    <p:cNvPr id="4235" name="Line 139"/>
                    <p:cNvCxnSpPr/>
                    <p:nvPr>
                      <p:custDataLst>
                        <p:tags r:id="rId122"/>
                      </p:custDataLst>
                    </p:nvPr>
                  </p:nvCxnSpPr>
                  <p:spPr>
                    <a:xfrm>
                      <a:off x="4066" y="11749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36" name="Line 140"/>
                    <p:cNvCxnSpPr/>
                    <p:nvPr>
                      <p:custDataLst>
                        <p:tags r:id="rId123"/>
                      </p:custDataLst>
                    </p:nvPr>
                  </p:nvCxnSpPr>
                  <p:spPr>
                    <a:xfrm>
                      <a:off x="4145" y="11749"/>
                      <a:ext cx="6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37" name="Line 141"/>
                    <p:cNvCxnSpPr/>
                    <p:nvPr>
                      <p:custDataLst>
                        <p:tags r:id="rId124"/>
                      </p:custDataLst>
                    </p:nvPr>
                  </p:nvCxnSpPr>
                  <p:spPr>
                    <a:xfrm>
                      <a:off x="4246" y="11749"/>
                      <a:ext cx="3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38" name="Line 142"/>
                    <p:cNvCxnSpPr/>
                    <p:nvPr>
                      <p:custDataLst>
                        <p:tags r:id="rId125"/>
                      </p:custDataLst>
                    </p:nvPr>
                  </p:nvCxnSpPr>
                  <p:spPr>
                    <a:xfrm>
                      <a:off x="4330" y="11749"/>
                      <a:ext cx="1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39" name="Line 143"/>
                    <p:cNvCxnSpPr/>
                    <p:nvPr>
                      <p:custDataLst>
                        <p:tags r:id="rId126"/>
                      </p:custDataLst>
                    </p:nvPr>
                  </p:nvCxnSpPr>
                  <p:spPr>
                    <a:xfrm>
                      <a:off x="4510" y="11749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0" name="Line 144"/>
                    <p:cNvCxnSpPr/>
                    <p:nvPr>
                      <p:custDataLst>
                        <p:tags r:id="rId127"/>
                      </p:custDataLst>
                    </p:nvPr>
                  </p:nvCxnSpPr>
                  <p:spPr>
                    <a:xfrm>
                      <a:off x="4102" y="11790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1" name="Line 145"/>
                    <p:cNvCxnSpPr/>
                    <p:nvPr>
                      <p:custDataLst>
                        <p:tags r:id="rId128"/>
                      </p:custDataLst>
                    </p:nvPr>
                  </p:nvCxnSpPr>
                  <p:spPr>
                    <a:xfrm flipV="1">
                      <a:off x="4239" y="11790"/>
                      <a:ext cx="9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2" name="Line 146"/>
                    <p:cNvCxnSpPr/>
                    <p:nvPr>
                      <p:custDataLst>
                        <p:tags r:id="rId129"/>
                      </p:custDataLst>
                    </p:nvPr>
                  </p:nvCxnSpPr>
                  <p:spPr>
                    <a:xfrm>
                      <a:off x="4404" y="11790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3" name="Line 147"/>
                    <p:cNvCxnSpPr/>
                    <p:nvPr>
                      <p:custDataLst>
                        <p:tags r:id="rId130"/>
                      </p:custDataLst>
                    </p:nvPr>
                  </p:nvCxnSpPr>
                  <p:spPr>
                    <a:xfrm>
                      <a:off x="4483" y="11790"/>
                      <a:ext cx="3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4" name="Line 148"/>
                    <p:cNvCxnSpPr/>
                    <p:nvPr>
                      <p:custDataLst>
                        <p:tags r:id="rId131"/>
                      </p:custDataLst>
                    </p:nvPr>
                  </p:nvCxnSpPr>
                  <p:spPr>
                    <a:xfrm>
                      <a:off x="4064" y="11835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5" name="Line 149"/>
                    <p:cNvCxnSpPr/>
                    <p:nvPr>
                      <p:custDataLst>
                        <p:tags r:id="rId132"/>
                      </p:custDataLst>
                    </p:nvPr>
                  </p:nvCxnSpPr>
                  <p:spPr>
                    <a:xfrm>
                      <a:off x="4155" y="11835"/>
                      <a:ext cx="6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6" name="Line 150"/>
                    <p:cNvCxnSpPr/>
                    <p:nvPr>
                      <p:custDataLst>
                        <p:tags r:id="rId133"/>
                      </p:custDataLst>
                    </p:nvPr>
                  </p:nvCxnSpPr>
                  <p:spPr>
                    <a:xfrm>
                      <a:off x="4280" y="11835"/>
                      <a:ext cx="14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7" name="Line 151"/>
                    <p:cNvCxnSpPr/>
                    <p:nvPr>
                      <p:custDataLst>
                        <p:tags r:id="rId134"/>
                      </p:custDataLst>
                    </p:nvPr>
                  </p:nvCxnSpPr>
                  <p:spPr>
                    <a:xfrm>
                      <a:off x="4462" y="11835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8" name="Line 152"/>
                    <p:cNvCxnSpPr/>
                    <p:nvPr>
                      <p:custDataLst>
                        <p:tags r:id="rId135"/>
                      </p:custDataLst>
                    </p:nvPr>
                  </p:nvCxnSpPr>
                  <p:spPr>
                    <a:xfrm>
                      <a:off x="4117" y="11885"/>
                      <a:ext cx="6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49" name="Line 153"/>
                    <p:cNvCxnSpPr/>
                    <p:nvPr>
                      <p:custDataLst>
                        <p:tags r:id="rId136"/>
                      </p:custDataLst>
                    </p:nvPr>
                  </p:nvCxnSpPr>
                  <p:spPr>
                    <a:xfrm>
                      <a:off x="4270" y="11890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0" name="Line 154"/>
                    <p:cNvCxnSpPr/>
                    <p:nvPr>
                      <p:custDataLst>
                        <p:tags r:id="rId137"/>
                      </p:custDataLst>
                    </p:nvPr>
                  </p:nvCxnSpPr>
                  <p:spPr>
                    <a:xfrm>
                      <a:off x="4349" y="11885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1" name="Line 155"/>
                    <p:cNvCxnSpPr/>
                    <p:nvPr>
                      <p:custDataLst>
                        <p:tags r:id="rId138"/>
                      </p:custDataLst>
                    </p:nvPr>
                  </p:nvCxnSpPr>
                  <p:spPr>
                    <a:xfrm>
                      <a:off x="4411" y="11883"/>
                      <a:ext cx="67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2" name="Line 156"/>
                    <p:cNvCxnSpPr/>
                    <p:nvPr>
                      <p:custDataLst>
                        <p:tags r:id="rId139"/>
                      </p:custDataLst>
                    </p:nvPr>
                  </p:nvCxnSpPr>
                  <p:spPr>
                    <a:xfrm>
                      <a:off x="4133" y="11926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3" name="Line 157"/>
                    <p:cNvCxnSpPr/>
                    <p:nvPr>
                      <p:custDataLst>
                        <p:tags r:id="rId140"/>
                      </p:custDataLst>
                    </p:nvPr>
                  </p:nvCxnSpPr>
                  <p:spPr>
                    <a:xfrm>
                      <a:off x="4390" y="11926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4" name="Line 158"/>
                    <p:cNvCxnSpPr/>
                    <p:nvPr>
                      <p:custDataLst>
                        <p:tags r:id="rId141"/>
                      </p:custDataLst>
                    </p:nvPr>
                  </p:nvCxnSpPr>
                  <p:spPr>
                    <a:xfrm>
                      <a:off x="4440" y="11926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5" name="Line 159"/>
                    <p:cNvCxnSpPr/>
                    <p:nvPr>
                      <p:custDataLst>
                        <p:tags r:id="rId142"/>
                      </p:custDataLst>
                    </p:nvPr>
                  </p:nvCxnSpPr>
                  <p:spPr>
                    <a:xfrm>
                      <a:off x="4061" y="11972"/>
                      <a:ext cx="4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6" name="Line 160"/>
                    <p:cNvCxnSpPr/>
                    <p:nvPr>
                      <p:custDataLst>
                        <p:tags r:id="rId143"/>
                      </p:custDataLst>
                    </p:nvPr>
                  </p:nvCxnSpPr>
                  <p:spPr>
                    <a:xfrm>
                      <a:off x="4140" y="11972"/>
                      <a:ext cx="6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7" name="Line 161"/>
                    <p:cNvCxnSpPr/>
                    <p:nvPr>
                      <p:custDataLst>
                        <p:tags r:id="rId144"/>
                      </p:custDataLst>
                    </p:nvPr>
                  </p:nvCxnSpPr>
                  <p:spPr>
                    <a:xfrm>
                      <a:off x="4241" y="11972"/>
                      <a:ext cx="3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8" name="Line 162"/>
                    <p:cNvCxnSpPr/>
                    <p:nvPr>
                      <p:custDataLst>
                        <p:tags r:id="rId145"/>
                      </p:custDataLst>
                    </p:nvPr>
                  </p:nvCxnSpPr>
                  <p:spPr>
                    <a:xfrm>
                      <a:off x="4325" y="11972"/>
                      <a:ext cx="1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59" name="Line 163"/>
                    <p:cNvCxnSpPr/>
                    <p:nvPr>
                      <p:custDataLst>
                        <p:tags r:id="rId146"/>
                      </p:custDataLst>
                    </p:nvPr>
                  </p:nvCxnSpPr>
                  <p:spPr>
                    <a:xfrm>
                      <a:off x="4505" y="11972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0" name="Line 164"/>
                    <p:cNvCxnSpPr/>
                    <p:nvPr>
                      <p:custDataLst>
                        <p:tags r:id="rId147"/>
                      </p:custDataLst>
                    </p:nvPr>
                  </p:nvCxnSpPr>
                  <p:spPr>
                    <a:xfrm>
                      <a:off x="4097" y="12012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1" name="Line 165"/>
                    <p:cNvCxnSpPr/>
                    <p:nvPr>
                      <p:custDataLst>
                        <p:tags r:id="rId148"/>
                      </p:custDataLst>
                    </p:nvPr>
                  </p:nvCxnSpPr>
                  <p:spPr>
                    <a:xfrm flipV="1">
                      <a:off x="4234" y="12012"/>
                      <a:ext cx="9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2" name="Line 166"/>
                    <p:cNvCxnSpPr/>
                    <p:nvPr>
                      <p:custDataLst>
                        <p:tags r:id="rId149"/>
                      </p:custDataLst>
                    </p:nvPr>
                  </p:nvCxnSpPr>
                  <p:spPr>
                    <a:xfrm>
                      <a:off x="4399" y="12012"/>
                      <a:ext cx="4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3" name="Line 167"/>
                    <p:cNvCxnSpPr/>
                    <p:nvPr>
                      <p:custDataLst>
                        <p:tags r:id="rId150"/>
                      </p:custDataLst>
                    </p:nvPr>
                  </p:nvCxnSpPr>
                  <p:spPr>
                    <a:xfrm>
                      <a:off x="4478" y="12012"/>
                      <a:ext cx="34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4" name="Line 168"/>
                    <p:cNvCxnSpPr/>
                    <p:nvPr>
                      <p:custDataLst>
                        <p:tags r:id="rId151"/>
                      </p:custDataLst>
                    </p:nvPr>
                  </p:nvCxnSpPr>
                  <p:spPr>
                    <a:xfrm>
                      <a:off x="4059" y="12058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5" name="Line 169"/>
                    <p:cNvCxnSpPr/>
                    <p:nvPr>
                      <p:custDataLst>
                        <p:tags r:id="rId152"/>
                      </p:custDataLst>
                    </p:nvPr>
                  </p:nvCxnSpPr>
                  <p:spPr>
                    <a:xfrm>
                      <a:off x="4150" y="12058"/>
                      <a:ext cx="7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6" name="Line 170"/>
                    <p:cNvCxnSpPr/>
                    <p:nvPr>
                      <p:custDataLst>
                        <p:tags r:id="rId153"/>
                      </p:custDataLst>
                    </p:nvPr>
                  </p:nvCxnSpPr>
                  <p:spPr>
                    <a:xfrm>
                      <a:off x="4275" y="12058"/>
                      <a:ext cx="14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7" name="Line 171"/>
                    <p:cNvCxnSpPr/>
                    <p:nvPr>
                      <p:custDataLst>
                        <p:tags r:id="rId154"/>
                      </p:custDataLst>
                    </p:nvPr>
                  </p:nvCxnSpPr>
                  <p:spPr>
                    <a:xfrm>
                      <a:off x="4457" y="12058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8" name="Line 172"/>
                    <p:cNvCxnSpPr/>
                    <p:nvPr>
                      <p:custDataLst>
                        <p:tags r:id="rId155"/>
                      </p:custDataLst>
                    </p:nvPr>
                  </p:nvCxnSpPr>
                  <p:spPr>
                    <a:xfrm>
                      <a:off x="4112" y="12108"/>
                      <a:ext cx="6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69" name="Line 173"/>
                    <p:cNvCxnSpPr/>
                    <p:nvPr>
                      <p:custDataLst>
                        <p:tags r:id="rId156"/>
                      </p:custDataLst>
                    </p:nvPr>
                  </p:nvCxnSpPr>
                  <p:spPr>
                    <a:xfrm>
                      <a:off x="4265" y="12113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70" name="Line 174"/>
                    <p:cNvCxnSpPr/>
                    <p:nvPr>
                      <p:custDataLst>
                        <p:tags r:id="rId157"/>
                      </p:custDataLst>
                    </p:nvPr>
                  </p:nvCxnSpPr>
                  <p:spPr>
                    <a:xfrm>
                      <a:off x="4344" y="12108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71" name="Line 175"/>
                    <p:cNvCxnSpPr/>
                    <p:nvPr>
                      <p:custDataLst>
                        <p:tags r:id="rId158"/>
                      </p:custDataLst>
                    </p:nvPr>
                  </p:nvCxnSpPr>
                  <p:spPr>
                    <a:xfrm>
                      <a:off x="4407" y="12106"/>
                      <a:ext cx="67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72" name="Line 176"/>
                    <p:cNvCxnSpPr/>
                    <p:nvPr>
                      <p:custDataLst>
                        <p:tags r:id="rId159"/>
                      </p:custDataLst>
                    </p:nvPr>
                  </p:nvCxnSpPr>
                  <p:spPr>
                    <a:xfrm>
                      <a:off x="4129" y="12149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73" name="Line 177"/>
                    <p:cNvCxnSpPr/>
                    <p:nvPr>
                      <p:custDataLst>
                        <p:tags r:id="rId160"/>
                      </p:custDataLst>
                    </p:nvPr>
                  </p:nvCxnSpPr>
                  <p:spPr>
                    <a:xfrm>
                      <a:off x="4385" y="12149"/>
                      <a:ext cx="2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74" name="Line 178"/>
                    <p:cNvCxnSpPr/>
                    <p:nvPr>
                      <p:custDataLst>
                        <p:tags r:id="rId161"/>
                      </p:custDataLst>
                    </p:nvPr>
                  </p:nvCxnSpPr>
                  <p:spPr>
                    <a:xfrm>
                      <a:off x="4435" y="12149"/>
                      <a:ext cx="4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</p:grpSp>
            </p:grpSp>
            <p:cxnSp>
              <p:nvCxnSpPr>
                <p:cNvPr id="4275" name="Line 179"/>
                <p:cNvCxnSpPr/>
                <p:nvPr>
                  <p:custDataLst>
                    <p:tags r:id="rId162"/>
                  </p:custDataLst>
                </p:nvPr>
              </p:nvCxnSpPr>
              <p:spPr>
                <a:xfrm>
                  <a:off x="3089" y="1496"/>
                  <a:ext cx="825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4276" name="Line 180"/>
                <p:cNvCxnSpPr/>
                <p:nvPr>
                  <p:custDataLst>
                    <p:tags r:id="rId163"/>
                  </p:custDataLst>
                </p:nvPr>
              </p:nvCxnSpPr>
              <p:spPr>
                <a:xfrm>
                  <a:off x="4109" y="1485"/>
                  <a:ext cx="763" cy="0"/>
                </a:xfrm>
                <a:prstGeom prst="line">
                  <a:avLst/>
                </a:prstGeom>
                <a:ln w="38100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grpSp>
              <p:nvGrpSpPr>
                <p:cNvPr id="4277" name="Group 181"/>
                <p:cNvGrpSpPr/>
                <p:nvPr/>
              </p:nvGrpSpPr>
              <p:grpSpPr>
                <a:xfrm>
                  <a:off x="3264" y="1934"/>
                  <a:ext cx="1430" cy="634"/>
                  <a:chOff x="7424" y="1631"/>
                  <a:chExt cx="1979" cy="916"/>
                </a:xfrm>
              </p:grpSpPr>
              <p:grpSp>
                <p:nvGrpSpPr>
                  <p:cNvPr id="4278" name="Group 182"/>
                  <p:cNvGrpSpPr/>
                  <p:nvPr/>
                </p:nvGrpSpPr>
                <p:grpSpPr>
                  <a:xfrm>
                    <a:off x="7424" y="1631"/>
                    <a:ext cx="1979" cy="916"/>
                    <a:chOff x="4604" y="491"/>
                    <a:chExt cx="2314" cy="834"/>
                  </a:xfrm>
                </p:grpSpPr>
                <p:grpSp>
                  <p:nvGrpSpPr>
                    <p:cNvPr id="4279" name="Group 183"/>
                    <p:cNvGrpSpPr/>
                    <p:nvPr/>
                  </p:nvGrpSpPr>
                  <p:grpSpPr>
                    <a:xfrm rot="-5400000">
                      <a:off x="5229" y="-134"/>
                      <a:ext cx="834" cy="2084"/>
                      <a:chOff x="4064" y="2943"/>
                      <a:chExt cx="515" cy="1570"/>
                    </a:xfrm>
                  </p:grpSpPr>
                  <p:sp>
                    <p:nvSpPr>
                      <p:cNvPr id="4280" name="Rectangle 184"/>
                      <p:cNvSpPr/>
                      <p:nvPr>
                        <p:custDataLst>
                          <p:tags r:id="rId164"/>
                        </p:custDataLst>
                      </p:nvPr>
                    </p:nvSpPr>
                    <p:spPr>
                      <a:xfrm flipH="1">
                        <a:off x="4064" y="2969"/>
                        <a:ext cx="397" cy="5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1" name="Rectangle 185"/>
                      <p:cNvSpPr/>
                      <p:nvPr>
                        <p:custDataLst>
                          <p:tags r:id="rId165"/>
                        </p:custDataLst>
                      </p:nvPr>
                    </p:nvSpPr>
                    <p:spPr>
                      <a:xfrm flipH="1">
                        <a:off x="4504" y="3096"/>
                        <a:ext cx="57" cy="1417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2" name="Rectangle 186"/>
                      <p:cNvSpPr/>
                      <p:nvPr>
                        <p:custDataLst>
                          <p:tags r:id="rId166"/>
                        </p:custDataLst>
                      </p:nvPr>
                    </p:nvSpPr>
                    <p:spPr>
                      <a:xfrm flipH="1">
                        <a:off x="4448" y="2943"/>
                        <a:ext cx="131" cy="17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3" name="Freeform 187"/>
                      <p:cNvSpPr/>
                      <p:nvPr>
                        <p:custDataLst>
                          <p:tags r:id="rId167"/>
                        </p:custDataLst>
                      </p:nvPr>
                    </p:nvSpPr>
                    <p:spPr>
                      <a:xfrm flipH="1">
                        <a:off x="4423" y="2970"/>
                        <a:ext cx="139" cy="189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4" name="Freeform 188"/>
                      <p:cNvSpPr/>
                      <p:nvPr>
                        <p:custDataLst>
                          <p:tags r:id="rId168"/>
                        </p:custDataLst>
                      </p:nvPr>
                    </p:nvSpPr>
                    <p:spPr>
                      <a:xfrm flipH="1">
                        <a:off x="4444" y="3024"/>
                        <a:ext cx="61" cy="99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grpSp>
                  <p:nvGrpSpPr>
                    <p:cNvPr id="4285" name="Group 189"/>
                    <p:cNvGrpSpPr/>
                    <p:nvPr/>
                  </p:nvGrpSpPr>
                  <p:grpSpPr>
                    <a:xfrm flipH="1">
                      <a:off x="6584" y="491"/>
                      <a:ext cx="334" cy="833"/>
                      <a:chOff x="6344" y="1241"/>
                      <a:chExt cx="334" cy="833"/>
                    </a:xfrm>
                  </p:grpSpPr>
                  <p:sp>
                    <p:nvSpPr>
                      <p:cNvPr id="4286" name="Rectangle 190"/>
                      <p:cNvSpPr/>
                      <p:nvPr>
                        <p:custDataLst>
                          <p:tags r:id="rId169"/>
                        </p:custDataLst>
                      </p:nvPr>
                    </p:nvSpPr>
                    <p:spPr>
                      <a:xfrm rot="-5400000" flipH="1">
                        <a:off x="6106" y="1709"/>
                        <a:ext cx="643" cy="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7" name="Rectangle 191"/>
                      <p:cNvSpPr/>
                      <p:nvPr>
                        <p:custDataLst>
                          <p:tags r:id="rId170"/>
                        </p:custDataLst>
                      </p:nvPr>
                    </p:nvSpPr>
                    <p:spPr>
                      <a:xfrm rot="-5400000" flipH="1">
                        <a:off x="6370" y="1214"/>
                        <a:ext cx="212" cy="2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 cap="flat" cmpd="sng">
                        <a:solidFill>
                          <a:srgbClr val="FF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8" name="Freeform 192"/>
                      <p:cNvSpPr/>
                      <p:nvPr>
                        <p:custDataLst>
                          <p:tags r:id="rId171"/>
                        </p:custDataLst>
                      </p:nvPr>
                    </p:nvSpPr>
                    <p:spPr>
                      <a:xfrm rot="-5400000" flipH="1">
                        <a:off x="6419" y="1234"/>
                        <a:ext cx="225" cy="292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89" name="Freeform 193"/>
                      <p:cNvSpPr/>
                      <p:nvPr>
                        <p:custDataLst>
                          <p:tags r:id="rId172"/>
                        </p:custDataLst>
                      </p:nvPr>
                    </p:nvSpPr>
                    <p:spPr>
                      <a:xfrm rot="-5400000" flipH="1">
                        <a:off x="6496" y="1332"/>
                        <a:ext cx="99" cy="15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</p:grpSp>
              <p:grpSp>
                <p:nvGrpSpPr>
                  <p:cNvPr id="4290" name="Group 194"/>
                  <p:cNvGrpSpPr/>
                  <p:nvPr/>
                </p:nvGrpSpPr>
                <p:grpSpPr>
                  <a:xfrm>
                    <a:off x="7457" y="1794"/>
                    <a:ext cx="90" cy="737"/>
                    <a:chOff x="8728" y="6297"/>
                    <a:chExt cx="446" cy="452"/>
                  </a:xfrm>
                </p:grpSpPr>
                <p:grpSp>
                  <p:nvGrpSpPr>
                    <p:cNvPr id="4291" name="Group 195"/>
                    <p:cNvGrpSpPr/>
                    <p:nvPr/>
                  </p:nvGrpSpPr>
                  <p:grpSpPr>
                    <a:xfrm>
                      <a:off x="8728" y="6297"/>
                      <a:ext cx="446" cy="19"/>
                      <a:chOff x="3717" y="5241"/>
                      <a:chExt cx="627" cy="24"/>
                    </a:xfrm>
                  </p:grpSpPr>
                  <p:cxnSp>
                    <p:nvCxnSpPr>
                      <p:cNvPr id="4292" name="Line 196"/>
                      <p:cNvCxnSpPr/>
                      <p:nvPr>
                        <p:custDataLst>
                          <p:tags r:id="rId173"/>
                        </p:custDataLst>
                      </p:nvPr>
                    </p:nvCxnSpPr>
                    <p:spPr>
                      <a:xfrm>
                        <a:off x="3741" y="5262"/>
                        <a:ext cx="57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4293" name="Freeform 197"/>
                      <p:cNvSpPr/>
                      <p:nvPr>
                        <p:custDataLst>
                          <p:tags r:id="rId174"/>
                        </p:custDataLst>
                      </p:nvPr>
                    </p:nvSpPr>
                    <p:spPr>
                      <a:xfrm>
                        <a:off x="4302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294" name="Freeform 198"/>
                      <p:cNvSpPr/>
                      <p:nvPr>
                        <p:custDataLst>
                          <p:tags r:id="rId175"/>
                        </p:custDataLst>
                      </p:nvPr>
                    </p:nvSpPr>
                    <p:spPr>
                      <a:xfrm flipH="1">
                        <a:off x="3717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cxnSp>
                  <p:nvCxnSpPr>
                    <p:cNvPr id="4295" name="Line 199"/>
                    <p:cNvCxnSpPr/>
                    <p:nvPr>
                      <p:custDataLst>
                        <p:tags r:id="rId176"/>
                      </p:custDataLst>
                    </p:nvPr>
                  </p:nvCxnSpPr>
                  <p:spPr>
                    <a:xfrm>
                      <a:off x="8745" y="63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96" name="Line 200"/>
                    <p:cNvCxnSpPr/>
                    <p:nvPr>
                      <p:custDataLst>
                        <p:tags r:id="rId177"/>
                      </p:custDataLst>
                    </p:nvPr>
                  </p:nvCxnSpPr>
                  <p:spPr>
                    <a:xfrm>
                      <a:off x="8815" y="6349"/>
                      <a:ext cx="5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97" name="Line 201"/>
                    <p:cNvCxnSpPr/>
                    <p:nvPr>
                      <p:custDataLst>
                        <p:tags r:id="rId178"/>
                      </p:custDataLst>
                    </p:nvPr>
                  </p:nvCxnSpPr>
                  <p:spPr>
                    <a:xfrm>
                      <a:off x="8905" y="6349"/>
                      <a:ext cx="2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98" name="Line 202"/>
                    <p:cNvCxnSpPr/>
                    <p:nvPr>
                      <p:custDataLst>
                        <p:tags r:id="rId179"/>
                      </p:custDataLst>
                    </p:nvPr>
                  </p:nvCxnSpPr>
                  <p:spPr>
                    <a:xfrm>
                      <a:off x="8980" y="6349"/>
                      <a:ext cx="13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299" name="Line 203"/>
                    <p:cNvCxnSpPr/>
                    <p:nvPr>
                      <p:custDataLst>
                        <p:tags r:id="rId180"/>
                      </p:custDataLst>
                    </p:nvPr>
                  </p:nvCxnSpPr>
                  <p:spPr>
                    <a:xfrm>
                      <a:off x="9140" y="6349"/>
                      <a:ext cx="2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0" name="Line 204"/>
                    <p:cNvCxnSpPr/>
                    <p:nvPr>
                      <p:custDataLst>
                        <p:tags r:id="rId181"/>
                      </p:custDataLst>
                    </p:nvPr>
                  </p:nvCxnSpPr>
                  <p:spPr>
                    <a:xfrm>
                      <a:off x="8777" y="6390"/>
                      <a:ext cx="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1" name="Line 205"/>
                    <p:cNvCxnSpPr/>
                    <p:nvPr>
                      <p:custDataLst>
                        <p:tags r:id="rId182"/>
                      </p:custDataLst>
                    </p:nvPr>
                  </p:nvCxnSpPr>
                  <p:spPr>
                    <a:xfrm flipV="1">
                      <a:off x="8899" y="6390"/>
                      <a:ext cx="8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2" name="Line 206"/>
                    <p:cNvCxnSpPr/>
                    <p:nvPr>
                      <p:custDataLst>
                        <p:tags r:id="rId183"/>
                      </p:custDataLst>
                    </p:nvPr>
                  </p:nvCxnSpPr>
                  <p:spPr>
                    <a:xfrm>
                      <a:off x="9046" y="6390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3" name="Line 207"/>
                    <p:cNvCxnSpPr/>
                    <p:nvPr>
                      <p:custDataLst>
                        <p:tags r:id="rId184"/>
                      </p:custDataLst>
                    </p:nvPr>
                  </p:nvCxnSpPr>
                  <p:spPr>
                    <a:xfrm>
                      <a:off x="9116" y="6390"/>
                      <a:ext cx="3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4" name="Line 208"/>
                    <p:cNvCxnSpPr/>
                    <p:nvPr>
                      <p:custDataLst>
                        <p:tags r:id="rId185"/>
                      </p:custDataLst>
                    </p:nvPr>
                  </p:nvCxnSpPr>
                  <p:spPr>
                    <a:xfrm>
                      <a:off x="8743" y="6435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5" name="Line 209"/>
                    <p:cNvCxnSpPr/>
                    <p:nvPr>
                      <p:custDataLst>
                        <p:tags r:id="rId186"/>
                      </p:custDataLst>
                    </p:nvPr>
                  </p:nvCxnSpPr>
                  <p:spPr>
                    <a:xfrm>
                      <a:off x="8824" y="6435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6" name="Line 210"/>
                    <p:cNvCxnSpPr/>
                    <p:nvPr>
                      <p:custDataLst>
                        <p:tags r:id="rId187"/>
                      </p:custDataLst>
                    </p:nvPr>
                  </p:nvCxnSpPr>
                  <p:spPr>
                    <a:xfrm>
                      <a:off x="8935" y="6435"/>
                      <a:ext cx="13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7" name="Line 211"/>
                    <p:cNvCxnSpPr/>
                    <p:nvPr>
                      <p:custDataLst>
                        <p:tags r:id="rId188"/>
                      </p:custDataLst>
                    </p:nvPr>
                  </p:nvCxnSpPr>
                  <p:spPr>
                    <a:xfrm>
                      <a:off x="9097" y="6435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8" name="Line 212"/>
                    <p:cNvCxnSpPr/>
                    <p:nvPr>
                      <p:custDataLst>
                        <p:tags r:id="rId189"/>
                      </p:custDataLst>
                    </p:nvPr>
                  </p:nvCxnSpPr>
                  <p:spPr>
                    <a:xfrm>
                      <a:off x="8790" y="6485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09" name="Line 213"/>
                    <p:cNvCxnSpPr/>
                    <p:nvPr>
                      <p:custDataLst>
                        <p:tags r:id="rId190"/>
                      </p:custDataLst>
                    </p:nvPr>
                  </p:nvCxnSpPr>
                  <p:spPr>
                    <a:xfrm>
                      <a:off x="8926" y="6490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0" name="Line 214"/>
                    <p:cNvCxnSpPr/>
                    <p:nvPr>
                      <p:custDataLst>
                        <p:tags r:id="rId191"/>
                      </p:custDataLst>
                    </p:nvPr>
                  </p:nvCxnSpPr>
                  <p:spPr>
                    <a:xfrm>
                      <a:off x="8997" y="6485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1" name="Line 215"/>
                    <p:cNvCxnSpPr/>
                    <p:nvPr>
                      <p:custDataLst>
                        <p:tags r:id="rId192"/>
                      </p:custDataLst>
                    </p:nvPr>
                  </p:nvCxnSpPr>
                  <p:spPr>
                    <a:xfrm>
                      <a:off x="9052" y="6483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2" name="Line 216"/>
                    <p:cNvCxnSpPr/>
                    <p:nvPr>
                      <p:custDataLst>
                        <p:tags r:id="rId193"/>
                      </p:custDataLst>
                    </p:nvPr>
                  </p:nvCxnSpPr>
                  <p:spPr>
                    <a:xfrm>
                      <a:off x="8805" y="6526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3" name="Line 217"/>
                    <p:cNvCxnSpPr/>
                    <p:nvPr>
                      <p:custDataLst>
                        <p:tags r:id="rId194"/>
                      </p:custDataLst>
                    </p:nvPr>
                  </p:nvCxnSpPr>
                  <p:spPr>
                    <a:xfrm>
                      <a:off x="9033" y="6526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4" name="Line 218"/>
                    <p:cNvCxnSpPr/>
                    <p:nvPr>
                      <p:custDataLst>
                        <p:tags r:id="rId195"/>
                      </p:custDataLst>
                    </p:nvPr>
                  </p:nvCxnSpPr>
                  <p:spPr>
                    <a:xfrm>
                      <a:off x="9078" y="6526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5" name="Line 219"/>
                    <p:cNvCxnSpPr/>
                    <p:nvPr>
                      <p:custDataLst>
                        <p:tags r:id="rId196"/>
                      </p:custDataLst>
                    </p:nvPr>
                  </p:nvCxnSpPr>
                  <p:spPr>
                    <a:xfrm>
                      <a:off x="8741" y="6572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6" name="Line 220"/>
                    <p:cNvCxnSpPr/>
                    <p:nvPr>
                      <p:custDataLst>
                        <p:tags r:id="rId197"/>
                      </p:custDataLst>
                    </p:nvPr>
                  </p:nvCxnSpPr>
                  <p:spPr>
                    <a:xfrm>
                      <a:off x="8811" y="6572"/>
                      <a:ext cx="5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7" name="Line 221"/>
                    <p:cNvCxnSpPr/>
                    <p:nvPr>
                      <p:custDataLst>
                        <p:tags r:id="rId198"/>
                      </p:custDataLst>
                    </p:nvPr>
                  </p:nvCxnSpPr>
                  <p:spPr>
                    <a:xfrm>
                      <a:off x="8901" y="6572"/>
                      <a:ext cx="2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8" name="Line 222"/>
                    <p:cNvCxnSpPr/>
                    <p:nvPr>
                      <p:custDataLst>
                        <p:tags r:id="rId199"/>
                      </p:custDataLst>
                    </p:nvPr>
                  </p:nvCxnSpPr>
                  <p:spPr>
                    <a:xfrm>
                      <a:off x="8976" y="6572"/>
                      <a:ext cx="13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19" name="Line 223"/>
                    <p:cNvCxnSpPr/>
                    <p:nvPr>
                      <p:custDataLst>
                        <p:tags r:id="rId200"/>
                      </p:custDataLst>
                    </p:nvPr>
                  </p:nvCxnSpPr>
                  <p:spPr>
                    <a:xfrm>
                      <a:off x="9136" y="6572"/>
                      <a:ext cx="2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0" name="Line 224"/>
                    <p:cNvCxnSpPr/>
                    <p:nvPr>
                      <p:custDataLst>
                        <p:tags r:id="rId201"/>
                      </p:custDataLst>
                    </p:nvPr>
                  </p:nvCxnSpPr>
                  <p:spPr>
                    <a:xfrm>
                      <a:off x="8773" y="6612"/>
                      <a:ext cx="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1" name="Line 225"/>
                    <p:cNvCxnSpPr/>
                    <p:nvPr>
                      <p:custDataLst>
                        <p:tags r:id="rId202"/>
                      </p:custDataLst>
                    </p:nvPr>
                  </p:nvCxnSpPr>
                  <p:spPr>
                    <a:xfrm flipV="1">
                      <a:off x="8894" y="6612"/>
                      <a:ext cx="8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2" name="Line 226"/>
                    <p:cNvCxnSpPr/>
                    <p:nvPr>
                      <p:custDataLst>
                        <p:tags r:id="rId203"/>
                      </p:custDataLst>
                    </p:nvPr>
                  </p:nvCxnSpPr>
                  <p:spPr>
                    <a:xfrm>
                      <a:off x="9042" y="6612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3" name="Line 227"/>
                    <p:cNvCxnSpPr/>
                    <p:nvPr>
                      <p:custDataLst>
                        <p:tags r:id="rId204"/>
                      </p:custDataLst>
                    </p:nvPr>
                  </p:nvCxnSpPr>
                  <p:spPr>
                    <a:xfrm>
                      <a:off x="9112" y="6612"/>
                      <a:ext cx="3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4" name="Line 228"/>
                    <p:cNvCxnSpPr/>
                    <p:nvPr>
                      <p:custDataLst>
                        <p:tags r:id="rId205"/>
                      </p:custDataLst>
                    </p:nvPr>
                  </p:nvCxnSpPr>
                  <p:spPr>
                    <a:xfrm>
                      <a:off x="8739" y="6658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5" name="Line 229"/>
                    <p:cNvCxnSpPr/>
                    <p:nvPr>
                      <p:custDataLst>
                        <p:tags r:id="rId206"/>
                      </p:custDataLst>
                    </p:nvPr>
                  </p:nvCxnSpPr>
                  <p:spPr>
                    <a:xfrm>
                      <a:off x="8820" y="6658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6" name="Line 230"/>
                    <p:cNvCxnSpPr/>
                    <p:nvPr>
                      <p:custDataLst>
                        <p:tags r:id="rId207"/>
                      </p:custDataLst>
                    </p:nvPr>
                  </p:nvCxnSpPr>
                  <p:spPr>
                    <a:xfrm>
                      <a:off x="8931" y="6658"/>
                      <a:ext cx="13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7" name="Line 231"/>
                    <p:cNvCxnSpPr/>
                    <p:nvPr>
                      <p:custDataLst>
                        <p:tags r:id="rId208"/>
                      </p:custDataLst>
                    </p:nvPr>
                  </p:nvCxnSpPr>
                  <p:spPr>
                    <a:xfrm>
                      <a:off x="9093" y="6658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8" name="Line 232"/>
                    <p:cNvCxnSpPr/>
                    <p:nvPr>
                      <p:custDataLst>
                        <p:tags r:id="rId209"/>
                      </p:custDataLst>
                    </p:nvPr>
                  </p:nvCxnSpPr>
                  <p:spPr>
                    <a:xfrm>
                      <a:off x="8786" y="6708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29" name="Line 233"/>
                    <p:cNvCxnSpPr/>
                    <p:nvPr>
                      <p:custDataLst>
                        <p:tags r:id="rId210"/>
                      </p:custDataLst>
                    </p:nvPr>
                  </p:nvCxnSpPr>
                  <p:spPr>
                    <a:xfrm>
                      <a:off x="8922" y="6713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30" name="Line 234"/>
                    <p:cNvCxnSpPr/>
                    <p:nvPr>
                      <p:custDataLst>
                        <p:tags r:id="rId211"/>
                      </p:custDataLst>
                    </p:nvPr>
                  </p:nvCxnSpPr>
                  <p:spPr>
                    <a:xfrm>
                      <a:off x="8993" y="6708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31" name="Line 235"/>
                    <p:cNvCxnSpPr/>
                    <p:nvPr>
                      <p:custDataLst>
                        <p:tags r:id="rId212"/>
                      </p:custDataLst>
                    </p:nvPr>
                  </p:nvCxnSpPr>
                  <p:spPr>
                    <a:xfrm>
                      <a:off x="9048" y="6706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32" name="Line 236"/>
                    <p:cNvCxnSpPr/>
                    <p:nvPr>
                      <p:custDataLst>
                        <p:tags r:id="rId213"/>
                      </p:custDataLst>
                    </p:nvPr>
                  </p:nvCxnSpPr>
                  <p:spPr>
                    <a:xfrm>
                      <a:off x="8801" y="67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33" name="Line 237"/>
                    <p:cNvCxnSpPr/>
                    <p:nvPr>
                      <p:custDataLst>
                        <p:tags r:id="rId214"/>
                      </p:custDataLst>
                    </p:nvPr>
                  </p:nvCxnSpPr>
                  <p:spPr>
                    <a:xfrm>
                      <a:off x="9029" y="6749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34" name="Line 238"/>
                    <p:cNvCxnSpPr/>
                    <p:nvPr>
                      <p:custDataLst>
                        <p:tags r:id="rId215"/>
                      </p:custDataLst>
                    </p:nvPr>
                  </p:nvCxnSpPr>
                  <p:spPr>
                    <a:xfrm>
                      <a:off x="9074" y="67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sp>
                  <p:nvSpPr>
                    <p:cNvPr id="4335" name="Oval 239"/>
                    <p:cNvSpPr/>
                    <p:nvPr>
                      <p:custDataLst>
                        <p:tags r:id="rId216"/>
                      </p:custDataLst>
                    </p:nvPr>
                  </p:nvSpPr>
                  <p:spPr>
                    <a:xfrm>
                      <a:off x="8984" y="6649"/>
                      <a:ext cx="28" cy="28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4336" name="Oval 240"/>
                    <p:cNvSpPr/>
                    <p:nvPr>
                      <p:custDataLst>
                        <p:tags r:id="rId217"/>
                      </p:custDataLst>
                    </p:nvPr>
                  </p:nvSpPr>
                  <p:spPr>
                    <a:xfrm>
                      <a:off x="9034" y="6584"/>
                      <a:ext cx="28" cy="28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337" name="Group 241"/>
                  <p:cNvGrpSpPr/>
                  <p:nvPr/>
                </p:nvGrpSpPr>
                <p:grpSpPr>
                  <a:xfrm>
                    <a:off x="9287" y="1749"/>
                    <a:ext cx="90" cy="737"/>
                    <a:chOff x="8728" y="6297"/>
                    <a:chExt cx="446" cy="452"/>
                  </a:xfrm>
                </p:grpSpPr>
                <p:grpSp>
                  <p:nvGrpSpPr>
                    <p:cNvPr id="4338" name="Group 242"/>
                    <p:cNvGrpSpPr/>
                    <p:nvPr/>
                  </p:nvGrpSpPr>
                  <p:grpSpPr>
                    <a:xfrm>
                      <a:off x="8728" y="6297"/>
                      <a:ext cx="446" cy="19"/>
                      <a:chOff x="3717" y="5241"/>
                      <a:chExt cx="627" cy="24"/>
                    </a:xfrm>
                  </p:grpSpPr>
                  <p:cxnSp>
                    <p:nvCxnSpPr>
                      <p:cNvPr id="4339" name="Line 243"/>
                      <p:cNvCxnSpPr/>
                      <p:nvPr>
                        <p:custDataLst>
                          <p:tags r:id="rId218"/>
                        </p:custDataLst>
                      </p:nvPr>
                    </p:nvCxnSpPr>
                    <p:spPr>
                      <a:xfrm>
                        <a:off x="3741" y="5262"/>
                        <a:ext cx="57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4340" name="Freeform 244"/>
                      <p:cNvSpPr/>
                      <p:nvPr>
                        <p:custDataLst>
                          <p:tags r:id="rId219"/>
                        </p:custDataLst>
                      </p:nvPr>
                    </p:nvSpPr>
                    <p:spPr>
                      <a:xfrm>
                        <a:off x="4302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341" name="Freeform 245"/>
                      <p:cNvSpPr/>
                      <p:nvPr>
                        <p:custDataLst>
                          <p:tags r:id="rId220"/>
                        </p:custDataLst>
                      </p:nvPr>
                    </p:nvSpPr>
                    <p:spPr>
                      <a:xfrm flipH="1">
                        <a:off x="3717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cxnSp>
                  <p:nvCxnSpPr>
                    <p:cNvPr id="4342" name="Line 246"/>
                    <p:cNvCxnSpPr/>
                    <p:nvPr>
                      <p:custDataLst>
                        <p:tags r:id="rId221"/>
                      </p:custDataLst>
                    </p:nvPr>
                  </p:nvCxnSpPr>
                  <p:spPr>
                    <a:xfrm>
                      <a:off x="8745" y="63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3" name="Line 247"/>
                    <p:cNvCxnSpPr/>
                    <p:nvPr>
                      <p:custDataLst>
                        <p:tags r:id="rId222"/>
                      </p:custDataLst>
                    </p:nvPr>
                  </p:nvCxnSpPr>
                  <p:spPr>
                    <a:xfrm>
                      <a:off x="8815" y="6349"/>
                      <a:ext cx="5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4" name="Line 248"/>
                    <p:cNvCxnSpPr/>
                    <p:nvPr>
                      <p:custDataLst>
                        <p:tags r:id="rId223"/>
                      </p:custDataLst>
                    </p:nvPr>
                  </p:nvCxnSpPr>
                  <p:spPr>
                    <a:xfrm>
                      <a:off x="8905" y="6349"/>
                      <a:ext cx="2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5" name="Line 249"/>
                    <p:cNvCxnSpPr/>
                    <p:nvPr>
                      <p:custDataLst>
                        <p:tags r:id="rId224"/>
                      </p:custDataLst>
                    </p:nvPr>
                  </p:nvCxnSpPr>
                  <p:spPr>
                    <a:xfrm>
                      <a:off x="8980" y="6349"/>
                      <a:ext cx="13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6" name="Line 250"/>
                    <p:cNvCxnSpPr/>
                    <p:nvPr>
                      <p:custDataLst>
                        <p:tags r:id="rId225"/>
                      </p:custDataLst>
                    </p:nvPr>
                  </p:nvCxnSpPr>
                  <p:spPr>
                    <a:xfrm>
                      <a:off x="9140" y="6349"/>
                      <a:ext cx="2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7" name="Line 251"/>
                    <p:cNvCxnSpPr/>
                    <p:nvPr>
                      <p:custDataLst>
                        <p:tags r:id="rId226"/>
                      </p:custDataLst>
                    </p:nvPr>
                  </p:nvCxnSpPr>
                  <p:spPr>
                    <a:xfrm>
                      <a:off x="8777" y="6390"/>
                      <a:ext cx="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8" name="Line 252"/>
                    <p:cNvCxnSpPr/>
                    <p:nvPr>
                      <p:custDataLst>
                        <p:tags r:id="rId227"/>
                      </p:custDataLst>
                    </p:nvPr>
                  </p:nvCxnSpPr>
                  <p:spPr>
                    <a:xfrm flipV="1">
                      <a:off x="8899" y="6390"/>
                      <a:ext cx="8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49" name="Line 253"/>
                    <p:cNvCxnSpPr/>
                    <p:nvPr>
                      <p:custDataLst>
                        <p:tags r:id="rId228"/>
                      </p:custDataLst>
                    </p:nvPr>
                  </p:nvCxnSpPr>
                  <p:spPr>
                    <a:xfrm>
                      <a:off x="9046" y="6390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0" name="Line 254"/>
                    <p:cNvCxnSpPr/>
                    <p:nvPr>
                      <p:custDataLst>
                        <p:tags r:id="rId229"/>
                      </p:custDataLst>
                    </p:nvPr>
                  </p:nvCxnSpPr>
                  <p:spPr>
                    <a:xfrm>
                      <a:off x="9116" y="6390"/>
                      <a:ext cx="3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1" name="Line 255"/>
                    <p:cNvCxnSpPr/>
                    <p:nvPr>
                      <p:custDataLst>
                        <p:tags r:id="rId230"/>
                      </p:custDataLst>
                    </p:nvPr>
                  </p:nvCxnSpPr>
                  <p:spPr>
                    <a:xfrm>
                      <a:off x="8743" y="6435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2" name="Line 256"/>
                    <p:cNvCxnSpPr/>
                    <p:nvPr>
                      <p:custDataLst>
                        <p:tags r:id="rId231"/>
                      </p:custDataLst>
                    </p:nvPr>
                  </p:nvCxnSpPr>
                  <p:spPr>
                    <a:xfrm>
                      <a:off x="8824" y="6435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3" name="Line 257"/>
                    <p:cNvCxnSpPr/>
                    <p:nvPr>
                      <p:custDataLst>
                        <p:tags r:id="rId232"/>
                      </p:custDataLst>
                    </p:nvPr>
                  </p:nvCxnSpPr>
                  <p:spPr>
                    <a:xfrm>
                      <a:off x="8935" y="6435"/>
                      <a:ext cx="13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4" name="Line 258"/>
                    <p:cNvCxnSpPr/>
                    <p:nvPr>
                      <p:custDataLst>
                        <p:tags r:id="rId233"/>
                      </p:custDataLst>
                    </p:nvPr>
                  </p:nvCxnSpPr>
                  <p:spPr>
                    <a:xfrm>
                      <a:off x="9097" y="6435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5" name="Line 259"/>
                    <p:cNvCxnSpPr/>
                    <p:nvPr>
                      <p:custDataLst>
                        <p:tags r:id="rId234"/>
                      </p:custDataLst>
                    </p:nvPr>
                  </p:nvCxnSpPr>
                  <p:spPr>
                    <a:xfrm>
                      <a:off x="8790" y="6485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6" name="Line 260"/>
                    <p:cNvCxnSpPr/>
                    <p:nvPr>
                      <p:custDataLst>
                        <p:tags r:id="rId235"/>
                      </p:custDataLst>
                    </p:nvPr>
                  </p:nvCxnSpPr>
                  <p:spPr>
                    <a:xfrm>
                      <a:off x="8926" y="6490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7" name="Line 261"/>
                    <p:cNvCxnSpPr/>
                    <p:nvPr>
                      <p:custDataLst>
                        <p:tags r:id="rId236"/>
                      </p:custDataLst>
                    </p:nvPr>
                  </p:nvCxnSpPr>
                  <p:spPr>
                    <a:xfrm>
                      <a:off x="8997" y="6485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8" name="Line 262"/>
                    <p:cNvCxnSpPr/>
                    <p:nvPr>
                      <p:custDataLst>
                        <p:tags r:id="rId237"/>
                      </p:custDataLst>
                    </p:nvPr>
                  </p:nvCxnSpPr>
                  <p:spPr>
                    <a:xfrm>
                      <a:off x="9052" y="6483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59" name="Line 263"/>
                    <p:cNvCxnSpPr/>
                    <p:nvPr>
                      <p:custDataLst>
                        <p:tags r:id="rId238"/>
                      </p:custDataLst>
                    </p:nvPr>
                  </p:nvCxnSpPr>
                  <p:spPr>
                    <a:xfrm>
                      <a:off x="8805" y="6526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0" name="Line 264"/>
                    <p:cNvCxnSpPr/>
                    <p:nvPr>
                      <p:custDataLst>
                        <p:tags r:id="rId239"/>
                      </p:custDataLst>
                    </p:nvPr>
                  </p:nvCxnSpPr>
                  <p:spPr>
                    <a:xfrm>
                      <a:off x="9033" y="6526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1" name="Line 265"/>
                    <p:cNvCxnSpPr/>
                    <p:nvPr>
                      <p:custDataLst>
                        <p:tags r:id="rId240"/>
                      </p:custDataLst>
                    </p:nvPr>
                  </p:nvCxnSpPr>
                  <p:spPr>
                    <a:xfrm>
                      <a:off x="9078" y="6526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2" name="Line 266"/>
                    <p:cNvCxnSpPr/>
                    <p:nvPr>
                      <p:custDataLst>
                        <p:tags r:id="rId241"/>
                      </p:custDataLst>
                    </p:nvPr>
                  </p:nvCxnSpPr>
                  <p:spPr>
                    <a:xfrm>
                      <a:off x="8741" y="6572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3" name="Line 267"/>
                    <p:cNvCxnSpPr/>
                    <p:nvPr>
                      <p:custDataLst>
                        <p:tags r:id="rId242"/>
                      </p:custDataLst>
                    </p:nvPr>
                  </p:nvCxnSpPr>
                  <p:spPr>
                    <a:xfrm>
                      <a:off x="8811" y="6572"/>
                      <a:ext cx="5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4" name="Line 268"/>
                    <p:cNvCxnSpPr/>
                    <p:nvPr>
                      <p:custDataLst>
                        <p:tags r:id="rId243"/>
                      </p:custDataLst>
                    </p:nvPr>
                  </p:nvCxnSpPr>
                  <p:spPr>
                    <a:xfrm>
                      <a:off x="8901" y="6572"/>
                      <a:ext cx="2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5" name="Line 269"/>
                    <p:cNvCxnSpPr/>
                    <p:nvPr>
                      <p:custDataLst>
                        <p:tags r:id="rId244"/>
                      </p:custDataLst>
                    </p:nvPr>
                  </p:nvCxnSpPr>
                  <p:spPr>
                    <a:xfrm>
                      <a:off x="8976" y="6572"/>
                      <a:ext cx="13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6" name="Line 270"/>
                    <p:cNvCxnSpPr/>
                    <p:nvPr>
                      <p:custDataLst>
                        <p:tags r:id="rId245"/>
                      </p:custDataLst>
                    </p:nvPr>
                  </p:nvCxnSpPr>
                  <p:spPr>
                    <a:xfrm>
                      <a:off x="9136" y="6572"/>
                      <a:ext cx="2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7" name="Line 271"/>
                    <p:cNvCxnSpPr/>
                    <p:nvPr>
                      <p:custDataLst>
                        <p:tags r:id="rId246"/>
                      </p:custDataLst>
                    </p:nvPr>
                  </p:nvCxnSpPr>
                  <p:spPr>
                    <a:xfrm>
                      <a:off x="8773" y="6612"/>
                      <a:ext cx="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8" name="Line 272"/>
                    <p:cNvCxnSpPr/>
                    <p:nvPr>
                      <p:custDataLst>
                        <p:tags r:id="rId247"/>
                      </p:custDataLst>
                    </p:nvPr>
                  </p:nvCxnSpPr>
                  <p:spPr>
                    <a:xfrm flipV="1">
                      <a:off x="8894" y="6612"/>
                      <a:ext cx="8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69" name="Line 273"/>
                    <p:cNvCxnSpPr/>
                    <p:nvPr>
                      <p:custDataLst>
                        <p:tags r:id="rId248"/>
                      </p:custDataLst>
                    </p:nvPr>
                  </p:nvCxnSpPr>
                  <p:spPr>
                    <a:xfrm>
                      <a:off x="9042" y="6612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0" name="Line 274"/>
                    <p:cNvCxnSpPr/>
                    <p:nvPr>
                      <p:custDataLst>
                        <p:tags r:id="rId249"/>
                      </p:custDataLst>
                    </p:nvPr>
                  </p:nvCxnSpPr>
                  <p:spPr>
                    <a:xfrm>
                      <a:off x="9112" y="6612"/>
                      <a:ext cx="3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1" name="Line 275"/>
                    <p:cNvCxnSpPr/>
                    <p:nvPr>
                      <p:custDataLst>
                        <p:tags r:id="rId250"/>
                      </p:custDataLst>
                    </p:nvPr>
                  </p:nvCxnSpPr>
                  <p:spPr>
                    <a:xfrm>
                      <a:off x="8739" y="6658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2" name="Line 276"/>
                    <p:cNvCxnSpPr/>
                    <p:nvPr>
                      <p:custDataLst>
                        <p:tags r:id="rId251"/>
                      </p:custDataLst>
                    </p:nvPr>
                  </p:nvCxnSpPr>
                  <p:spPr>
                    <a:xfrm>
                      <a:off x="8820" y="6658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3" name="Line 277"/>
                    <p:cNvCxnSpPr/>
                    <p:nvPr>
                      <p:custDataLst>
                        <p:tags r:id="rId252"/>
                      </p:custDataLst>
                    </p:nvPr>
                  </p:nvCxnSpPr>
                  <p:spPr>
                    <a:xfrm>
                      <a:off x="8931" y="6658"/>
                      <a:ext cx="13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4" name="Line 278"/>
                    <p:cNvCxnSpPr/>
                    <p:nvPr>
                      <p:custDataLst>
                        <p:tags r:id="rId253"/>
                      </p:custDataLst>
                    </p:nvPr>
                  </p:nvCxnSpPr>
                  <p:spPr>
                    <a:xfrm>
                      <a:off x="9093" y="6658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5" name="Line 279"/>
                    <p:cNvCxnSpPr/>
                    <p:nvPr>
                      <p:custDataLst>
                        <p:tags r:id="rId254"/>
                      </p:custDataLst>
                    </p:nvPr>
                  </p:nvCxnSpPr>
                  <p:spPr>
                    <a:xfrm>
                      <a:off x="8786" y="6708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6" name="Line 280"/>
                    <p:cNvCxnSpPr/>
                    <p:nvPr>
                      <p:custDataLst>
                        <p:tags r:id="rId255"/>
                      </p:custDataLst>
                    </p:nvPr>
                  </p:nvCxnSpPr>
                  <p:spPr>
                    <a:xfrm>
                      <a:off x="8922" y="6713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7" name="Line 281"/>
                    <p:cNvCxnSpPr/>
                    <p:nvPr>
                      <p:custDataLst>
                        <p:tags r:id="rId256"/>
                      </p:custDataLst>
                    </p:nvPr>
                  </p:nvCxnSpPr>
                  <p:spPr>
                    <a:xfrm>
                      <a:off x="8993" y="6708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8" name="Line 282"/>
                    <p:cNvCxnSpPr/>
                    <p:nvPr>
                      <p:custDataLst>
                        <p:tags r:id="rId257"/>
                      </p:custDataLst>
                    </p:nvPr>
                  </p:nvCxnSpPr>
                  <p:spPr>
                    <a:xfrm>
                      <a:off x="9048" y="6706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79" name="Line 283"/>
                    <p:cNvCxnSpPr/>
                    <p:nvPr>
                      <p:custDataLst>
                        <p:tags r:id="rId258"/>
                      </p:custDataLst>
                    </p:nvPr>
                  </p:nvCxnSpPr>
                  <p:spPr>
                    <a:xfrm>
                      <a:off x="8801" y="67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80" name="Line 284"/>
                    <p:cNvCxnSpPr/>
                    <p:nvPr>
                      <p:custDataLst>
                        <p:tags r:id="rId259"/>
                      </p:custDataLst>
                    </p:nvPr>
                  </p:nvCxnSpPr>
                  <p:spPr>
                    <a:xfrm>
                      <a:off x="9029" y="6749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81" name="Line 285"/>
                    <p:cNvCxnSpPr/>
                    <p:nvPr>
                      <p:custDataLst>
                        <p:tags r:id="rId260"/>
                      </p:custDataLst>
                    </p:nvPr>
                  </p:nvCxnSpPr>
                  <p:spPr>
                    <a:xfrm>
                      <a:off x="9074" y="67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sp>
                  <p:nvSpPr>
                    <p:cNvPr id="4382" name="Oval 286"/>
                    <p:cNvSpPr/>
                    <p:nvPr>
                      <p:custDataLst>
                        <p:tags r:id="rId261"/>
                      </p:custDataLst>
                    </p:nvPr>
                  </p:nvSpPr>
                  <p:spPr>
                    <a:xfrm>
                      <a:off x="8984" y="6649"/>
                      <a:ext cx="28" cy="28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4383" name="Oval 287"/>
                    <p:cNvSpPr/>
                    <p:nvPr>
                      <p:custDataLst>
                        <p:tags r:id="rId262"/>
                      </p:custDataLst>
                    </p:nvPr>
                  </p:nvSpPr>
                  <p:spPr>
                    <a:xfrm>
                      <a:off x="9034" y="6584"/>
                      <a:ext cx="28" cy="28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4384" name="Group 288"/>
                  <p:cNvGrpSpPr/>
                  <p:nvPr/>
                </p:nvGrpSpPr>
                <p:grpSpPr>
                  <a:xfrm rot="5400000">
                    <a:off x="8336" y="809"/>
                    <a:ext cx="132" cy="1833"/>
                    <a:chOff x="8728" y="6297"/>
                    <a:chExt cx="446" cy="452"/>
                  </a:xfrm>
                </p:grpSpPr>
                <p:grpSp>
                  <p:nvGrpSpPr>
                    <p:cNvPr id="4385" name="Group 289"/>
                    <p:cNvGrpSpPr/>
                    <p:nvPr/>
                  </p:nvGrpSpPr>
                  <p:grpSpPr>
                    <a:xfrm>
                      <a:off x="8728" y="6297"/>
                      <a:ext cx="446" cy="19"/>
                      <a:chOff x="3717" y="5241"/>
                      <a:chExt cx="627" cy="24"/>
                    </a:xfrm>
                  </p:grpSpPr>
                  <p:cxnSp>
                    <p:nvCxnSpPr>
                      <p:cNvPr id="4386" name="Line 290"/>
                      <p:cNvCxnSpPr/>
                      <p:nvPr>
                        <p:custDataLst>
                          <p:tags r:id="rId263"/>
                        </p:custDataLst>
                      </p:nvPr>
                    </p:nvCxnSpPr>
                    <p:spPr>
                      <a:xfrm>
                        <a:off x="3741" y="5262"/>
                        <a:ext cx="57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4387" name="Freeform 291"/>
                      <p:cNvSpPr/>
                      <p:nvPr>
                        <p:custDataLst>
                          <p:tags r:id="rId264"/>
                        </p:custDataLst>
                      </p:nvPr>
                    </p:nvSpPr>
                    <p:spPr>
                      <a:xfrm>
                        <a:off x="4302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4388" name="Freeform 292"/>
                      <p:cNvSpPr/>
                      <p:nvPr>
                        <p:custDataLst>
                          <p:tags r:id="rId265"/>
                        </p:custDataLst>
                      </p:nvPr>
                    </p:nvSpPr>
                    <p:spPr>
                      <a:xfrm flipH="1">
                        <a:off x="3717" y="5241"/>
                        <a:ext cx="42" cy="24"/>
                      </a:xfrm>
                      <a:noFill/>
                      <a:ln w="9525" cap="flat" cmpd="sng">
                        <a:solidFill>
                          <a:srgbClr val="FF0000"/>
                        </a:solidFill>
                        <a:prstDash val="solid"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cxnSp>
                  <p:nvCxnSpPr>
                    <p:cNvPr id="4389" name="Line 293"/>
                    <p:cNvCxnSpPr/>
                    <p:nvPr>
                      <p:custDataLst>
                        <p:tags r:id="rId266"/>
                      </p:custDataLst>
                    </p:nvPr>
                  </p:nvCxnSpPr>
                  <p:spPr>
                    <a:xfrm>
                      <a:off x="8745" y="63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0" name="Line 294"/>
                    <p:cNvCxnSpPr/>
                    <p:nvPr>
                      <p:custDataLst>
                        <p:tags r:id="rId267"/>
                      </p:custDataLst>
                    </p:nvPr>
                  </p:nvCxnSpPr>
                  <p:spPr>
                    <a:xfrm>
                      <a:off x="8815" y="6349"/>
                      <a:ext cx="5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1" name="Line 295"/>
                    <p:cNvCxnSpPr/>
                    <p:nvPr>
                      <p:custDataLst>
                        <p:tags r:id="rId268"/>
                      </p:custDataLst>
                    </p:nvPr>
                  </p:nvCxnSpPr>
                  <p:spPr>
                    <a:xfrm>
                      <a:off x="8905" y="6349"/>
                      <a:ext cx="2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2" name="Line 296"/>
                    <p:cNvCxnSpPr/>
                    <p:nvPr>
                      <p:custDataLst>
                        <p:tags r:id="rId269"/>
                      </p:custDataLst>
                    </p:nvPr>
                  </p:nvCxnSpPr>
                  <p:spPr>
                    <a:xfrm>
                      <a:off x="8980" y="6349"/>
                      <a:ext cx="13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3" name="Line 297"/>
                    <p:cNvCxnSpPr/>
                    <p:nvPr>
                      <p:custDataLst>
                        <p:tags r:id="rId270"/>
                      </p:custDataLst>
                    </p:nvPr>
                  </p:nvCxnSpPr>
                  <p:spPr>
                    <a:xfrm>
                      <a:off x="9140" y="6349"/>
                      <a:ext cx="2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4" name="Line 298"/>
                    <p:cNvCxnSpPr/>
                    <p:nvPr>
                      <p:custDataLst>
                        <p:tags r:id="rId271"/>
                      </p:custDataLst>
                    </p:nvPr>
                  </p:nvCxnSpPr>
                  <p:spPr>
                    <a:xfrm>
                      <a:off x="8777" y="6390"/>
                      <a:ext cx="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5" name="Line 299"/>
                    <p:cNvCxnSpPr/>
                    <p:nvPr>
                      <p:custDataLst>
                        <p:tags r:id="rId272"/>
                      </p:custDataLst>
                    </p:nvPr>
                  </p:nvCxnSpPr>
                  <p:spPr>
                    <a:xfrm flipV="1">
                      <a:off x="8899" y="6390"/>
                      <a:ext cx="81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6" name="Line 300"/>
                    <p:cNvCxnSpPr/>
                    <p:nvPr>
                      <p:custDataLst>
                        <p:tags r:id="rId273"/>
                      </p:custDataLst>
                    </p:nvPr>
                  </p:nvCxnSpPr>
                  <p:spPr>
                    <a:xfrm>
                      <a:off x="9046" y="6390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7" name="Line 301"/>
                    <p:cNvCxnSpPr/>
                    <p:nvPr>
                      <p:custDataLst>
                        <p:tags r:id="rId274"/>
                      </p:custDataLst>
                    </p:nvPr>
                  </p:nvCxnSpPr>
                  <p:spPr>
                    <a:xfrm>
                      <a:off x="9116" y="6390"/>
                      <a:ext cx="3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8" name="Line 302"/>
                    <p:cNvCxnSpPr/>
                    <p:nvPr>
                      <p:custDataLst>
                        <p:tags r:id="rId275"/>
                      </p:custDataLst>
                    </p:nvPr>
                  </p:nvCxnSpPr>
                  <p:spPr>
                    <a:xfrm>
                      <a:off x="8743" y="6435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399" name="Line 303"/>
                    <p:cNvCxnSpPr/>
                    <p:nvPr>
                      <p:custDataLst>
                        <p:tags r:id="rId276"/>
                      </p:custDataLst>
                    </p:nvPr>
                  </p:nvCxnSpPr>
                  <p:spPr>
                    <a:xfrm>
                      <a:off x="8824" y="6435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0" name="Line 304"/>
                    <p:cNvCxnSpPr/>
                    <p:nvPr>
                      <p:custDataLst>
                        <p:tags r:id="rId277"/>
                      </p:custDataLst>
                    </p:nvPr>
                  </p:nvCxnSpPr>
                  <p:spPr>
                    <a:xfrm>
                      <a:off x="8935" y="6435"/>
                      <a:ext cx="13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1" name="Line 305"/>
                    <p:cNvCxnSpPr/>
                    <p:nvPr>
                      <p:custDataLst>
                        <p:tags r:id="rId278"/>
                      </p:custDataLst>
                    </p:nvPr>
                  </p:nvCxnSpPr>
                  <p:spPr>
                    <a:xfrm>
                      <a:off x="9097" y="6435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2" name="Line 306"/>
                    <p:cNvCxnSpPr/>
                    <p:nvPr>
                      <p:custDataLst>
                        <p:tags r:id="rId279"/>
                      </p:custDataLst>
                    </p:nvPr>
                  </p:nvCxnSpPr>
                  <p:spPr>
                    <a:xfrm>
                      <a:off x="8790" y="6485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3" name="Line 307"/>
                    <p:cNvCxnSpPr/>
                    <p:nvPr>
                      <p:custDataLst>
                        <p:tags r:id="rId280"/>
                      </p:custDataLst>
                    </p:nvPr>
                  </p:nvCxnSpPr>
                  <p:spPr>
                    <a:xfrm>
                      <a:off x="8926" y="6490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4" name="Line 308"/>
                    <p:cNvCxnSpPr/>
                    <p:nvPr>
                      <p:custDataLst>
                        <p:tags r:id="rId281"/>
                      </p:custDataLst>
                    </p:nvPr>
                  </p:nvCxnSpPr>
                  <p:spPr>
                    <a:xfrm>
                      <a:off x="8997" y="6485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5" name="Line 309"/>
                    <p:cNvCxnSpPr/>
                    <p:nvPr>
                      <p:custDataLst>
                        <p:tags r:id="rId282"/>
                      </p:custDataLst>
                    </p:nvPr>
                  </p:nvCxnSpPr>
                  <p:spPr>
                    <a:xfrm>
                      <a:off x="9052" y="6483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6" name="Line 310"/>
                    <p:cNvCxnSpPr/>
                    <p:nvPr>
                      <p:custDataLst>
                        <p:tags r:id="rId283"/>
                      </p:custDataLst>
                    </p:nvPr>
                  </p:nvCxnSpPr>
                  <p:spPr>
                    <a:xfrm>
                      <a:off x="8805" y="6526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7" name="Line 311"/>
                    <p:cNvCxnSpPr/>
                    <p:nvPr>
                      <p:custDataLst>
                        <p:tags r:id="rId284"/>
                      </p:custDataLst>
                    </p:nvPr>
                  </p:nvCxnSpPr>
                  <p:spPr>
                    <a:xfrm>
                      <a:off x="9033" y="6526"/>
                      <a:ext cx="2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8" name="Line 312"/>
                    <p:cNvCxnSpPr/>
                    <p:nvPr>
                      <p:custDataLst>
                        <p:tags r:id="rId285"/>
                      </p:custDataLst>
                    </p:nvPr>
                  </p:nvCxnSpPr>
                  <p:spPr>
                    <a:xfrm>
                      <a:off x="9078" y="6526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09" name="Line 313"/>
                    <p:cNvCxnSpPr/>
                    <p:nvPr>
                      <p:custDataLst>
                        <p:tags r:id="rId286"/>
                      </p:custDataLst>
                    </p:nvPr>
                  </p:nvCxnSpPr>
                  <p:spPr>
                    <a:xfrm>
                      <a:off x="8741" y="6572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0" name="Line 314"/>
                    <p:cNvCxnSpPr/>
                    <p:nvPr>
                      <p:custDataLst>
                        <p:tags r:id="rId287"/>
                      </p:custDataLst>
                    </p:nvPr>
                  </p:nvCxnSpPr>
                  <p:spPr>
                    <a:xfrm>
                      <a:off x="8811" y="6572"/>
                      <a:ext cx="5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1" name="Line 315"/>
                    <p:cNvCxnSpPr/>
                    <p:nvPr>
                      <p:custDataLst>
                        <p:tags r:id="rId288"/>
                      </p:custDataLst>
                    </p:nvPr>
                  </p:nvCxnSpPr>
                  <p:spPr>
                    <a:xfrm>
                      <a:off x="8901" y="6572"/>
                      <a:ext cx="2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2" name="Line 316"/>
                    <p:cNvCxnSpPr/>
                    <p:nvPr>
                      <p:custDataLst>
                        <p:tags r:id="rId289"/>
                      </p:custDataLst>
                    </p:nvPr>
                  </p:nvCxnSpPr>
                  <p:spPr>
                    <a:xfrm>
                      <a:off x="8976" y="6572"/>
                      <a:ext cx="136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3" name="Line 317"/>
                    <p:cNvCxnSpPr/>
                    <p:nvPr>
                      <p:custDataLst>
                        <p:tags r:id="rId290"/>
                      </p:custDataLst>
                    </p:nvPr>
                  </p:nvCxnSpPr>
                  <p:spPr>
                    <a:xfrm>
                      <a:off x="9136" y="6572"/>
                      <a:ext cx="2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4" name="Line 318"/>
                    <p:cNvCxnSpPr/>
                    <p:nvPr>
                      <p:custDataLst>
                        <p:tags r:id="rId291"/>
                      </p:custDataLst>
                    </p:nvPr>
                  </p:nvCxnSpPr>
                  <p:spPr>
                    <a:xfrm>
                      <a:off x="8773" y="6612"/>
                      <a:ext cx="53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5" name="Line 319"/>
                    <p:cNvCxnSpPr/>
                    <p:nvPr>
                      <p:custDataLst>
                        <p:tags r:id="rId292"/>
                      </p:custDataLst>
                    </p:nvPr>
                  </p:nvCxnSpPr>
                  <p:spPr>
                    <a:xfrm flipV="1">
                      <a:off x="8894" y="6612"/>
                      <a:ext cx="8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6" name="Line 320"/>
                    <p:cNvCxnSpPr/>
                    <p:nvPr>
                      <p:custDataLst>
                        <p:tags r:id="rId293"/>
                      </p:custDataLst>
                    </p:nvPr>
                  </p:nvCxnSpPr>
                  <p:spPr>
                    <a:xfrm>
                      <a:off x="9042" y="6612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7" name="Line 321"/>
                    <p:cNvCxnSpPr/>
                    <p:nvPr>
                      <p:custDataLst>
                        <p:tags r:id="rId294"/>
                      </p:custDataLst>
                    </p:nvPr>
                  </p:nvCxnSpPr>
                  <p:spPr>
                    <a:xfrm>
                      <a:off x="9112" y="6612"/>
                      <a:ext cx="3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8" name="Line 322"/>
                    <p:cNvCxnSpPr/>
                    <p:nvPr>
                      <p:custDataLst>
                        <p:tags r:id="rId295"/>
                      </p:custDataLst>
                    </p:nvPr>
                  </p:nvCxnSpPr>
                  <p:spPr>
                    <a:xfrm>
                      <a:off x="8739" y="6658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19" name="Line 323"/>
                    <p:cNvCxnSpPr/>
                    <p:nvPr>
                      <p:custDataLst>
                        <p:tags r:id="rId296"/>
                      </p:custDataLst>
                    </p:nvPr>
                  </p:nvCxnSpPr>
                  <p:spPr>
                    <a:xfrm>
                      <a:off x="8820" y="6658"/>
                      <a:ext cx="6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0" name="Line 324"/>
                    <p:cNvCxnSpPr/>
                    <p:nvPr>
                      <p:custDataLst>
                        <p:tags r:id="rId297"/>
                      </p:custDataLst>
                    </p:nvPr>
                  </p:nvCxnSpPr>
                  <p:spPr>
                    <a:xfrm>
                      <a:off x="8931" y="6658"/>
                      <a:ext cx="132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1" name="Line 325"/>
                    <p:cNvCxnSpPr/>
                    <p:nvPr>
                      <p:custDataLst>
                        <p:tags r:id="rId298"/>
                      </p:custDataLst>
                    </p:nvPr>
                  </p:nvCxnSpPr>
                  <p:spPr>
                    <a:xfrm>
                      <a:off x="9093" y="6658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2" name="Line 326"/>
                    <p:cNvCxnSpPr/>
                    <p:nvPr>
                      <p:custDataLst>
                        <p:tags r:id="rId299"/>
                      </p:custDataLst>
                    </p:nvPr>
                  </p:nvCxnSpPr>
                  <p:spPr>
                    <a:xfrm>
                      <a:off x="8786" y="6708"/>
                      <a:ext cx="62" cy="0"/>
                    </a:xfrm>
                    <a:prstGeom prst="line">
                      <a:avLst/>
                    </a:prstGeom>
                    <a:ln w="6350">
                      <a:noFill/>
                    </a:ln>
                  </p:spPr>
                </p:cxnSp>
                <p:cxnSp>
                  <p:nvCxnSpPr>
                    <p:cNvPr id="4423" name="Line 327"/>
                    <p:cNvCxnSpPr/>
                    <p:nvPr>
                      <p:custDataLst>
                        <p:tags r:id="rId300"/>
                      </p:custDataLst>
                    </p:nvPr>
                  </p:nvCxnSpPr>
                  <p:spPr>
                    <a:xfrm>
                      <a:off x="8922" y="6713"/>
                      <a:ext cx="39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4" name="Line 328"/>
                    <p:cNvCxnSpPr/>
                    <p:nvPr>
                      <p:custDataLst>
                        <p:tags r:id="rId301"/>
                      </p:custDataLst>
                    </p:nvPr>
                  </p:nvCxnSpPr>
                  <p:spPr>
                    <a:xfrm>
                      <a:off x="8993" y="6708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5" name="Line 329"/>
                    <p:cNvCxnSpPr/>
                    <p:nvPr>
                      <p:custDataLst>
                        <p:tags r:id="rId302"/>
                      </p:custDataLst>
                    </p:nvPr>
                  </p:nvCxnSpPr>
                  <p:spPr>
                    <a:xfrm>
                      <a:off x="9048" y="6706"/>
                      <a:ext cx="60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6" name="Line 330"/>
                    <p:cNvCxnSpPr/>
                    <p:nvPr>
                      <p:custDataLst>
                        <p:tags r:id="rId303"/>
                      </p:custDataLst>
                    </p:nvPr>
                  </p:nvCxnSpPr>
                  <p:spPr>
                    <a:xfrm>
                      <a:off x="8801" y="67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7" name="Line 331"/>
                    <p:cNvCxnSpPr/>
                    <p:nvPr>
                      <p:custDataLst>
                        <p:tags r:id="rId304"/>
                      </p:custDataLst>
                    </p:nvPr>
                  </p:nvCxnSpPr>
                  <p:spPr>
                    <a:xfrm>
                      <a:off x="9029" y="6749"/>
                      <a:ext cx="25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cxnSp>
                  <p:nvCxnSpPr>
                    <p:cNvPr id="4428" name="Line 332"/>
                    <p:cNvCxnSpPr/>
                    <p:nvPr>
                      <p:custDataLst>
                        <p:tags r:id="rId305"/>
                      </p:custDataLst>
                    </p:nvPr>
                  </p:nvCxnSpPr>
                  <p:spPr>
                    <a:xfrm>
                      <a:off x="9074" y="6749"/>
                      <a:ext cx="38" cy="0"/>
                    </a:xfrm>
                    <a:prstGeom prst="line">
                      <a:avLst/>
                    </a:prstGeom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</p:cxnSp>
                <p:sp>
                  <p:nvSpPr>
                    <p:cNvPr id="4429" name="Oval 333"/>
                    <p:cNvSpPr/>
                    <p:nvPr>
                      <p:custDataLst>
                        <p:tags r:id="rId306"/>
                      </p:custDataLst>
                    </p:nvPr>
                  </p:nvSpPr>
                  <p:spPr>
                    <a:xfrm>
                      <a:off x="8984" y="6649"/>
                      <a:ext cx="28" cy="28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4430" name="Oval 334"/>
                    <p:cNvSpPr/>
                    <p:nvPr>
                      <p:custDataLst>
                        <p:tags r:id="rId307"/>
                      </p:custDataLst>
                    </p:nvPr>
                  </p:nvSpPr>
                  <p:spPr>
                    <a:xfrm>
                      <a:off x="9034" y="6584"/>
                      <a:ext cx="28" cy="28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635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</p:grpSp>
          </p:grpSp>
        </p:grpSp>
        <p:cxnSp>
          <p:nvCxnSpPr>
            <p:cNvPr id="4431" name="Line 335"/>
            <p:cNvCxnSpPr/>
            <p:nvPr>
              <p:custDataLst>
                <p:tags r:id="rId308"/>
              </p:custDataLst>
            </p:nvPr>
          </p:nvCxnSpPr>
          <p:spPr>
            <a:xfrm>
              <a:off x="3198" y="1117"/>
              <a:ext cx="0" cy="54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4432" name="Line 336"/>
            <p:cNvCxnSpPr/>
            <p:nvPr>
              <p:custDataLst>
                <p:tags r:id="rId309"/>
              </p:custDataLst>
            </p:nvPr>
          </p:nvCxnSpPr>
          <p:spPr>
            <a:xfrm>
              <a:off x="5012" y="1117"/>
              <a:ext cx="0" cy="499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cxnSp>
      </p:grpSp>
      <p:sp>
        <p:nvSpPr>
          <p:cNvPr id="4433" name="Rectangle 337"/>
          <p:cNvSpPr/>
          <p:nvPr>
            <p:custDataLst>
              <p:tags r:id="rId310"/>
            </p:custDataLst>
          </p:nvPr>
        </p:nvSpPr>
        <p:spPr>
          <a:xfrm>
            <a:off x="4083050" y="4929188"/>
            <a:ext cx="50609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zh-CN" sz="2400">
                <a:ea typeface="黑体" panose="02010609060101010101" pitchFamily="49" charset="-122"/>
              </a:rPr>
              <a:t>能产生</a:t>
            </a:r>
            <a:r>
              <a:rPr lang="zh-CN" altLang="en-US" sz="2400">
                <a:ea typeface="黑体" panose="02010609060101010101" pitchFamily="49" charset="-122"/>
              </a:rPr>
              <a:t>持续、稳定电流的原电池装置</a:t>
            </a:r>
            <a:endParaRPr lang="zh-CN" altLang="en-US" sz="2400"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1" descr="思考发现-2.TI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r:link="rId3"/>
          <a:stretch>
            <a:fillRect/>
          </a:stretch>
        </p:blipFill>
        <p:spPr>
          <a:xfrm>
            <a:off x="585788" y="214313"/>
            <a:ext cx="8178800" cy="6643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TextBox 8"/>
          <p:cNvSpPr/>
          <p:nvPr>
            <p:custDataLst>
              <p:tags r:id="rId4"/>
            </p:custDataLst>
          </p:nvPr>
        </p:nvSpPr>
        <p:spPr>
          <a:xfrm>
            <a:off x="571500" y="1500188"/>
            <a:ext cx="7737475" cy="898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4000"/>
              <a:t>1</a:t>
            </a:r>
            <a:r>
              <a:rPr lang="zh-CN" altLang="en-US" sz="4000"/>
              <a:t>．盐桥的作用是什么？</a:t>
            </a:r>
            <a:endParaRPr lang="zh-CN" altLang="en-US" sz="4000"/>
          </a:p>
        </p:txBody>
      </p:sp>
      <p:sp>
        <p:nvSpPr>
          <p:cNvPr id="5124" name="Text Box 5"/>
          <p:cNvSpPr/>
          <p:nvPr>
            <p:custDataLst>
              <p:tags r:id="rId5"/>
            </p:custDataLst>
          </p:nvPr>
        </p:nvSpPr>
        <p:spPr>
          <a:xfrm>
            <a:off x="1020763" y="2284413"/>
            <a:ext cx="7775575" cy="4006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en-US" sz="4000">
                <a:solidFill>
                  <a:srgbClr val="FF0000"/>
                </a:solidFill>
              </a:rPr>
              <a:t>提示：</a:t>
            </a:r>
            <a:r>
              <a:rPr lang="zh-CN" altLang="en-US" sz="4000"/>
              <a:t>盐桥的作用：避免负极失去的电子不经外电路直接转移给溶液中得电子的微粒，降低发电效率；维持电解质溶液中的电荷平衡；构成闭合回路．</a:t>
            </a:r>
            <a:endParaRPr lang="zh-CN" altLang="en-US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2"/>
          <p:cNvSpPr/>
          <p:nvPr>
            <p:custDataLst>
              <p:tags r:id="rId1"/>
            </p:custDataLst>
          </p:nvPr>
        </p:nvSpPr>
        <p:spPr>
          <a:xfrm>
            <a:off x="303213" y="344488"/>
            <a:ext cx="680085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4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zh-CN" altLang="en-US" sz="3200">
                <a:solidFill>
                  <a:srgbClr val="FF0000"/>
                </a:solidFill>
              </a:rPr>
              <a:t>原电池的正、负极的判断方法：  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6147" name="Text Box 3"/>
          <p:cNvSpPr/>
          <p:nvPr>
            <p:custDataLst>
              <p:tags r:id="rId2"/>
            </p:custDataLst>
          </p:nvPr>
        </p:nvSpPr>
        <p:spPr>
          <a:xfrm>
            <a:off x="107950" y="1071563"/>
            <a:ext cx="8620125" cy="1676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）由组成原电池的两极材料判断。</a:t>
            </a:r>
            <a:endParaRPr lang="zh-CN" altLang="en-US"/>
          </a:p>
          <a:p>
            <a:r>
              <a:rPr lang="zh-CN" altLang="en-US" sz="2400">
                <a:solidFill>
                  <a:srgbClr val="660066"/>
                </a:solidFill>
              </a:rPr>
              <a:t>     </a:t>
            </a:r>
            <a:r>
              <a:rPr lang="zh-CN" altLang="en-US"/>
              <a:t> </a:t>
            </a:r>
            <a:r>
              <a:rPr lang="zh-CN" altLang="en-US" sz="2400">
                <a:solidFill>
                  <a:schemeClr val="tx2"/>
                </a:solidFill>
              </a:rPr>
              <a:t>一般是</a:t>
            </a:r>
            <a:r>
              <a:rPr lang="zh-CN" altLang="en-US" sz="2400">
                <a:solidFill>
                  <a:srgbClr val="FF0000"/>
                </a:solidFill>
              </a:rPr>
              <a:t>活泼的金属为负极，</a:t>
            </a:r>
            <a:r>
              <a:rPr lang="zh-CN" altLang="en-US" sz="2400">
                <a:solidFill>
                  <a:schemeClr val="tx2"/>
                </a:solidFill>
              </a:rPr>
              <a:t>活泼性较差的金属或能导电的非</a:t>
            </a:r>
            <a:endParaRPr lang="zh-CN" altLang="en-US" sz="2400">
              <a:solidFill>
                <a:schemeClr val="tx2"/>
              </a:solidFill>
            </a:endParaRPr>
          </a:p>
          <a:p>
            <a:r>
              <a:rPr lang="zh-CN" altLang="en-US" sz="2400">
                <a:solidFill>
                  <a:schemeClr val="tx2"/>
                </a:solidFill>
              </a:rPr>
              <a:t>金属为正极。若一极为金属，另一极为石墨（或化合物），金</a:t>
            </a:r>
            <a:endParaRPr lang="zh-CN" altLang="en-US" sz="2400">
              <a:solidFill>
                <a:schemeClr val="tx2"/>
              </a:solidFill>
            </a:endParaRPr>
          </a:p>
          <a:p>
            <a:r>
              <a:rPr lang="zh-CN" altLang="en-US" sz="2400">
                <a:solidFill>
                  <a:schemeClr val="tx2"/>
                </a:solidFill>
              </a:rPr>
              <a:t>属为负极。</a:t>
            </a:r>
            <a:endParaRPr lang="zh-CN" altLang="en-US" sz="2400">
              <a:solidFill>
                <a:schemeClr val="tx2"/>
              </a:solidFill>
            </a:endParaRPr>
          </a:p>
        </p:txBody>
      </p:sp>
      <p:sp>
        <p:nvSpPr>
          <p:cNvPr id="6148" name="Text Box 4"/>
          <p:cNvSpPr/>
          <p:nvPr>
            <p:custDataLst>
              <p:tags r:id="rId3"/>
            </p:custDataLst>
          </p:nvPr>
        </p:nvSpPr>
        <p:spPr>
          <a:xfrm>
            <a:off x="107950" y="2695575"/>
            <a:ext cx="701992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）根据电流方向或电子流动方向判断。</a:t>
            </a:r>
            <a:r>
              <a:rPr lang="zh-CN" altLang="en-US" sz="2400">
                <a:solidFill>
                  <a:srgbClr val="660066"/>
                </a:solidFill>
              </a:rPr>
              <a:t>   </a:t>
            </a:r>
            <a:endParaRPr lang="zh-CN" altLang="en-US" sz="2400"/>
          </a:p>
        </p:txBody>
      </p:sp>
      <p:sp>
        <p:nvSpPr>
          <p:cNvPr id="6149" name="Text Box 5"/>
          <p:cNvSpPr/>
          <p:nvPr>
            <p:custDataLst>
              <p:tags r:id="rId4"/>
            </p:custDataLst>
          </p:nvPr>
        </p:nvSpPr>
        <p:spPr>
          <a:xfrm>
            <a:off x="107950" y="3267075"/>
            <a:ext cx="875506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）根据原电池的电解质溶液内离子的定向流动方向  </a:t>
            </a:r>
            <a:endParaRPr lang="zh-CN" altLang="en-US" sz="2400"/>
          </a:p>
        </p:txBody>
      </p:sp>
      <p:sp>
        <p:nvSpPr>
          <p:cNvPr id="6150" name="Text Box 7"/>
          <p:cNvSpPr/>
          <p:nvPr>
            <p:custDataLst>
              <p:tags r:id="rId5"/>
            </p:custDataLst>
          </p:nvPr>
        </p:nvSpPr>
        <p:spPr>
          <a:xfrm>
            <a:off x="142875" y="3838575"/>
            <a:ext cx="4291013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）电极的增重或减轻。</a:t>
            </a:r>
            <a:endParaRPr lang="zh-CN" altLang="en-US" sz="2400">
              <a:solidFill>
                <a:srgbClr val="660066"/>
              </a:solidFill>
            </a:endParaRPr>
          </a:p>
        </p:txBody>
      </p:sp>
      <p:grpSp>
        <p:nvGrpSpPr>
          <p:cNvPr id="6151" name="Group 8"/>
          <p:cNvGrpSpPr/>
          <p:nvPr/>
        </p:nvGrpSpPr>
        <p:grpSpPr>
          <a:xfrm>
            <a:off x="5270500" y="5040313"/>
            <a:ext cx="1614488" cy="1223962"/>
            <a:chOff x="2416" y="11574"/>
            <a:chExt cx="711" cy="793"/>
          </a:xfrm>
        </p:grpSpPr>
        <p:grpSp>
          <p:nvGrpSpPr>
            <p:cNvPr id="6152" name="Group 9"/>
            <p:cNvGrpSpPr/>
            <p:nvPr/>
          </p:nvGrpSpPr>
          <p:grpSpPr>
            <a:xfrm>
              <a:off x="2416" y="11574"/>
              <a:ext cx="711" cy="793"/>
              <a:chOff x="1622" y="901"/>
              <a:chExt cx="576" cy="763"/>
            </a:xfrm>
          </p:grpSpPr>
          <p:sp>
            <p:nvSpPr>
              <p:cNvPr id="6153" name="AutoShape 10"/>
              <p:cNvSpPr/>
              <p:nvPr>
                <p:custDataLst>
                  <p:tags r:id="rId6"/>
                </p:custDataLst>
              </p:nvPr>
            </p:nvSpPr>
            <p:spPr>
              <a:xfrm rot="1800000">
                <a:off x="2108" y="973"/>
                <a:ext cx="90" cy="2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4" name="AutoShape 11"/>
              <p:cNvSpPr/>
              <p:nvPr>
                <p:custDataLst>
                  <p:tags r:id="rId7"/>
                </p:custDataLst>
              </p:nvPr>
            </p:nvSpPr>
            <p:spPr>
              <a:xfrm>
                <a:off x="1622" y="948"/>
                <a:ext cx="499" cy="23"/>
              </a:xfrm>
              <a:prstGeom prst="roundRect">
                <a:avLst>
                  <a:gd name="adj" fmla="val 16667"/>
                </a:avLst>
              </a:prstGeom>
              <a:solidFill>
                <a:srgbClr val="FFFFFF"/>
              </a:solidFill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5" name="Rectangle 12"/>
              <p:cNvSpPr/>
              <p:nvPr>
                <p:custDataLst>
                  <p:tags r:id="rId8"/>
                </p:custDataLst>
              </p:nvPr>
            </p:nvSpPr>
            <p:spPr>
              <a:xfrm>
                <a:off x="2053" y="901"/>
                <a:ext cx="91" cy="11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6" name="Freeform 13"/>
              <p:cNvSpPr/>
              <p:nvPr>
                <p:custDataLst>
                  <p:tags r:id="rId9"/>
                </p:custDataLst>
              </p:nvPr>
            </p:nvSpPr>
            <p:spPr>
              <a:xfrm>
                <a:off x="1632" y="957"/>
                <a:ext cx="20" cy="228"/>
              </a:xfr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7" name="Freeform 14"/>
              <p:cNvSpPr/>
              <p:nvPr>
                <p:custDataLst>
                  <p:tags r:id="rId10"/>
                </p:custDataLst>
              </p:nvPr>
            </p:nvSpPr>
            <p:spPr>
              <a:xfrm>
                <a:off x="2024" y="961"/>
                <a:ext cx="124" cy="32"/>
              </a:xfr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8" name="Freeform 15"/>
              <p:cNvSpPr/>
              <p:nvPr>
                <p:custDataLst>
                  <p:tags r:id="rId11"/>
                </p:custDataLst>
              </p:nvPr>
            </p:nvSpPr>
            <p:spPr>
              <a:xfrm>
                <a:off x="2040" y="941"/>
                <a:ext cx="124" cy="32"/>
              </a:xfr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59" name="Freeform 16"/>
              <p:cNvSpPr/>
              <p:nvPr>
                <p:custDataLst>
                  <p:tags r:id="rId12"/>
                </p:custDataLst>
              </p:nvPr>
            </p:nvSpPr>
            <p:spPr>
              <a:xfrm>
                <a:off x="2102" y="1013"/>
                <a:ext cx="82" cy="136"/>
              </a:xfr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cxnSp>
            <p:nvCxnSpPr>
              <p:cNvPr id="6160" name="Line 17"/>
              <p:cNvCxnSpPr/>
              <p:nvPr>
                <p:custDataLst>
                  <p:tags r:id="rId13"/>
                </p:custDataLst>
              </p:nvPr>
            </p:nvCxnSpPr>
            <p:spPr>
              <a:xfrm>
                <a:off x="1651" y="1172"/>
                <a:ext cx="1" cy="385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cxnSp>
            <p:nvCxnSpPr>
              <p:cNvPr id="6161" name="Line 18"/>
              <p:cNvCxnSpPr/>
              <p:nvPr>
                <p:custDataLst>
                  <p:tags r:id="rId14"/>
                </p:custDataLst>
              </p:nvPr>
            </p:nvCxnSpPr>
            <p:spPr>
              <a:xfrm rot="-60000" flipH="1">
                <a:off x="2098" y="1113"/>
                <a:ext cx="8" cy="44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6162" name="Freeform 19"/>
              <p:cNvSpPr/>
              <p:nvPr>
                <p:custDataLst>
                  <p:tags r:id="rId15"/>
                </p:custDataLst>
              </p:nvPr>
            </p:nvSpPr>
            <p:spPr>
              <a:xfrm>
                <a:off x="1624" y="1538"/>
                <a:ext cx="484" cy="126"/>
              </a:xfr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cxnSp>
          <p:nvCxnSpPr>
            <p:cNvPr id="6163" name="Line 20"/>
            <p:cNvCxnSpPr/>
            <p:nvPr>
              <p:custDataLst>
                <p:tags r:id="rId16"/>
              </p:custDataLst>
            </p:nvPr>
          </p:nvCxnSpPr>
          <p:spPr>
            <a:xfrm>
              <a:off x="2475" y="11925"/>
              <a:ext cx="48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cxnSp>
        <p:cxnSp>
          <p:nvCxnSpPr>
            <p:cNvPr id="6164" name="Line 21"/>
            <p:cNvCxnSpPr/>
            <p:nvPr>
              <p:custDataLst>
                <p:tags r:id="rId17"/>
              </p:custDataLst>
            </p:nvPr>
          </p:nvCxnSpPr>
          <p:spPr>
            <a:xfrm>
              <a:off x="2475" y="12030"/>
              <a:ext cx="45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Dot"/>
              <a:headEnd type="none" w="med" len="med"/>
              <a:tailEnd type="none" w="med" len="med"/>
            </a:ln>
          </p:spPr>
        </p:cxnSp>
        <p:cxnSp>
          <p:nvCxnSpPr>
            <p:cNvPr id="6165" name="Line 22"/>
            <p:cNvCxnSpPr/>
            <p:nvPr>
              <p:custDataLst>
                <p:tags r:id="rId18"/>
              </p:custDataLst>
            </p:nvPr>
          </p:nvCxnSpPr>
          <p:spPr>
            <a:xfrm>
              <a:off x="2520" y="12135"/>
              <a:ext cx="45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Dot"/>
              <a:headEnd type="none" w="med" len="med"/>
              <a:tailEnd type="none" w="med" len="med"/>
            </a:ln>
          </p:spPr>
        </p:cxnSp>
        <p:cxnSp>
          <p:nvCxnSpPr>
            <p:cNvPr id="6166" name="Line 23"/>
            <p:cNvCxnSpPr/>
            <p:nvPr>
              <p:custDataLst>
                <p:tags r:id="rId19"/>
              </p:custDataLst>
            </p:nvPr>
          </p:nvCxnSpPr>
          <p:spPr>
            <a:xfrm>
              <a:off x="2475" y="12240"/>
              <a:ext cx="45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dashDot"/>
              <a:headEnd type="none" w="med" len="med"/>
              <a:tailEnd type="none" w="med" len="med"/>
            </a:ln>
          </p:spPr>
        </p:cxnSp>
      </p:grpSp>
      <p:grpSp>
        <p:nvGrpSpPr>
          <p:cNvPr id="6167" name="Group 24"/>
          <p:cNvGrpSpPr/>
          <p:nvPr/>
        </p:nvGrpSpPr>
        <p:grpSpPr>
          <a:xfrm>
            <a:off x="5486400" y="4968875"/>
            <a:ext cx="1036638" cy="792163"/>
            <a:chOff x="2653" y="3339"/>
            <a:chExt cx="772" cy="499"/>
          </a:xfrm>
        </p:grpSpPr>
        <p:sp>
          <p:nvSpPr>
            <p:cNvPr id="6168" name="Rectangle 25"/>
            <p:cNvSpPr/>
            <p:nvPr>
              <p:custDataLst>
                <p:tags r:id="rId20"/>
              </p:custDataLst>
            </p:nvPr>
          </p:nvSpPr>
          <p:spPr>
            <a:xfrm>
              <a:off x="2653" y="3339"/>
              <a:ext cx="91" cy="499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6169" name="Rectangle 26"/>
            <p:cNvSpPr/>
            <p:nvPr>
              <p:custDataLst>
                <p:tags r:id="rId21"/>
              </p:custDataLst>
            </p:nvPr>
          </p:nvSpPr>
          <p:spPr>
            <a:xfrm>
              <a:off x="3334" y="3339"/>
              <a:ext cx="91" cy="499"/>
            </a:xfrm>
            <a:prstGeom prst="rect">
              <a:avLst/>
            </a:prstGeom>
            <a:solidFill>
              <a:srgbClr val="9933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/>
            </a:p>
          </p:txBody>
        </p:sp>
      </p:grpSp>
      <p:sp>
        <p:nvSpPr>
          <p:cNvPr id="6170" name="Text Box 27"/>
          <p:cNvSpPr/>
          <p:nvPr>
            <p:custDataLst>
              <p:tags r:id="rId22"/>
            </p:custDataLst>
          </p:nvPr>
        </p:nvSpPr>
        <p:spPr>
          <a:xfrm>
            <a:off x="4859338" y="4681538"/>
            <a:ext cx="203358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zh-CN" sz="2400">
                <a:solidFill>
                  <a:srgbClr val="FF0000"/>
                </a:solidFill>
              </a:rPr>
              <a:t>                 +</a:t>
            </a:r>
            <a:endParaRPr lang="en-US" altLang="zh-CN" sz="2400">
              <a:solidFill>
                <a:srgbClr val="FF0000"/>
              </a:solidFill>
            </a:endParaRPr>
          </a:p>
        </p:txBody>
      </p:sp>
      <p:grpSp>
        <p:nvGrpSpPr>
          <p:cNvPr id="6171" name="Group 28"/>
          <p:cNvGrpSpPr/>
          <p:nvPr/>
        </p:nvGrpSpPr>
        <p:grpSpPr>
          <a:xfrm>
            <a:off x="5795963" y="4248150"/>
            <a:ext cx="431800" cy="396875"/>
            <a:chOff x="1202" y="935"/>
            <a:chExt cx="272" cy="250"/>
          </a:xfrm>
        </p:grpSpPr>
        <p:sp>
          <p:nvSpPr>
            <p:cNvPr id="6172" name="Oval 29"/>
            <p:cNvSpPr/>
            <p:nvPr>
              <p:custDataLst>
                <p:tags r:id="rId23"/>
              </p:custDataLst>
            </p:nvPr>
          </p:nvSpPr>
          <p:spPr>
            <a:xfrm>
              <a:off x="1202" y="981"/>
              <a:ext cx="227" cy="181"/>
            </a:xfrm>
            <a:prstGeom prst="ellipse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/>
            </a:p>
          </p:txBody>
        </p:sp>
        <p:sp>
          <p:nvSpPr>
            <p:cNvPr id="6173" name="Text Box 30"/>
            <p:cNvSpPr/>
            <p:nvPr>
              <p:custDataLst>
                <p:tags r:id="rId24"/>
              </p:custDataLst>
            </p:nvPr>
          </p:nvSpPr>
          <p:spPr>
            <a:xfrm>
              <a:off x="1202" y="935"/>
              <a:ext cx="27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000"/>
                <a:t>A </a:t>
              </a:r>
              <a:endParaRPr lang="en-US" altLang="zh-CN" sz="2000"/>
            </a:p>
          </p:txBody>
        </p:sp>
      </p:grpSp>
      <p:cxnSp>
        <p:nvCxnSpPr>
          <p:cNvPr id="6174" name="Line 31"/>
          <p:cNvCxnSpPr/>
          <p:nvPr>
            <p:custDataLst>
              <p:tags r:id="rId25"/>
            </p:custDataLst>
          </p:nvPr>
        </p:nvCxnSpPr>
        <p:spPr>
          <a:xfrm>
            <a:off x="5508625" y="4464050"/>
            <a:ext cx="28733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175" name="Line 32"/>
          <p:cNvCxnSpPr/>
          <p:nvPr>
            <p:custDataLst>
              <p:tags r:id="rId26"/>
            </p:custDataLst>
          </p:nvPr>
        </p:nvCxnSpPr>
        <p:spPr>
          <a:xfrm>
            <a:off x="6156325" y="4464050"/>
            <a:ext cx="28733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176" name="Line 33"/>
          <p:cNvCxnSpPr/>
          <p:nvPr>
            <p:custDataLst>
              <p:tags r:id="rId27"/>
            </p:custDataLst>
          </p:nvPr>
        </p:nvCxnSpPr>
        <p:spPr>
          <a:xfrm>
            <a:off x="5508625" y="4464050"/>
            <a:ext cx="0" cy="5048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6177" name="Line 34"/>
          <p:cNvCxnSpPr/>
          <p:nvPr>
            <p:custDataLst>
              <p:tags r:id="rId28"/>
            </p:custDataLst>
          </p:nvPr>
        </p:nvCxnSpPr>
        <p:spPr>
          <a:xfrm>
            <a:off x="6443663" y="4464050"/>
            <a:ext cx="0" cy="504825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6178" name="Text Box 35"/>
          <p:cNvSpPr/>
          <p:nvPr>
            <p:custDataLst>
              <p:tags r:id="rId29"/>
            </p:custDataLst>
          </p:nvPr>
        </p:nvSpPr>
        <p:spPr>
          <a:xfrm>
            <a:off x="5343525" y="3857625"/>
            <a:ext cx="4222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/>
              <a:t>e</a:t>
            </a:r>
            <a:r>
              <a:rPr lang="en-US" altLang="zh-CN" baseline="30000"/>
              <a:t>-</a:t>
            </a:r>
            <a:endParaRPr lang="en-US" altLang="zh-CN" baseline="30000"/>
          </a:p>
        </p:txBody>
      </p:sp>
      <p:cxnSp>
        <p:nvCxnSpPr>
          <p:cNvPr id="6179" name="Line 36"/>
          <p:cNvCxnSpPr/>
          <p:nvPr>
            <p:custDataLst>
              <p:tags r:id="rId30"/>
            </p:custDataLst>
          </p:nvPr>
        </p:nvCxnSpPr>
        <p:spPr>
          <a:xfrm>
            <a:off x="5724525" y="4176713"/>
            <a:ext cx="576263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6180" name="Text Box 37"/>
          <p:cNvSpPr/>
          <p:nvPr>
            <p:custDataLst>
              <p:tags r:id="rId31"/>
            </p:custDataLst>
          </p:nvPr>
        </p:nvSpPr>
        <p:spPr>
          <a:xfrm>
            <a:off x="6927850" y="4648200"/>
            <a:ext cx="1892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3333FF"/>
                </a:solidFill>
              </a:rPr>
              <a:t>还原反应</a:t>
            </a:r>
            <a:endParaRPr lang="zh-CN" altLang="en-US" sz="2400">
              <a:solidFill>
                <a:srgbClr val="3333FF"/>
              </a:solidFill>
            </a:endParaRPr>
          </a:p>
        </p:txBody>
      </p:sp>
      <p:sp>
        <p:nvSpPr>
          <p:cNvPr id="6181" name="Text Box 38"/>
          <p:cNvSpPr/>
          <p:nvPr>
            <p:custDataLst>
              <p:tags r:id="rId32"/>
            </p:custDataLst>
          </p:nvPr>
        </p:nvSpPr>
        <p:spPr>
          <a:xfrm>
            <a:off x="3492500" y="4649788"/>
            <a:ext cx="169703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3333FF"/>
                </a:solidFill>
              </a:rPr>
              <a:t>氧化反应</a:t>
            </a:r>
            <a:endParaRPr lang="zh-CN" altLang="en-US" sz="2400">
              <a:solidFill>
                <a:srgbClr val="3333FF"/>
              </a:solidFill>
            </a:endParaRPr>
          </a:p>
        </p:txBody>
      </p:sp>
      <p:sp>
        <p:nvSpPr>
          <p:cNvPr id="6182" name="Text Box 39"/>
          <p:cNvSpPr/>
          <p:nvPr>
            <p:custDataLst>
              <p:tags r:id="rId33"/>
            </p:custDataLst>
          </p:nvPr>
        </p:nvSpPr>
        <p:spPr>
          <a:xfrm>
            <a:off x="6948488" y="5729288"/>
            <a:ext cx="1727200" cy="830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990000"/>
                </a:solidFill>
              </a:rPr>
              <a:t>阳离子移</a:t>
            </a:r>
            <a:endParaRPr lang="en-US" altLang="zh-CN" sz="2400">
              <a:solidFill>
                <a:srgbClr val="990000"/>
              </a:solidFill>
            </a:endParaRPr>
          </a:p>
          <a:p>
            <a:r>
              <a:rPr lang="zh-CN" altLang="en-US" sz="2400">
                <a:solidFill>
                  <a:srgbClr val="990000"/>
                </a:solidFill>
              </a:rPr>
              <a:t>向该电极</a:t>
            </a:r>
            <a:endParaRPr lang="zh-CN" altLang="en-US" sz="2400">
              <a:solidFill>
                <a:srgbClr val="990000"/>
              </a:solidFill>
            </a:endParaRPr>
          </a:p>
        </p:txBody>
      </p:sp>
      <p:cxnSp>
        <p:nvCxnSpPr>
          <p:cNvPr id="6183" name="Line 40"/>
          <p:cNvCxnSpPr/>
          <p:nvPr>
            <p:custDataLst>
              <p:tags r:id="rId34"/>
            </p:custDataLst>
          </p:nvPr>
        </p:nvCxnSpPr>
        <p:spPr>
          <a:xfrm flipH="1" flipV="1">
            <a:off x="6516688" y="5657850"/>
            <a:ext cx="431800" cy="287338"/>
          </a:xfrm>
          <a:prstGeom prst="line">
            <a:avLst/>
          </a:prstGeom>
          <a:ln w="9525" cap="flat" cmpd="sng">
            <a:solidFill>
              <a:srgbClr val="80000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6184" name="Text Box 41"/>
          <p:cNvSpPr/>
          <p:nvPr>
            <p:custDataLst>
              <p:tags r:id="rId35"/>
            </p:custDataLst>
          </p:nvPr>
        </p:nvSpPr>
        <p:spPr>
          <a:xfrm>
            <a:off x="3643313" y="5715000"/>
            <a:ext cx="146367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阴离子移向该电极</a:t>
            </a:r>
            <a:endParaRPr lang="zh-CN" altLang="en-US" sz="2400">
              <a:solidFill>
                <a:srgbClr val="FF0000"/>
              </a:solidFill>
            </a:endParaRPr>
          </a:p>
        </p:txBody>
      </p:sp>
      <p:cxnSp>
        <p:nvCxnSpPr>
          <p:cNvPr id="6185" name="Line 42"/>
          <p:cNvCxnSpPr/>
          <p:nvPr>
            <p:custDataLst>
              <p:tags r:id="rId36"/>
            </p:custDataLst>
          </p:nvPr>
        </p:nvCxnSpPr>
        <p:spPr>
          <a:xfrm flipV="1">
            <a:off x="5003800" y="5657850"/>
            <a:ext cx="431800" cy="287338"/>
          </a:xfrm>
          <a:prstGeom prst="line">
            <a:avLst/>
          </a:prstGeom>
          <a:ln w="9525" cap="flat" cmpd="sng">
            <a:solidFill>
              <a:srgbClr val="00808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6186" name="Text Box 43"/>
          <p:cNvSpPr/>
          <p:nvPr>
            <p:custDataLst>
              <p:tags r:id="rId37"/>
            </p:custDataLst>
          </p:nvPr>
        </p:nvSpPr>
        <p:spPr>
          <a:xfrm>
            <a:off x="6948488" y="5286375"/>
            <a:ext cx="21955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电极质量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6187" name="Text Box 44"/>
          <p:cNvSpPr/>
          <p:nvPr>
            <p:custDataLst>
              <p:tags r:id="rId38"/>
            </p:custDataLst>
          </p:nvPr>
        </p:nvSpPr>
        <p:spPr>
          <a:xfrm>
            <a:off x="3563938" y="5153025"/>
            <a:ext cx="22510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电极质量</a:t>
            </a:r>
            <a:endParaRPr lang="zh-CN" altLang="en-US" sz="2400">
              <a:solidFill>
                <a:srgbClr val="FF0000"/>
              </a:solidFill>
            </a:endParaRPr>
          </a:p>
        </p:txBody>
      </p:sp>
      <p:cxnSp>
        <p:nvCxnSpPr>
          <p:cNvPr id="6188" name="Line 45"/>
          <p:cNvCxnSpPr/>
          <p:nvPr>
            <p:custDataLst>
              <p:tags r:id="rId39"/>
            </p:custDataLst>
          </p:nvPr>
        </p:nvCxnSpPr>
        <p:spPr>
          <a:xfrm flipV="1">
            <a:off x="8358188" y="5357813"/>
            <a:ext cx="0" cy="360362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6189" name="Line 46"/>
          <p:cNvCxnSpPr/>
          <p:nvPr>
            <p:custDataLst>
              <p:tags r:id="rId40"/>
            </p:custDataLst>
          </p:nvPr>
        </p:nvCxnSpPr>
        <p:spPr>
          <a:xfrm>
            <a:off x="5003800" y="5143500"/>
            <a:ext cx="0" cy="360363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cxnSp>
      <p:pic>
        <p:nvPicPr>
          <p:cNvPr id="6190" name="Picture 47" descr="009"/>
          <p:cNvPicPr>
            <a:picLocks noChangeAspect="1"/>
          </p:cNvPicPr>
          <p:nvPr>
            <p:custDataLst>
              <p:tags r:id="rId41"/>
            </p:custDataLst>
          </p:nvPr>
        </p:nvPicPr>
        <p:blipFill>
          <a:blip r:embed="rId42"/>
          <a:stretch>
            <a:fillRect/>
          </a:stretch>
        </p:blipFill>
        <p:spPr>
          <a:xfrm>
            <a:off x="0" y="5454650"/>
            <a:ext cx="1403350" cy="14033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4"/>
          <p:cNvSpPr/>
          <p:nvPr>
            <p:custDataLst>
              <p:tags r:id="rId1"/>
            </p:custDataLst>
          </p:nvPr>
        </p:nvSpPr>
        <p:spPr>
          <a:xfrm>
            <a:off x="1403350" y="1114425"/>
            <a:ext cx="7237413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hlinkClick r:id="rId2" action="ppaction://hlinksldjump"/>
              </a:rPr>
              <a:t>一次电池</a:t>
            </a:r>
            <a:r>
              <a:rPr lang="zh-CN" altLang="en-US"/>
              <a:t>：如普通干电池、碱性锌锰电池、   </a:t>
            </a:r>
            <a:endParaRPr lang="zh-CN" altLang="en-US"/>
          </a:p>
          <a:p>
            <a:r>
              <a:rPr lang="zh-CN" altLang="en-US"/>
              <a:t>   锌银纽扣电池等。</a:t>
            </a:r>
            <a:r>
              <a:rPr lang="zh-CN" altLang="en-US" sz="2400"/>
              <a:t>（</a:t>
            </a:r>
            <a:r>
              <a:rPr lang="zh-CN" altLang="en-US" sz="2400">
                <a:solidFill>
                  <a:srgbClr val="FF0000"/>
                </a:solidFill>
              </a:rPr>
              <a:t>只放不充，环境污染</a:t>
            </a:r>
            <a:r>
              <a:rPr lang="zh-CN" altLang="en-US" sz="2400"/>
              <a:t>）</a:t>
            </a:r>
            <a:endParaRPr lang="zh-CN" altLang="en-US"/>
          </a:p>
        </p:txBody>
      </p:sp>
      <p:sp>
        <p:nvSpPr>
          <p:cNvPr id="7171" name="Text Box 5"/>
          <p:cNvSpPr/>
          <p:nvPr>
            <p:custDataLst>
              <p:tags r:id="rId3"/>
            </p:custDataLst>
          </p:nvPr>
        </p:nvSpPr>
        <p:spPr>
          <a:xfrm>
            <a:off x="1403350" y="2343150"/>
            <a:ext cx="7237413" cy="13731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hlinkClick r:id="rId4" action="ppaction://hlinksldjump"/>
              </a:rPr>
              <a:t>二次电池</a:t>
            </a:r>
            <a:r>
              <a:rPr lang="zh-CN" altLang="en-US"/>
              <a:t>：如铅蓄电池、锌银蓄电池、镉镍   </a:t>
            </a:r>
            <a:endParaRPr lang="zh-CN" altLang="en-US"/>
          </a:p>
          <a:p>
            <a:r>
              <a:rPr lang="zh-CN" altLang="en-US"/>
              <a:t>    电池、锂离子电池等。</a:t>
            </a:r>
            <a:r>
              <a:rPr lang="zh-CN" altLang="en-US" i="1">
                <a:solidFill>
                  <a:srgbClr val="0000FF"/>
                </a:solidFill>
              </a:rPr>
              <a:t>放电为原电池，充</a:t>
            </a:r>
            <a:endParaRPr lang="zh-CN" altLang="en-US" i="1">
              <a:solidFill>
                <a:srgbClr val="0000FF"/>
              </a:solidFill>
            </a:endParaRPr>
          </a:p>
          <a:p>
            <a:r>
              <a:rPr lang="zh-CN" altLang="en-US" i="1">
                <a:solidFill>
                  <a:srgbClr val="0000FF"/>
                </a:solidFill>
              </a:rPr>
              <a:t>    电为电解池</a:t>
            </a:r>
            <a:r>
              <a:rPr lang="zh-CN" altLang="en-US"/>
              <a:t>。        </a:t>
            </a:r>
            <a:r>
              <a:rPr lang="zh-CN" altLang="en-US" sz="2400"/>
              <a:t>（</a:t>
            </a:r>
            <a:r>
              <a:rPr lang="zh-CN" altLang="en-US" sz="2400">
                <a:solidFill>
                  <a:srgbClr val="FF0000"/>
                </a:solidFill>
              </a:rPr>
              <a:t>可放可充，发展方向</a:t>
            </a:r>
            <a:r>
              <a:rPr lang="zh-CN" altLang="en-US" sz="2400"/>
              <a:t>） </a:t>
            </a:r>
            <a:endParaRPr lang="zh-CN" altLang="en-US"/>
          </a:p>
        </p:txBody>
      </p:sp>
      <p:sp>
        <p:nvSpPr>
          <p:cNvPr id="7172" name="Text Box 6"/>
          <p:cNvSpPr/>
          <p:nvPr>
            <p:custDataLst>
              <p:tags r:id="rId5"/>
            </p:custDataLst>
          </p:nvPr>
        </p:nvSpPr>
        <p:spPr>
          <a:xfrm>
            <a:off x="1403350" y="3995738"/>
            <a:ext cx="7296150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燃料电池：如氢氧燃料电池、甲烷燃料电池、</a:t>
            </a:r>
            <a:endParaRPr lang="zh-CN" altLang="en-US"/>
          </a:p>
          <a:p>
            <a:r>
              <a:rPr lang="zh-CN" altLang="en-US"/>
              <a:t>    甲醇燃料电池等。</a:t>
            </a:r>
            <a:r>
              <a:rPr lang="zh-CN" altLang="en-US" sz="2400"/>
              <a:t>（</a:t>
            </a:r>
            <a:r>
              <a:rPr lang="zh-CN" altLang="en-US" sz="2400">
                <a:solidFill>
                  <a:srgbClr val="FF0000"/>
                </a:solidFill>
              </a:rPr>
              <a:t>能量很高，前景远大</a:t>
            </a:r>
            <a:r>
              <a:rPr lang="zh-CN" altLang="en-US" sz="2400"/>
              <a:t>） </a:t>
            </a:r>
            <a:endParaRPr lang="zh-CN" altLang="en-US"/>
          </a:p>
        </p:txBody>
      </p:sp>
      <p:sp>
        <p:nvSpPr>
          <p:cNvPr id="7173" name="Text Box 7"/>
          <p:cNvSpPr/>
          <p:nvPr>
            <p:custDataLst>
              <p:tags r:id="rId6"/>
            </p:custDataLst>
          </p:nvPr>
        </p:nvSpPr>
        <p:spPr>
          <a:xfrm>
            <a:off x="1403350" y="5291138"/>
            <a:ext cx="7059613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其他电池：如海水电池、心脏起搏电池等。 </a:t>
            </a:r>
            <a:endParaRPr lang="zh-CN" altLang="en-US"/>
          </a:p>
          <a:p>
            <a:r>
              <a:rPr lang="zh-CN" altLang="en-US"/>
              <a:t>                                    </a:t>
            </a:r>
            <a:r>
              <a:rPr lang="zh-CN" altLang="en-US" sz="2400"/>
              <a:t>（</a:t>
            </a:r>
            <a:r>
              <a:rPr lang="zh-CN" altLang="en-US" sz="2400">
                <a:solidFill>
                  <a:srgbClr val="FF0000"/>
                </a:solidFill>
              </a:rPr>
              <a:t>特殊用途，现代科技</a:t>
            </a:r>
            <a:r>
              <a:rPr lang="zh-CN" altLang="en-US" sz="2400"/>
              <a:t>）  </a:t>
            </a:r>
            <a:endParaRPr lang="zh-CN" altLang="en-US"/>
          </a:p>
        </p:txBody>
      </p:sp>
      <p:sp>
        <p:nvSpPr>
          <p:cNvPr id="7174" name="Text Box 8"/>
          <p:cNvSpPr/>
          <p:nvPr>
            <p:custDataLst>
              <p:tags r:id="rId7"/>
            </p:custDataLst>
          </p:nvPr>
        </p:nvSpPr>
        <p:spPr>
          <a:xfrm>
            <a:off x="376238" y="266700"/>
            <a:ext cx="4425950" cy="64135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    </a:t>
            </a:r>
            <a:r>
              <a:rPr lang="zh-CN" altLang="en-US" sz="36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二、化学电源：   </a:t>
            </a:r>
            <a:endParaRPr lang="zh-CN" altLang="en-US" sz="360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5" name="AutoShape 9"/>
          <p:cNvSpPr/>
          <p:nvPr>
            <p:custDataLst>
              <p:tags r:id="rId8"/>
            </p:custDataLst>
          </p:nvPr>
        </p:nvSpPr>
        <p:spPr>
          <a:xfrm>
            <a:off x="900113" y="1341438"/>
            <a:ext cx="431800" cy="4248150"/>
          </a:xfrm>
          <a:prstGeom prst="leftBrace">
            <a:avLst>
              <a:gd name="adj1" fmla="val 81985"/>
              <a:gd name="adj2" fmla="val 50000"/>
            </a:avLst>
          </a:prstGeom>
          <a:noFill/>
          <a:ln w="38100" cap="flat" cmpd="sng">
            <a:solidFill>
              <a:srgbClr val="66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/>
          </a:p>
        </p:txBody>
      </p:sp>
      <p:sp>
        <p:nvSpPr>
          <p:cNvPr id="7176" name="Text Box 10"/>
          <p:cNvSpPr/>
          <p:nvPr>
            <p:custDataLst>
              <p:tags r:id="rId9"/>
            </p:custDataLst>
          </p:nvPr>
        </p:nvSpPr>
        <p:spPr>
          <a:xfrm>
            <a:off x="250825" y="1412875"/>
            <a:ext cx="611188" cy="4006850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vert="eaVert">
            <a:spAutoFit/>
          </a:bodyPr>
          <a:p>
            <a:r>
              <a:rPr lang="en-US" altLang="zh-CN">
                <a:solidFill>
                  <a:schemeClr val="bg1"/>
                </a:solidFill>
              </a:rPr>
              <a:t>   </a:t>
            </a:r>
            <a:r>
              <a:rPr lang="zh-CN" altLang="en-US">
                <a:solidFill>
                  <a:schemeClr val="bg1"/>
                </a:solidFill>
              </a:rPr>
              <a:t>（一） 常见化学电池   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7177" name="AutoShape 13">
            <a:hlinkClick r:id="rId10" action="ppaction://hlinksldjump"/>
          </p:cNvPr>
          <p:cNvSpPr/>
          <p:nvPr>
            <p:custDataLst>
              <p:tags r:id="rId11"/>
            </p:custDataLst>
          </p:nvPr>
        </p:nvSpPr>
        <p:spPr>
          <a:xfrm>
            <a:off x="8459788" y="6381750"/>
            <a:ext cx="6842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ctr"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2" grpId="0" animBg="1"/>
      <p:bldP spid="7173" grpId="0" animBg="1"/>
      <p:bldP spid="7175" grpId="0" animBg="1"/>
      <p:bldP spid="71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4" descr="conglin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2173288" cy="234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5" name="Picture 6" descr="31661-111450_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795963" y="0"/>
            <a:ext cx="2520950" cy="23701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Rectangle 8"/>
          <p:cNvSpPr/>
          <p:nvPr>
            <p:custDataLst>
              <p:tags r:id="rId5"/>
            </p:custDataLst>
          </p:nvPr>
        </p:nvSpPr>
        <p:spPr>
          <a:xfrm>
            <a:off x="0" y="2492375"/>
            <a:ext cx="1970088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普通干电池</a:t>
            </a:r>
            <a:endParaRPr lang="zh-CN" altLang="en-US"/>
          </a:p>
        </p:txBody>
      </p:sp>
      <p:sp>
        <p:nvSpPr>
          <p:cNvPr id="8197" name="Rectangle 9"/>
          <p:cNvSpPr/>
          <p:nvPr>
            <p:custDataLst>
              <p:tags r:id="rId6"/>
            </p:custDataLst>
          </p:nvPr>
        </p:nvSpPr>
        <p:spPr>
          <a:xfrm>
            <a:off x="5867400" y="2492375"/>
            <a:ext cx="23272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锌银纽扣电池</a:t>
            </a:r>
            <a:endParaRPr lang="zh-CN" altLang="en-US"/>
          </a:p>
        </p:txBody>
      </p:sp>
      <p:pic>
        <p:nvPicPr>
          <p:cNvPr id="8198" name="Picture 11" descr="0,0,232,8582,500,374,85ab20d8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484438" y="0"/>
            <a:ext cx="3097212" cy="2316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9" name="Rectangle 12"/>
          <p:cNvSpPr/>
          <p:nvPr>
            <p:custDataLst>
              <p:tags r:id="rId9"/>
            </p:custDataLst>
          </p:nvPr>
        </p:nvSpPr>
        <p:spPr>
          <a:xfrm>
            <a:off x="2749550" y="2478088"/>
            <a:ext cx="232727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/>
              <a:t>碱性锌锰电池</a:t>
            </a:r>
            <a:endParaRPr lang="zh-CN" altLang="en-US"/>
          </a:p>
        </p:txBody>
      </p:sp>
      <p:pic>
        <p:nvPicPr>
          <p:cNvPr id="8200" name="Picture 13" descr="15281370305">
            <a:hlinkClick r:id="rId10" action="ppaction://hlinksldjump"/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000250" y="3068638"/>
            <a:ext cx="7143750" cy="37893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1" name="WordArt 14"/>
          <p:cNvSpPr>
            <a:spLocks noTextEdit="1"/>
          </p:cNvSpPr>
          <p:nvPr>
            <p:custDataLst>
              <p:tags r:id="rId13"/>
            </p:custDataLst>
          </p:nvPr>
        </p:nvSpPr>
        <p:spPr>
          <a:xfrm rot="5400000">
            <a:off x="-669925" y="4422775"/>
            <a:ext cx="3429000" cy="1008063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 i="1">
                <a:ln w="9525" cap="flat" cmpd="sng">
                  <a:solidFill>
                    <a:srgbClr val="8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800000"/>
                </a:solidFill>
                <a:effectLst>
                  <a:outerShdw dist="35921" dir="2699999" algn="ctr" rotWithShape="0">
                    <a:srgbClr val="B2B2B2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一次电池一次电池</a:t>
            </a:r>
            <a:endParaRPr lang="zh-CN" altLang="en-US" sz="3600" b="1" i="1">
              <a:ln w="9525" cap="flat" cmpd="sng">
                <a:solidFill>
                  <a:srgbClr val="8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800000"/>
              </a:solidFill>
              <a:effectLst>
                <a:outerShdw dist="35921" dir="2699999" algn="ctr" rotWithShape="0">
                  <a:srgbClr val="B2B2B2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4" descr="2007111620172423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2457450"/>
            <a:ext cx="5867400" cy="4400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Picture 5" descr="0,0,239,10546,640,478,e913193d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427538" y="0"/>
            <a:ext cx="4716462" cy="35226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20" name="Picture 6" descr="1226297633047552379">
            <a:hlinkClick r:id="rId5" action="ppaction://hlinksldjump"/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867400" y="3573463"/>
            <a:ext cx="3276600" cy="327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WordArt 7"/>
          <p:cNvSpPr>
            <a:spLocks noTextEdit="1"/>
          </p:cNvSpPr>
          <p:nvPr>
            <p:custDataLst>
              <p:tags r:id="rId8"/>
            </p:custDataLst>
          </p:nvPr>
        </p:nvSpPr>
        <p:spPr>
          <a:xfrm>
            <a:off x="539750" y="549275"/>
            <a:ext cx="3429000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二次电池二次电池</a:t>
            </a:r>
            <a:endParaRPr lang="zh-CN" alt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222" name="Text Box 8"/>
          <p:cNvSpPr/>
          <p:nvPr>
            <p:custDataLst>
              <p:tags r:id="rId9"/>
            </p:custDataLst>
          </p:nvPr>
        </p:nvSpPr>
        <p:spPr>
          <a:xfrm>
            <a:off x="2771775" y="3927475"/>
            <a:ext cx="3041650" cy="1373188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锂离子电池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</a:rPr>
              <a:t>——</a:t>
            </a:r>
            <a:endParaRPr lang="en-US" altLang="zh-CN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高能、体积小、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重量轻、质能比高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4" descr="2006122322013869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2620" b="3745"/>
          <a:stretch>
            <a:fillRect/>
          </a:stretch>
        </p:blipFill>
        <p:spPr>
          <a:xfrm>
            <a:off x="3059113" y="0"/>
            <a:ext cx="4392612" cy="42211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Text Box 6"/>
          <p:cNvSpPr/>
          <p:nvPr>
            <p:custDataLst>
              <p:tags r:id="rId3"/>
            </p:custDataLst>
          </p:nvPr>
        </p:nvSpPr>
        <p:spPr>
          <a:xfrm>
            <a:off x="639763" y="188913"/>
            <a:ext cx="33432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1</a:t>
            </a:r>
            <a:r>
              <a:rPr lang="zh-CN" altLang="en-US" sz="3200">
                <a:solidFill>
                  <a:srgbClr val="FF0000"/>
                </a:solidFill>
              </a:rPr>
              <a:t>、锌锰干电池     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10244" name="Text Box 7"/>
          <p:cNvSpPr/>
          <p:nvPr>
            <p:custDataLst>
              <p:tags r:id="rId4"/>
            </p:custDataLst>
          </p:nvPr>
        </p:nvSpPr>
        <p:spPr>
          <a:xfrm>
            <a:off x="271463" y="908050"/>
            <a:ext cx="2355850" cy="3051175"/>
          </a:xfrm>
          <a:prstGeom prst="rect">
            <a:avLst/>
          </a:prstGeom>
          <a:noFill/>
          <a:ln w="38100" cap="flat" cmpd="sng">
            <a:solidFill>
              <a:srgbClr val="66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lang="en-US" altLang="zh-CN" sz="2400"/>
              <a:t>    </a:t>
            </a:r>
            <a:r>
              <a:rPr lang="zh-CN" altLang="en-US" sz="2400"/>
              <a:t>常见有酸性  </a:t>
            </a:r>
            <a:endParaRPr lang="zh-CN" altLang="en-US" sz="2400"/>
          </a:p>
          <a:p>
            <a:r>
              <a:rPr lang="zh-CN" altLang="en-US" sz="2400"/>
              <a:t>和碱性两种。</a:t>
            </a:r>
            <a:endParaRPr lang="zh-CN" altLang="en-US" sz="2400"/>
          </a:p>
          <a:p>
            <a:r>
              <a:rPr lang="zh-CN" altLang="en-US" sz="2400"/>
              <a:t>早期为酸性的，</a:t>
            </a:r>
            <a:endParaRPr lang="zh-CN" altLang="en-US" sz="2400"/>
          </a:p>
          <a:p>
            <a:r>
              <a:rPr lang="en-US" altLang="zh-CN" sz="2400"/>
              <a:t>1860</a:t>
            </a:r>
            <a:r>
              <a:rPr lang="zh-CN" altLang="en-US" sz="2400"/>
              <a:t>年发明。</a:t>
            </a:r>
            <a:endParaRPr lang="zh-CN" altLang="en-US" sz="2400"/>
          </a:p>
          <a:p>
            <a:r>
              <a:rPr lang="zh-CN" altLang="en-US" sz="2400"/>
              <a:t>但放电时间</a:t>
            </a:r>
            <a:r>
              <a:rPr lang="zh-CN" altLang="en-US" sz="2400">
                <a:solidFill>
                  <a:srgbClr val="990000"/>
                </a:solidFill>
              </a:rPr>
              <a:t>短</a:t>
            </a:r>
            <a:r>
              <a:rPr lang="zh-CN" altLang="en-US" sz="2400"/>
              <a:t>、</a:t>
            </a:r>
            <a:endParaRPr lang="zh-CN" altLang="en-US" sz="2400"/>
          </a:p>
          <a:p>
            <a:r>
              <a:rPr lang="zh-CN" altLang="en-US" sz="2400"/>
              <a:t>酸液</a:t>
            </a:r>
            <a:r>
              <a:rPr lang="zh-CN" altLang="en-US" sz="2400">
                <a:solidFill>
                  <a:srgbClr val="990000"/>
                </a:solidFill>
              </a:rPr>
              <a:t>腐</a:t>
            </a:r>
            <a:r>
              <a:rPr lang="zh-CN" altLang="en-US" sz="2400"/>
              <a:t>蚀外壳。</a:t>
            </a:r>
            <a:endParaRPr lang="zh-CN" altLang="en-US" sz="2400"/>
          </a:p>
          <a:p>
            <a:r>
              <a:rPr lang="zh-CN" altLang="en-US" sz="2400"/>
              <a:t>已逐渐被淘汰。</a:t>
            </a:r>
            <a:endParaRPr lang="zh-CN" altLang="en-US" sz="2400"/>
          </a:p>
          <a:p>
            <a:r>
              <a:rPr lang="zh-CN" altLang="en-US" sz="2400"/>
              <a:t>酸性见右图：</a:t>
            </a:r>
            <a:endParaRPr lang="zh-CN" altLang="en-US" sz="2400"/>
          </a:p>
        </p:txBody>
      </p:sp>
      <p:sp>
        <p:nvSpPr>
          <p:cNvPr id="10245" name="Text Box 8"/>
          <p:cNvSpPr/>
          <p:nvPr>
            <p:custDataLst>
              <p:tags r:id="rId5"/>
            </p:custDataLst>
          </p:nvPr>
        </p:nvSpPr>
        <p:spPr>
          <a:xfrm>
            <a:off x="447675" y="4149725"/>
            <a:ext cx="8207375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/>
              <a:t>    </a:t>
            </a:r>
            <a:r>
              <a:rPr lang="zh-CN" altLang="en-US"/>
              <a:t>酸性锌锰干电池的负极是</a:t>
            </a:r>
            <a:r>
              <a:rPr lang="en-US" altLang="zh-CN"/>
              <a:t>Zn</a:t>
            </a:r>
            <a:r>
              <a:rPr lang="zh-CN" altLang="en-US"/>
              <a:t>，正极是</a:t>
            </a:r>
            <a:r>
              <a:rPr lang="en-US" altLang="zh-CN"/>
              <a:t>C</a:t>
            </a:r>
            <a:r>
              <a:rPr lang="zh-CN" altLang="en-US"/>
              <a:t>与</a:t>
            </a:r>
            <a:r>
              <a:rPr lang="en-US" altLang="zh-CN"/>
              <a:t>MnO</a:t>
            </a:r>
            <a:r>
              <a:rPr lang="en-US" altLang="zh-CN" baseline="-25000"/>
              <a:t>2</a:t>
            </a:r>
            <a:r>
              <a:rPr lang="zh-CN" altLang="en-US"/>
              <a:t>，</a:t>
            </a:r>
            <a:endParaRPr lang="zh-CN" altLang="en-US"/>
          </a:p>
          <a:p>
            <a:r>
              <a:rPr lang="zh-CN" altLang="en-US"/>
              <a:t>电解质</a:t>
            </a:r>
            <a:r>
              <a:rPr lang="en-US" altLang="zh-CN"/>
              <a:t>NH</a:t>
            </a:r>
            <a:r>
              <a:rPr lang="en-US" altLang="zh-CN" baseline="-25000"/>
              <a:t>4</a:t>
            </a:r>
            <a:r>
              <a:rPr lang="en-US" altLang="zh-CN"/>
              <a:t>Cl</a:t>
            </a:r>
            <a:r>
              <a:rPr lang="zh-CN" altLang="en-US"/>
              <a:t>其电极反应为：</a:t>
            </a:r>
            <a:endParaRPr lang="zh-CN" altLang="en-US"/>
          </a:p>
        </p:txBody>
      </p:sp>
      <p:sp>
        <p:nvSpPr>
          <p:cNvPr id="10246" name="Text Box 9"/>
          <p:cNvSpPr/>
          <p:nvPr>
            <p:custDataLst>
              <p:tags r:id="rId6"/>
            </p:custDataLst>
          </p:nvPr>
        </p:nvSpPr>
        <p:spPr>
          <a:xfrm>
            <a:off x="1258888" y="5084763"/>
            <a:ext cx="42735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负极：</a:t>
            </a:r>
            <a:r>
              <a:rPr lang="en-US" altLang="zh-CN">
                <a:solidFill>
                  <a:srgbClr val="FF0000"/>
                </a:solidFill>
              </a:rPr>
              <a:t>Zn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</a:rPr>
              <a:t>—</a:t>
            </a:r>
            <a:r>
              <a:rPr lang="en-US" altLang="zh-CN">
                <a:solidFill>
                  <a:srgbClr val="FF0000"/>
                </a:solidFill>
              </a:rPr>
              <a:t> 2e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===Zn</a:t>
            </a:r>
            <a:r>
              <a:rPr lang="en-US" altLang="zh-CN" baseline="30000">
                <a:solidFill>
                  <a:srgbClr val="FF0000"/>
                </a:solidFill>
              </a:rPr>
              <a:t>2+    </a:t>
            </a:r>
            <a:endParaRPr lang="en-US" altLang="zh-CN" baseline="30000">
              <a:solidFill>
                <a:srgbClr val="FF0000"/>
              </a:solidFill>
            </a:endParaRPr>
          </a:p>
        </p:txBody>
      </p:sp>
      <p:sp>
        <p:nvSpPr>
          <p:cNvPr id="10247" name="Text Box 10"/>
          <p:cNvSpPr/>
          <p:nvPr>
            <p:custDataLst>
              <p:tags r:id="rId7"/>
            </p:custDataLst>
          </p:nvPr>
        </p:nvSpPr>
        <p:spPr>
          <a:xfrm>
            <a:off x="1235075" y="5589588"/>
            <a:ext cx="566102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正极：</a:t>
            </a:r>
            <a:r>
              <a:rPr lang="en-US" altLang="zh-CN">
                <a:solidFill>
                  <a:srgbClr val="FF0000"/>
                </a:solidFill>
              </a:rPr>
              <a:t>2NH</a:t>
            </a:r>
            <a:r>
              <a:rPr lang="en-US" altLang="zh-CN" baseline="-25000">
                <a:solidFill>
                  <a:srgbClr val="FF0000"/>
                </a:solidFill>
              </a:rPr>
              <a:t>4</a:t>
            </a:r>
            <a:r>
              <a:rPr lang="en-US" altLang="zh-CN" baseline="30000">
                <a:solidFill>
                  <a:srgbClr val="FF0000"/>
                </a:solidFill>
              </a:rPr>
              <a:t>+</a:t>
            </a:r>
            <a:r>
              <a:rPr lang="en-US" altLang="zh-CN">
                <a:solidFill>
                  <a:srgbClr val="FF0000"/>
                </a:solidFill>
              </a:rPr>
              <a:t> + 2e</a:t>
            </a:r>
            <a:r>
              <a:rPr lang="en-US" altLang="zh-CN" baseline="30000">
                <a:solidFill>
                  <a:srgbClr val="FF0000"/>
                </a:solidFill>
              </a:rPr>
              <a:t>-</a:t>
            </a:r>
            <a:r>
              <a:rPr lang="en-US" altLang="zh-CN">
                <a:solidFill>
                  <a:srgbClr val="FF0000"/>
                </a:solidFill>
              </a:rPr>
              <a:t> === 2NH</a:t>
            </a:r>
            <a:r>
              <a:rPr lang="en-US" altLang="zh-CN" baseline="-25000">
                <a:solidFill>
                  <a:srgbClr val="FF0000"/>
                </a:solidFill>
              </a:rPr>
              <a:t>3</a:t>
            </a:r>
            <a:r>
              <a:rPr lang="en-US" altLang="zh-CN">
                <a:solidFill>
                  <a:srgbClr val="FF0000"/>
                </a:solidFill>
              </a:rPr>
              <a:t> + H</a:t>
            </a:r>
            <a:r>
              <a:rPr lang="en-US" altLang="zh-CN" baseline="-25000">
                <a:solidFill>
                  <a:srgbClr val="FF0000"/>
                </a:solidFill>
              </a:rPr>
              <a:t>2 </a:t>
            </a:r>
            <a:r>
              <a:rPr lang="en-US" altLang="zh-CN" baseline="30000">
                <a:solidFill>
                  <a:srgbClr val="FF0000"/>
                </a:solidFill>
              </a:rPr>
              <a:t>   </a:t>
            </a:r>
            <a:endParaRPr lang="en-US" altLang="zh-CN" baseline="30000">
              <a:solidFill>
                <a:srgbClr val="FF0000"/>
              </a:solidFill>
            </a:endParaRPr>
          </a:p>
        </p:txBody>
      </p:sp>
      <p:sp>
        <p:nvSpPr>
          <p:cNvPr id="10248" name="Text Box 11"/>
          <p:cNvSpPr/>
          <p:nvPr>
            <p:custDataLst>
              <p:tags r:id="rId8"/>
            </p:custDataLst>
          </p:nvPr>
        </p:nvSpPr>
        <p:spPr>
          <a:xfrm>
            <a:off x="231775" y="6257925"/>
            <a:ext cx="8791575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/>
              <a:t>Zn</a:t>
            </a:r>
            <a:r>
              <a:rPr lang="en-US" altLang="zh-CN" sz="2400" baseline="30000"/>
              <a:t>2+ </a:t>
            </a:r>
            <a:r>
              <a:rPr lang="en-US" altLang="zh-CN" sz="2400"/>
              <a:t>+ 2NH</a:t>
            </a:r>
            <a:r>
              <a:rPr lang="en-US" altLang="zh-CN" sz="2400" baseline="-25000"/>
              <a:t>3</a:t>
            </a:r>
            <a:r>
              <a:rPr lang="en-US" altLang="zh-CN" sz="2400"/>
              <a:t> == Zn</a:t>
            </a:r>
            <a:r>
              <a:rPr lang="zh-CN" altLang="en-US" sz="2400"/>
              <a:t>（</a:t>
            </a:r>
            <a:r>
              <a:rPr lang="en-US" altLang="zh-CN" sz="2400"/>
              <a:t>NH</a:t>
            </a:r>
            <a:r>
              <a:rPr lang="en-US" altLang="zh-CN" sz="2400" baseline="-25000"/>
              <a:t>3</a:t>
            </a:r>
            <a:r>
              <a:rPr lang="zh-CN" altLang="en-US" sz="2400"/>
              <a:t>）</a:t>
            </a:r>
            <a:r>
              <a:rPr lang="en-US" altLang="zh-CN" sz="2400" baseline="-25000"/>
              <a:t>2</a:t>
            </a:r>
            <a:r>
              <a:rPr lang="en-US" altLang="zh-CN" sz="2400" baseline="30000"/>
              <a:t>2+</a:t>
            </a:r>
            <a:r>
              <a:rPr lang="en-US" altLang="zh-CN" sz="2400" baseline="-25000"/>
              <a:t>            </a:t>
            </a:r>
            <a:r>
              <a:rPr lang="en-US" altLang="zh-CN" sz="2400"/>
              <a:t>2MnO</a:t>
            </a:r>
            <a:r>
              <a:rPr lang="en-US" altLang="zh-CN" sz="2400" baseline="-25000"/>
              <a:t>2</a:t>
            </a:r>
            <a:r>
              <a:rPr lang="en-US" altLang="zh-CN" sz="2400"/>
              <a:t> +H</a:t>
            </a:r>
            <a:r>
              <a:rPr lang="en-US" altLang="zh-CN" sz="2400" baseline="-25000"/>
              <a:t>2 </a:t>
            </a:r>
            <a:r>
              <a:rPr lang="en-US" altLang="zh-CN" sz="2400"/>
              <a:t>== Mn</a:t>
            </a:r>
            <a:r>
              <a:rPr lang="en-US" altLang="zh-CN" sz="2400" baseline="-25000"/>
              <a:t>2</a:t>
            </a:r>
            <a:r>
              <a:rPr lang="en-US" altLang="zh-CN" sz="2400"/>
              <a:t>O</a:t>
            </a:r>
            <a:r>
              <a:rPr lang="en-US" altLang="zh-CN" sz="2400" baseline="-25000"/>
              <a:t>3</a:t>
            </a:r>
            <a:r>
              <a:rPr lang="en-US" altLang="zh-CN" sz="2400"/>
              <a:t> + H</a:t>
            </a:r>
            <a:r>
              <a:rPr lang="en-US" altLang="zh-CN" sz="2400" baseline="-25000"/>
              <a:t>2</a:t>
            </a:r>
            <a:r>
              <a:rPr lang="en-US" altLang="zh-CN" sz="2400"/>
              <a:t>O   </a:t>
            </a:r>
            <a:endParaRPr lang="en-US" altLang="zh-CN" sz="2400" baseline="-25000"/>
          </a:p>
        </p:txBody>
      </p:sp>
      <p:pic>
        <p:nvPicPr>
          <p:cNvPr id="10249" name="Picture 16" descr="luconglin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7372350" y="0"/>
            <a:ext cx="1771650" cy="1916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6" grpId="0" animBg="1"/>
      <p:bldP spid="10247" grpId="0" animBg="1"/>
      <p:bldP spid="10248" grpId="0" animBg="1"/>
    </p:bldLst>
  </p:timing>
</p:sld>
</file>

<file path=ppt/tags/tag1.xml><?xml version="1.0" encoding="utf-8"?>
<p:tagLst xmlns:p="http://schemas.openxmlformats.org/presentationml/2006/main">
  <p:tag name="AS_UNIQUEID" val="3"/>
</p:tagLst>
</file>

<file path=ppt/tags/tag10.xml><?xml version="1.0" encoding="utf-8"?>
<p:tagLst xmlns:p="http://schemas.openxmlformats.org/presentationml/2006/main">
  <p:tag name="AS_UNIQUEID" val="12"/>
</p:tagLst>
</file>

<file path=ppt/tags/tag100.xml><?xml version="1.0" encoding="utf-8"?>
<p:tagLst xmlns:p="http://schemas.openxmlformats.org/presentationml/2006/main">
  <p:tag name="AS_UNIQUEID" val="102"/>
</p:tagLst>
</file>

<file path=ppt/tags/tag101.xml><?xml version="1.0" encoding="utf-8"?>
<p:tagLst xmlns:p="http://schemas.openxmlformats.org/presentationml/2006/main">
  <p:tag name="AS_UNIQUEID" val="103"/>
</p:tagLst>
</file>

<file path=ppt/tags/tag102.xml><?xml version="1.0" encoding="utf-8"?>
<p:tagLst xmlns:p="http://schemas.openxmlformats.org/presentationml/2006/main">
  <p:tag name="AS_UNIQUEID" val="104"/>
</p:tagLst>
</file>

<file path=ppt/tags/tag103.xml><?xml version="1.0" encoding="utf-8"?>
<p:tagLst xmlns:p="http://schemas.openxmlformats.org/presentationml/2006/main">
  <p:tag name="AS_UNIQUEID" val="105"/>
</p:tagLst>
</file>

<file path=ppt/tags/tag104.xml><?xml version="1.0" encoding="utf-8"?>
<p:tagLst xmlns:p="http://schemas.openxmlformats.org/presentationml/2006/main">
  <p:tag name="AS_UNIQUEID" val="106"/>
</p:tagLst>
</file>

<file path=ppt/tags/tag105.xml><?xml version="1.0" encoding="utf-8"?>
<p:tagLst xmlns:p="http://schemas.openxmlformats.org/presentationml/2006/main">
  <p:tag name="AS_UNIQUEID" val="107"/>
</p:tagLst>
</file>

<file path=ppt/tags/tag106.xml><?xml version="1.0" encoding="utf-8"?>
<p:tagLst xmlns:p="http://schemas.openxmlformats.org/presentationml/2006/main">
  <p:tag name="AS_UNIQUEID" val="108"/>
</p:tagLst>
</file>

<file path=ppt/tags/tag107.xml><?xml version="1.0" encoding="utf-8"?>
<p:tagLst xmlns:p="http://schemas.openxmlformats.org/presentationml/2006/main">
  <p:tag name="AS_UNIQUEID" val="109"/>
</p:tagLst>
</file>

<file path=ppt/tags/tag108.xml><?xml version="1.0" encoding="utf-8"?>
<p:tagLst xmlns:p="http://schemas.openxmlformats.org/presentationml/2006/main">
  <p:tag name="AS_UNIQUEID" val="110"/>
</p:tagLst>
</file>

<file path=ppt/tags/tag109.xml><?xml version="1.0" encoding="utf-8"?>
<p:tagLst xmlns:p="http://schemas.openxmlformats.org/presentationml/2006/main">
  <p:tag name="AS_UNIQUEID" val="111"/>
</p:tagLst>
</file>

<file path=ppt/tags/tag11.xml><?xml version="1.0" encoding="utf-8"?>
<p:tagLst xmlns:p="http://schemas.openxmlformats.org/presentationml/2006/main">
  <p:tag name="AS_UNIQUEID" val="13"/>
</p:tagLst>
</file>

<file path=ppt/tags/tag110.xml><?xml version="1.0" encoding="utf-8"?>
<p:tagLst xmlns:p="http://schemas.openxmlformats.org/presentationml/2006/main">
  <p:tag name="AS_UNIQUEID" val="112"/>
</p:tagLst>
</file>

<file path=ppt/tags/tag111.xml><?xml version="1.0" encoding="utf-8"?>
<p:tagLst xmlns:p="http://schemas.openxmlformats.org/presentationml/2006/main">
  <p:tag name="AS_UNIQUEID" val="113"/>
</p:tagLst>
</file>

<file path=ppt/tags/tag112.xml><?xml version="1.0" encoding="utf-8"?>
<p:tagLst xmlns:p="http://schemas.openxmlformats.org/presentationml/2006/main">
  <p:tag name="AS_UNIQUEID" val="114"/>
</p:tagLst>
</file>

<file path=ppt/tags/tag113.xml><?xml version="1.0" encoding="utf-8"?>
<p:tagLst xmlns:p="http://schemas.openxmlformats.org/presentationml/2006/main">
  <p:tag name="AS_UNIQUEID" val="115"/>
</p:tagLst>
</file>

<file path=ppt/tags/tag114.xml><?xml version="1.0" encoding="utf-8"?>
<p:tagLst xmlns:p="http://schemas.openxmlformats.org/presentationml/2006/main">
  <p:tag name="AS_UNIQUEID" val="116"/>
</p:tagLst>
</file>

<file path=ppt/tags/tag115.xml><?xml version="1.0" encoding="utf-8"?>
<p:tagLst xmlns:p="http://schemas.openxmlformats.org/presentationml/2006/main">
  <p:tag name="AS_UNIQUEID" val="117"/>
</p:tagLst>
</file>

<file path=ppt/tags/tag116.xml><?xml version="1.0" encoding="utf-8"?>
<p:tagLst xmlns:p="http://schemas.openxmlformats.org/presentationml/2006/main">
  <p:tag name="AS_UNIQUEID" val="118"/>
</p:tagLst>
</file>

<file path=ppt/tags/tag117.xml><?xml version="1.0" encoding="utf-8"?>
<p:tagLst xmlns:p="http://schemas.openxmlformats.org/presentationml/2006/main">
  <p:tag name="AS_UNIQUEID" val="119"/>
</p:tagLst>
</file>

<file path=ppt/tags/tag118.xml><?xml version="1.0" encoding="utf-8"?>
<p:tagLst xmlns:p="http://schemas.openxmlformats.org/presentationml/2006/main">
  <p:tag name="AS_UNIQUEID" val="120"/>
</p:tagLst>
</file>

<file path=ppt/tags/tag119.xml><?xml version="1.0" encoding="utf-8"?>
<p:tagLst xmlns:p="http://schemas.openxmlformats.org/presentationml/2006/main">
  <p:tag name="AS_UNIQUEID" val="121"/>
</p:tagLst>
</file>

<file path=ppt/tags/tag12.xml><?xml version="1.0" encoding="utf-8"?>
<p:tagLst xmlns:p="http://schemas.openxmlformats.org/presentationml/2006/main">
  <p:tag name="AS_UNIQUEID" val="14"/>
</p:tagLst>
</file>

<file path=ppt/tags/tag120.xml><?xml version="1.0" encoding="utf-8"?>
<p:tagLst xmlns:p="http://schemas.openxmlformats.org/presentationml/2006/main">
  <p:tag name="AS_UNIQUEID" val="122"/>
</p:tagLst>
</file>

<file path=ppt/tags/tag121.xml><?xml version="1.0" encoding="utf-8"?>
<p:tagLst xmlns:p="http://schemas.openxmlformats.org/presentationml/2006/main">
  <p:tag name="AS_UNIQUEID" val="123"/>
</p:tagLst>
</file>

<file path=ppt/tags/tag122.xml><?xml version="1.0" encoding="utf-8"?>
<p:tagLst xmlns:p="http://schemas.openxmlformats.org/presentationml/2006/main">
  <p:tag name="AS_UNIQUEID" val="124"/>
</p:tagLst>
</file>

<file path=ppt/tags/tag123.xml><?xml version="1.0" encoding="utf-8"?>
<p:tagLst xmlns:p="http://schemas.openxmlformats.org/presentationml/2006/main">
  <p:tag name="AS_UNIQUEID" val="125"/>
</p:tagLst>
</file>

<file path=ppt/tags/tag124.xml><?xml version="1.0" encoding="utf-8"?>
<p:tagLst xmlns:p="http://schemas.openxmlformats.org/presentationml/2006/main">
  <p:tag name="AS_UNIQUEID" val="126"/>
</p:tagLst>
</file>

<file path=ppt/tags/tag125.xml><?xml version="1.0" encoding="utf-8"?>
<p:tagLst xmlns:p="http://schemas.openxmlformats.org/presentationml/2006/main">
  <p:tag name="AS_UNIQUEID" val="127"/>
</p:tagLst>
</file>

<file path=ppt/tags/tag126.xml><?xml version="1.0" encoding="utf-8"?>
<p:tagLst xmlns:p="http://schemas.openxmlformats.org/presentationml/2006/main">
  <p:tag name="AS_UNIQUEID" val="128"/>
</p:tagLst>
</file>

<file path=ppt/tags/tag127.xml><?xml version="1.0" encoding="utf-8"?>
<p:tagLst xmlns:p="http://schemas.openxmlformats.org/presentationml/2006/main">
  <p:tag name="AS_UNIQUEID" val="129"/>
</p:tagLst>
</file>

<file path=ppt/tags/tag128.xml><?xml version="1.0" encoding="utf-8"?>
<p:tagLst xmlns:p="http://schemas.openxmlformats.org/presentationml/2006/main">
  <p:tag name="AS_UNIQUEID" val="130"/>
</p:tagLst>
</file>

<file path=ppt/tags/tag129.xml><?xml version="1.0" encoding="utf-8"?>
<p:tagLst xmlns:p="http://schemas.openxmlformats.org/presentationml/2006/main">
  <p:tag name="AS_UNIQUEID" val="131"/>
</p:tagLst>
</file>

<file path=ppt/tags/tag13.xml><?xml version="1.0" encoding="utf-8"?>
<p:tagLst xmlns:p="http://schemas.openxmlformats.org/presentationml/2006/main">
  <p:tag name="AS_UNIQUEID" val="15"/>
</p:tagLst>
</file>

<file path=ppt/tags/tag130.xml><?xml version="1.0" encoding="utf-8"?>
<p:tagLst xmlns:p="http://schemas.openxmlformats.org/presentationml/2006/main">
  <p:tag name="AS_UNIQUEID" val="132"/>
</p:tagLst>
</file>

<file path=ppt/tags/tag131.xml><?xml version="1.0" encoding="utf-8"?>
<p:tagLst xmlns:p="http://schemas.openxmlformats.org/presentationml/2006/main">
  <p:tag name="AS_UNIQUEID" val="133"/>
</p:tagLst>
</file>

<file path=ppt/tags/tag132.xml><?xml version="1.0" encoding="utf-8"?>
<p:tagLst xmlns:p="http://schemas.openxmlformats.org/presentationml/2006/main">
  <p:tag name="AS_UNIQUEID" val="134"/>
</p:tagLst>
</file>

<file path=ppt/tags/tag133.xml><?xml version="1.0" encoding="utf-8"?>
<p:tagLst xmlns:p="http://schemas.openxmlformats.org/presentationml/2006/main">
  <p:tag name="AS_UNIQUEID" val="135"/>
</p:tagLst>
</file>

<file path=ppt/tags/tag134.xml><?xml version="1.0" encoding="utf-8"?>
<p:tagLst xmlns:p="http://schemas.openxmlformats.org/presentationml/2006/main">
  <p:tag name="AS_UNIQUEID" val="136"/>
</p:tagLst>
</file>

<file path=ppt/tags/tag135.xml><?xml version="1.0" encoding="utf-8"?>
<p:tagLst xmlns:p="http://schemas.openxmlformats.org/presentationml/2006/main">
  <p:tag name="AS_UNIQUEID" val="137"/>
</p:tagLst>
</file>

<file path=ppt/tags/tag136.xml><?xml version="1.0" encoding="utf-8"?>
<p:tagLst xmlns:p="http://schemas.openxmlformats.org/presentationml/2006/main">
  <p:tag name="AS_UNIQUEID" val="138"/>
</p:tagLst>
</file>

<file path=ppt/tags/tag137.xml><?xml version="1.0" encoding="utf-8"?>
<p:tagLst xmlns:p="http://schemas.openxmlformats.org/presentationml/2006/main">
  <p:tag name="AS_UNIQUEID" val="139"/>
</p:tagLst>
</file>

<file path=ppt/tags/tag138.xml><?xml version="1.0" encoding="utf-8"?>
<p:tagLst xmlns:p="http://schemas.openxmlformats.org/presentationml/2006/main">
  <p:tag name="AS_UNIQUEID" val="140"/>
</p:tagLst>
</file>

<file path=ppt/tags/tag139.xml><?xml version="1.0" encoding="utf-8"?>
<p:tagLst xmlns:p="http://schemas.openxmlformats.org/presentationml/2006/main">
  <p:tag name="AS_UNIQUEID" val="141"/>
</p:tagLst>
</file>

<file path=ppt/tags/tag14.xml><?xml version="1.0" encoding="utf-8"?>
<p:tagLst xmlns:p="http://schemas.openxmlformats.org/presentationml/2006/main">
  <p:tag name="AS_UNIQUEID" val="16"/>
</p:tagLst>
</file>

<file path=ppt/tags/tag140.xml><?xml version="1.0" encoding="utf-8"?>
<p:tagLst xmlns:p="http://schemas.openxmlformats.org/presentationml/2006/main">
  <p:tag name="AS_UNIQUEID" val="142"/>
</p:tagLst>
</file>

<file path=ppt/tags/tag141.xml><?xml version="1.0" encoding="utf-8"?>
<p:tagLst xmlns:p="http://schemas.openxmlformats.org/presentationml/2006/main">
  <p:tag name="AS_UNIQUEID" val="143"/>
</p:tagLst>
</file>

<file path=ppt/tags/tag142.xml><?xml version="1.0" encoding="utf-8"?>
<p:tagLst xmlns:p="http://schemas.openxmlformats.org/presentationml/2006/main">
  <p:tag name="AS_UNIQUEID" val="144"/>
</p:tagLst>
</file>

<file path=ppt/tags/tag143.xml><?xml version="1.0" encoding="utf-8"?>
<p:tagLst xmlns:p="http://schemas.openxmlformats.org/presentationml/2006/main">
  <p:tag name="AS_UNIQUEID" val="145"/>
</p:tagLst>
</file>

<file path=ppt/tags/tag144.xml><?xml version="1.0" encoding="utf-8"?>
<p:tagLst xmlns:p="http://schemas.openxmlformats.org/presentationml/2006/main">
  <p:tag name="AS_UNIQUEID" val="146"/>
</p:tagLst>
</file>

<file path=ppt/tags/tag145.xml><?xml version="1.0" encoding="utf-8"?>
<p:tagLst xmlns:p="http://schemas.openxmlformats.org/presentationml/2006/main">
  <p:tag name="AS_UNIQUEID" val="147"/>
</p:tagLst>
</file>

<file path=ppt/tags/tag146.xml><?xml version="1.0" encoding="utf-8"?>
<p:tagLst xmlns:p="http://schemas.openxmlformats.org/presentationml/2006/main">
  <p:tag name="AS_UNIQUEID" val="148"/>
</p:tagLst>
</file>

<file path=ppt/tags/tag147.xml><?xml version="1.0" encoding="utf-8"?>
<p:tagLst xmlns:p="http://schemas.openxmlformats.org/presentationml/2006/main">
  <p:tag name="AS_UNIQUEID" val="149"/>
</p:tagLst>
</file>

<file path=ppt/tags/tag148.xml><?xml version="1.0" encoding="utf-8"?>
<p:tagLst xmlns:p="http://schemas.openxmlformats.org/presentationml/2006/main">
  <p:tag name="AS_UNIQUEID" val="150"/>
</p:tagLst>
</file>

<file path=ppt/tags/tag149.xml><?xml version="1.0" encoding="utf-8"?>
<p:tagLst xmlns:p="http://schemas.openxmlformats.org/presentationml/2006/main">
  <p:tag name="AS_UNIQUEID" val="151"/>
</p:tagLst>
</file>

<file path=ppt/tags/tag15.xml><?xml version="1.0" encoding="utf-8"?>
<p:tagLst xmlns:p="http://schemas.openxmlformats.org/presentationml/2006/main">
  <p:tag name="AS_UNIQUEID" val="17"/>
</p:tagLst>
</file>

<file path=ppt/tags/tag150.xml><?xml version="1.0" encoding="utf-8"?>
<p:tagLst xmlns:p="http://schemas.openxmlformats.org/presentationml/2006/main">
  <p:tag name="AS_UNIQUEID" val="152"/>
</p:tagLst>
</file>

<file path=ppt/tags/tag151.xml><?xml version="1.0" encoding="utf-8"?>
<p:tagLst xmlns:p="http://schemas.openxmlformats.org/presentationml/2006/main">
  <p:tag name="AS_UNIQUEID" val="153"/>
</p:tagLst>
</file>

<file path=ppt/tags/tag152.xml><?xml version="1.0" encoding="utf-8"?>
<p:tagLst xmlns:p="http://schemas.openxmlformats.org/presentationml/2006/main">
  <p:tag name="AS_UNIQUEID" val="154"/>
</p:tagLst>
</file>

<file path=ppt/tags/tag153.xml><?xml version="1.0" encoding="utf-8"?>
<p:tagLst xmlns:p="http://schemas.openxmlformats.org/presentationml/2006/main">
  <p:tag name="AS_UNIQUEID" val="155"/>
</p:tagLst>
</file>

<file path=ppt/tags/tag154.xml><?xml version="1.0" encoding="utf-8"?>
<p:tagLst xmlns:p="http://schemas.openxmlformats.org/presentationml/2006/main">
  <p:tag name="AS_UNIQUEID" val="156"/>
</p:tagLst>
</file>

<file path=ppt/tags/tag155.xml><?xml version="1.0" encoding="utf-8"?>
<p:tagLst xmlns:p="http://schemas.openxmlformats.org/presentationml/2006/main">
  <p:tag name="AS_UNIQUEID" val="157"/>
</p:tagLst>
</file>

<file path=ppt/tags/tag156.xml><?xml version="1.0" encoding="utf-8"?>
<p:tagLst xmlns:p="http://schemas.openxmlformats.org/presentationml/2006/main">
  <p:tag name="AS_UNIQUEID" val="158"/>
</p:tagLst>
</file>

<file path=ppt/tags/tag157.xml><?xml version="1.0" encoding="utf-8"?>
<p:tagLst xmlns:p="http://schemas.openxmlformats.org/presentationml/2006/main">
  <p:tag name="AS_UNIQUEID" val="159"/>
</p:tagLst>
</file>

<file path=ppt/tags/tag158.xml><?xml version="1.0" encoding="utf-8"?>
<p:tagLst xmlns:p="http://schemas.openxmlformats.org/presentationml/2006/main">
  <p:tag name="AS_UNIQUEID" val="160"/>
</p:tagLst>
</file>

<file path=ppt/tags/tag159.xml><?xml version="1.0" encoding="utf-8"?>
<p:tagLst xmlns:p="http://schemas.openxmlformats.org/presentationml/2006/main">
  <p:tag name="AS_UNIQUEID" val="161"/>
</p:tagLst>
</file>

<file path=ppt/tags/tag16.xml><?xml version="1.0" encoding="utf-8"?>
<p:tagLst xmlns:p="http://schemas.openxmlformats.org/presentationml/2006/main">
  <p:tag name="AS_UNIQUEID" val="18"/>
</p:tagLst>
</file>

<file path=ppt/tags/tag160.xml><?xml version="1.0" encoding="utf-8"?>
<p:tagLst xmlns:p="http://schemas.openxmlformats.org/presentationml/2006/main">
  <p:tag name="AS_UNIQUEID" val="162"/>
</p:tagLst>
</file>

<file path=ppt/tags/tag161.xml><?xml version="1.0" encoding="utf-8"?>
<p:tagLst xmlns:p="http://schemas.openxmlformats.org/presentationml/2006/main">
  <p:tag name="AS_UNIQUEID" val="163"/>
</p:tagLst>
</file>

<file path=ppt/tags/tag162.xml><?xml version="1.0" encoding="utf-8"?>
<p:tagLst xmlns:p="http://schemas.openxmlformats.org/presentationml/2006/main">
  <p:tag name="AS_UNIQUEID" val="164"/>
</p:tagLst>
</file>

<file path=ppt/tags/tag163.xml><?xml version="1.0" encoding="utf-8"?>
<p:tagLst xmlns:p="http://schemas.openxmlformats.org/presentationml/2006/main">
  <p:tag name="AS_UNIQUEID" val="165"/>
</p:tagLst>
</file>

<file path=ppt/tags/tag164.xml><?xml version="1.0" encoding="utf-8"?>
<p:tagLst xmlns:p="http://schemas.openxmlformats.org/presentationml/2006/main">
  <p:tag name="AS_UNIQUEID" val="166"/>
</p:tagLst>
</file>

<file path=ppt/tags/tag165.xml><?xml version="1.0" encoding="utf-8"?>
<p:tagLst xmlns:p="http://schemas.openxmlformats.org/presentationml/2006/main">
  <p:tag name="AS_UNIQUEID" val="167"/>
</p:tagLst>
</file>

<file path=ppt/tags/tag166.xml><?xml version="1.0" encoding="utf-8"?>
<p:tagLst xmlns:p="http://schemas.openxmlformats.org/presentationml/2006/main">
  <p:tag name="AS_UNIQUEID" val="168"/>
</p:tagLst>
</file>

<file path=ppt/tags/tag167.xml><?xml version="1.0" encoding="utf-8"?>
<p:tagLst xmlns:p="http://schemas.openxmlformats.org/presentationml/2006/main">
  <p:tag name="AS_UNIQUEID" val="169"/>
</p:tagLst>
</file>

<file path=ppt/tags/tag168.xml><?xml version="1.0" encoding="utf-8"?>
<p:tagLst xmlns:p="http://schemas.openxmlformats.org/presentationml/2006/main">
  <p:tag name="AS_UNIQUEID" val="170"/>
</p:tagLst>
</file>

<file path=ppt/tags/tag169.xml><?xml version="1.0" encoding="utf-8"?>
<p:tagLst xmlns:p="http://schemas.openxmlformats.org/presentationml/2006/main">
  <p:tag name="AS_UNIQUEID" val="171"/>
</p:tagLst>
</file>

<file path=ppt/tags/tag17.xml><?xml version="1.0" encoding="utf-8"?>
<p:tagLst xmlns:p="http://schemas.openxmlformats.org/presentationml/2006/main">
  <p:tag name="AS_UNIQUEID" val="19"/>
</p:tagLst>
</file>

<file path=ppt/tags/tag170.xml><?xml version="1.0" encoding="utf-8"?>
<p:tagLst xmlns:p="http://schemas.openxmlformats.org/presentationml/2006/main">
  <p:tag name="AS_UNIQUEID" val="172"/>
</p:tagLst>
</file>

<file path=ppt/tags/tag171.xml><?xml version="1.0" encoding="utf-8"?>
<p:tagLst xmlns:p="http://schemas.openxmlformats.org/presentationml/2006/main">
  <p:tag name="AS_UNIQUEID" val="173"/>
</p:tagLst>
</file>

<file path=ppt/tags/tag172.xml><?xml version="1.0" encoding="utf-8"?>
<p:tagLst xmlns:p="http://schemas.openxmlformats.org/presentationml/2006/main">
  <p:tag name="AS_UNIQUEID" val="174"/>
</p:tagLst>
</file>

<file path=ppt/tags/tag173.xml><?xml version="1.0" encoding="utf-8"?>
<p:tagLst xmlns:p="http://schemas.openxmlformats.org/presentationml/2006/main">
  <p:tag name="AS_UNIQUEID" val="175"/>
</p:tagLst>
</file>

<file path=ppt/tags/tag174.xml><?xml version="1.0" encoding="utf-8"?>
<p:tagLst xmlns:p="http://schemas.openxmlformats.org/presentationml/2006/main">
  <p:tag name="AS_UNIQUEID" val="176"/>
</p:tagLst>
</file>

<file path=ppt/tags/tag175.xml><?xml version="1.0" encoding="utf-8"?>
<p:tagLst xmlns:p="http://schemas.openxmlformats.org/presentationml/2006/main">
  <p:tag name="AS_UNIQUEID" val="177"/>
</p:tagLst>
</file>

<file path=ppt/tags/tag176.xml><?xml version="1.0" encoding="utf-8"?>
<p:tagLst xmlns:p="http://schemas.openxmlformats.org/presentationml/2006/main">
  <p:tag name="AS_UNIQUEID" val="178"/>
</p:tagLst>
</file>

<file path=ppt/tags/tag177.xml><?xml version="1.0" encoding="utf-8"?>
<p:tagLst xmlns:p="http://schemas.openxmlformats.org/presentationml/2006/main">
  <p:tag name="AS_UNIQUEID" val="179"/>
</p:tagLst>
</file>

<file path=ppt/tags/tag178.xml><?xml version="1.0" encoding="utf-8"?>
<p:tagLst xmlns:p="http://schemas.openxmlformats.org/presentationml/2006/main">
  <p:tag name="AS_UNIQUEID" val="180"/>
</p:tagLst>
</file>

<file path=ppt/tags/tag179.xml><?xml version="1.0" encoding="utf-8"?>
<p:tagLst xmlns:p="http://schemas.openxmlformats.org/presentationml/2006/main">
  <p:tag name="AS_UNIQUEID" val="181"/>
</p:tagLst>
</file>

<file path=ppt/tags/tag18.xml><?xml version="1.0" encoding="utf-8"?>
<p:tagLst xmlns:p="http://schemas.openxmlformats.org/presentationml/2006/main">
  <p:tag name="AS_UNIQUEID" val="20"/>
</p:tagLst>
</file>

<file path=ppt/tags/tag180.xml><?xml version="1.0" encoding="utf-8"?>
<p:tagLst xmlns:p="http://schemas.openxmlformats.org/presentationml/2006/main">
  <p:tag name="AS_UNIQUEID" val="182"/>
</p:tagLst>
</file>

<file path=ppt/tags/tag181.xml><?xml version="1.0" encoding="utf-8"?>
<p:tagLst xmlns:p="http://schemas.openxmlformats.org/presentationml/2006/main">
  <p:tag name="AS_UNIQUEID" val="183"/>
</p:tagLst>
</file>

<file path=ppt/tags/tag182.xml><?xml version="1.0" encoding="utf-8"?>
<p:tagLst xmlns:p="http://schemas.openxmlformats.org/presentationml/2006/main">
  <p:tag name="AS_UNIQUEID" val="184"/>
</p:tagLst>
</file>

<file path=ppt/tags/tag183.xml><?xml version="1.0" encoding="utf-8"?>
<p:tagLst xmlns:p="http://schemas.openxmlformats.org/presentationml/2006/main">
  <p:tag name="AS_UNIQUEID" val="185"/>
</p:tagLst>
</file>

<file path=ppt/tags/tag184.xml><?xml version="1.0" encoding="utf-8"?>
<p:tagLst xmlns:p="http://schemas.openxmlformats.org/presentationml/2006/main">
  <p:tag name="AS_UNIQUEID" val="186"/>
</p:tagLst>
</file>

<file path=ppt/tags/tag185.xml><?xml version="1.0" encoding="utf-8"?>
<p:tagLst xmlns:p="http://schemas.openxmlformats.org/presentationml/2006/main">
  <p:tag name="AS_UNIQUEID" val="187"/>
</p:tagLst>
</file>

<file path=ppt/tags/tag186.xml><?xml version="1.0" encoding="utf-8"?>
<p:tagLst xmlns:p="http://schemas.openxmlformats.org/presentationml/2006/main">
  <p:tag name="AS_UNIQUEID" val="188"/>
</p:tagLst>
</file>

<file path=ppt/tags/tag187.xml><?xml version="1.0" encoding="utf-8"?>
<p:tagLst xmlns:p="http://schemas.openxmlformats.org/presentationml/2006/main">
  <p:tag name="AS_UNIQUEID" val="189"/>
</p:tagLst>
</file>

<file path=ppt/tags/tag188.xml><?xml version="1.0" encoding="utf-8"?>
<p:tagLst xmlns:p="http://schemas.openxmlformats.org/presentationml/2006/main">
  <p:tag name="AS_UNIQUEID" val="190"/>
</p:tagLst>
</file>

<file path=ppt/tags/tag189.xml><?xml version="1.0" encoding="utf-8"?>
<p:tagLst xmlns:p="http://schemas.openxmlformats.org/presentationml/2006/main">
  <p:tag name="AS_UNIQUEID" val="191"/>
</p:tagLst>
</file>

<file path=ppt/tags/tag19.xml><?xml version="1.0" encoding="utf-8"?>
<p:tagLst xmlns:p="http://schemas.openxmlformats.org/presentationml/2006/main">
  <p:tag name="AS_UNIQUEID" val="21"/>
</p:tagLst>
</file>

<file path=ppt/tags/tag190.xml><?xml version="1.0" encoding="utf-8"?>
<p:tagLst xmlns:p="http://schemas.openxmlformats.org/presentationml/2006/main">
  <p:tag name="AS_UNIQUEID" val="192"/>
</p:tagLst>
</file>

<file path=ppt/tags/tag191.xml><?xml version="1.0" encoding="utf-8"?>
<p:tagLst xmlns:p="http://schemas.openxmlformats.org/presentationml/2006/main">
  <p:tag name="AS_UNIQUEID" val="193"/>
</p:tagLst>
</file>

<file path=ppt/tags/tag192.xml><?xml version="1.0" encoding="utf-8"?>
<p:tagLst xmlns:p="http://schemas.openxmlformats.org/presentationml/2006/main">
  <p:tag name="AS_UNIQUEID" val="194"/>
</p:tagLst>
</file>

<file path=ppt/tags/tag193.xml><?xml version="1.0" encoding="utf-8"?>
<p:tagLst xmlns:p="http://schemas.openxmlformats.org/presentationml/2006/main">
  <p:tag name="AS_UNIQUEID" val="195"/>
</p:tagLst>
</file>

<file path=ppt/tags/tag194.xml><?xml version="1.0" encoding="utf-8"?>
<p:tagLst xmlns:p="http://schemas.openxmlformats.org/presentationml/2006/main">
  <p:tag name="AS_UNIQUEID" val="196"/>
</p:tagLst>
</file>

<file path=ppt/tags/tag195.xml><?xml version="1.0" encoding="utf-8"?>
<p:tagLst xmlns:p="http://schemas.openxmlformats.org/presentationml/2006/main">
  <p:tag name="AS_UNIQUEID" val="197"/>
</p:tagLst>
</file>

<file path=ppt/tags/tag196.xml><?xml version="1.0" encoding="utf-8"?>
<p:tagLst xmlns:p="http://schemas.openxmlformats.org/presentationml/2006/main">
  <p:tag name="AS_UNIQUEID" val="198"/>
</p:tagLst>
</file>

<file path=ppt/tags/tag197.xml><?xml version="1.0" encoding="utf-8"?>
<p:tagLst xmlns:p="http://schemas.openxmlformats.org/presentationml/2006/main">
  <p:tag name="AS_UNIQUEID" val="199"/>
</p:tagLst>
</file>

<file path=ppt/tags/tag198.xml><?xml version="1.0" encoding="utf-8"?>
<p:tagLst xmlns:p="http://schemas.openxmlformats.org/presentationml/2006/main">
  <p:tag name="AS_UNIQUEID" val="200"/>
</p:tagLst>
</file>

<file path=ppt/tags/tag199.xml><?xml version="1.0" encoding="utf-8"?>
<p:tagLst xmlns:p="http://schemas.openxmlformats.org/presentationml/2006/main">
  <p:tag name="AS_UNIQUEID" val="201"/>
</p:tagLst>
</file>

<file path=ppt/tags/tag2.xml><?xml version="1.0" encoding="utf-8"?>
<p:tagLst xmlns:p="http://schemas.openxmlformats.org/presentationml/2006/main">
  <p:tag name="AS_UNIQUEID" val="4"/>
</p:tagLst>
</file>

<file path=ppt/tags/tag20.xml><?xml version="1.0" encoding="utf-8"?>
<p:tagLst xmlns:p="http://schemas.openxmlformats.org/presentationml/2006/main">
  <p:tag name="AS_UNIQUEID" val="22"/>
</p:tagLst>
</file>

<file path=ppt/tags/tag200.xml><?xml version="1.0" encoding="utf-8"?>
<p:tagLst xmlns:p="http://schemas.openxmlformats.org/presentationml/2006/main">
  <p:tag name="AS_UNIQUEID" val="202"/>
</p:tagLst>
</file>

<file path=ppt/tags/tag201.xml><?xml version="1.0" encoding="utf-8"?>
<p:tagLst xmlns:p="http://schemas.openxmlformats.org/presentationml/2006/main">
  <p:tag name="AS_UNIQUEID" val="203"/>
</p:tagLst>
</file>

<file path=ppt/tags/tag202.xml><?xml version="1.0" encoding="utf-8"?>
<p:tagLst xmlns:p="http://schemas.openxmlformats.org/presentationml/2006/main">
  <p:tag name="AS_UNIQUEID" val="204"/>
</p:tagLst>
</file>

<file path=ppt/tags/tag203.xml><?xml version="1.0" encoding="utf-8"?>
<p:tagLst xmlns:p="http://schemas.openxmlformats.org/presentationml/2006/main">
  <p:tag name="AS_UNIQUEID" val="205"/>
</p:tagLst>
</file>

<file path=ppt/tags/tag204.xml><?xml version="1.0" encoding="utf-8"?>
<p:tagLst xmlns:p="http://schemas.openxmlformats.org/presentationml/2006/main">
  <p:tag name="AS_UNIQUEID" val="206"/>
</p:tagLst>
</file>

<file path=ppt/tags/tag205.xml><?xml version="1.0" encoding="utf-8"?>
<p:tagLst xmlns:p="http://schemas.openxmlformats.org/presentationml/2006/main">
  <p:tag name="AS_UNIQUEID" val="207"/>
</p:tagLst>
</file>

<file path=ppt/tags/tag206.xml><?xml version="1.0" encoding="utf-8"?>
<p:tagLst xmlns:p="http://schemas.openxmlformats.org/presentationml/2006/main">
  <p:tag name="AS_UNIQUEID" val="208"/>
</p:tagLst>
</file>

<file path=ppt/tags/tag207.xml><?xml version="1.0" encoding="utf-8"?>
<p:tagLst xmlns:p="http://schemas.openxmlformats.org/presentationml/2006/main">
  <p:tag name="AS_UNIQUEID" val="209"/>
</p:tagLst>
</file>

<file path=ppt/tags/tag208.xml><?xml version="1.0" encoding="utf-8"?>
<p:tagLst xmlns:p="http://schemas.openxmlformats.org/presentationml/2006/main">
  <p:tag name="AS_UNIQUEID" val="210"/>
</p:tagLst>
</file>

<file path=ppt/tags/tag209.xml><?xml version="1.0" encoding="utf-8"?>
<p:tagLst xmlns:p="http://schemas.openxmlformats.org/presentationml/2006/main">
  <p:tag name="AS_UNIQUEID" val="211"/>
</p:tagLst>
</file>

<file path=ppt/tags/tag21.xml><?xml version="1.0" encoding="utf-8"?>
<p:tagLst xmlns:p="http://schemas.openxmlformats.org/presentationml/2006/main">
  <p:tag name="AS_UNIQUEID" val="23"/>
</p:tagLst>
</file>

<file path=ppt/tags/tag210.xml><?xml version="1.0" encoding="utf-8"?>
<p:tagLst xmlns:p="http://schemas.openxmlformats.org/presentationml/2006/main">
  <p:tag name="AS_UNIQUEID" val="212"/>
</p:tagLst>
</file>

<file path=ppt/tags/tag211.xml><?xml version="1.0" encoding="utf-8"?>
<p:tagLst xmlns:p="http://schemas.openxmlformats.org/presentationml/2006/main">
  <p:tag name="AS_UNIQUEID" val="213"/>
</p:tagLst>
</file>

<file path=ppt/tags/tag212.xml><?xml version="1.0" encoding="utf-8"?>
<p:tagLst xmlns:p="http://schemas.openxmlformats.org/presentationml/2006/main">
  <p:tag name="AS_UNIQUEID" val="214"/>
</p:tagLst>
</file>

<file path=ppt/tags/tag213.xml><?xml version="1.0" encoding="utf-8"?>
<p:tagLst xmlns:p="http://schemas.openxmlformats.org/presentationml/2006/main">
  <p:tag name="AS_UNIQUEID" val="215"/>
</p:tagLst>
</file>

<file path=ppt/tags/tag214.xml><?xml version="1.0" encoding="utf-8"?>
<p:tagLst xmlns:p="http://schemas.openxmlformats.org/presentationml/2006/main">
  <p:tag name="AS_UNIQUEID" val="216"/>
</p:tagLst>
</file>

<file path=ppt/tags/tag215.xml><?xml version="1.0" encoding="utf-8"?>
<p:tagLst xmlns:p="http://schemas.openxmlformats.org/presentationml/2006/main">
  <p:tag name="AS_UNIQUEID" val="217"/>
</p:tagLst>
</file>

<file path=ppt/tags/tag216.xml><?xml version="1.0" encoding="utf-8"?>
<p:tagLst xmlns:p="http://schemas.openxmlformats.org/presentationml/2006/main">
  <p:tag name="AS_UNIQUEID" val="218"/>
</p:tagLst>
</file>

<file path=ppt/tags/tag217.xml><?xml version="1.0" encoding="utf-8"?>
<p:tagLst xmlns:p="http://schemas.openxmlformats.org/presentationml/2006/main">
  <p:tag name="AS_UNIQUEID" val="219"/>
</p:tagLst>
</file>

<file path=ppt/tags/tag218.xml><?xml version="1.0" encoding="utf-8"?>
<p:tagLst xmlns:p="http://schemas.openxmlformats.org/presentationml/2006/main">
  <p:tag name="AS_UNIQUEID" val="220"/>
</p:tagLst>
</file>

<file path=ppt/tags/tag219.xml><?xml version="1.0" encoding="utf-8"?>
<p:tagLst xmlns:p="http://schemas.openxmlformats.org/presentationml/2006/main">
  <p:tag name="AS_UNIQUEID" val="221"/>
</p:tagLst>
</file>

<file path=ppt/tags/tag22.xml><?xml version="1.0" encoding="utf-8"?>
<p:tagLst xmlns:p="http://schemas.openxmlformats.org/presentationml/2006/main">
  <p:tag name="AS_UNIQUEID" val="24"/>
</p:tagLst>
</file>

<file path=ppt/tags/tag220.xml><?xml version="1.0" encoding="utf-8"?>
<p:tagLst xmlns:p="http://schemas.openxmlformats.org/presentationml/2006/main">
  <p:tag name="AS_UNIQUEID" val="222"/>
</p:tagLst>
</file>

<file path=ppt/tags/tag221.xml><?xml version="1.0" encoding="utf-8"?>
<p:tagLst xmlns:p="http://schemas.openxmlformats.org/presentationml/2006/main">
  <p:tag name="AS_UNIQUEID" val="223"/>
</p:tagLst>
</file>

<file path=ppt/tags/tag222.xml><?xml version="1.0" encoding="utf-8"?>
<p:tagLst xmlns:p="http://schemas.openxmlformats.org/presentationml/2006/main">
  <p:tag name="AS_UNIQUEID" val="224"/>
</p:tagLst>
</file>

<file path=ppt/tags/tag223.xml><?xml version="1.0" encoding="utf-8"?>
<p:tagLst xmlns:p="http://schemas.openxmlformats.org/presentationml/2006/main">
  <p:tag name="AS_UNIQUEID" val="225"/>
</p:tagLst>
</file>

<file path=ppt/tags/tag224.xml><?xml version="1.0" encoding="utf-8"?>
<p:tagLst xmlns:p="http://schemas.openxmlformats.org/presentationml/2006/main">
  <p:tag name="AS_UNIQUEID" val="226"/>
</p:tagLst>
</file>

<file path=ppt/tags/tag225.xml><?xml version="1.0" encoding="utf-8"?>
<p:tagLst xmlns:p="http://schemas.openxmlformats.org/presentationml/2006/main">
  <p:tag name="AS_UNIQUEID" val="227"/>
</p:tagLst>
</file>

<file path=ppt/tags/tag226.xml><?xml version="1.0" encoding="utf-8"?>
<p:tagLst xmlns:p="http://schemas.openxmlformats.org/presentationml/2006/main">
  <p:tag name="AS_UNIQUEID" val="228"/>
</p:tagLst>
</file>

<file path=ppt/tags/tag227.xml><?xml version="1.0" encoding="utf-8"?>
<p:tagLst xmlns:p="http://schemas.openxmlformats.org/presentationml/2006/main">
  <p:tag name="AS_UNIQUEID" val="229"/>
</p:tagLst>
</file>

<file path=ppt/tags/tag228.xml><?xml version="1.0" encoding="utf-8"?>
<p:tagLst xmlns:p="http://schemas.openxmlformats.org/presentationml/2006/main">
  <p:tag name="AS_UNIQUEID" val="230"/>
</p:tagLst>
</file>

<file path=ppt/tags/tag229.xml><?xml version="1.0" encoding="utf-8"?>
<p:tagLst xmlns:p="http://schemas.openxmlformats.org/presentationml/2006/main">
  <p:tag name="AS_UNIQUEID" val="231"/>
</p:tagLst>
</file>

<file path=ppt/tags/tag23.xml><?xml version="1.0" encoding="utf-8"?>
<p:tagLst xmlns:p="http://schemas.openxmlformats.org/presentationml/2006/main">
  <p:tag name="AS_UNIQUEID" val="25"/>
</p:tagLst>
</file>

<file path=ppt/tags/tag230.xml><?xml version="1.0" encoding="utf-8"?>
<p:tagLst xmlns:p="http://schemas.openxmlformats.org/presentationml/2006/main">
  <p:tag name="AS_UNIQUEID" val="232"/>
</p:tagLst>
</file>

<file path=ppt/tags/tag231.xml><?xml version="1.0" encoding="utf-8"?>
<p:tagLst xmlns:p="http://schemas.openxmlformats.org/presentationml/2006/main">
  <p:tag name="AS_UNIQUEID" val="233"/>
</p:tagLst>
</file>

<file path=ppt/tags/tag232.xml><?xml version="1.0" encoding="utf-8"?>
<p:tagLst xmlns:p="http://schemas.openxmlformats.org/presentationml/2006/main">
  <p:tag name="AS_UNIQUEID" val="234"/>
</p:tagLst>
</file>

<file path=ppt/tags/tag233.xml><?xml version="1.0" encoding="utf-8"?>
<p:tagLst xmlns:p="http://schemas.openxmlformats.org/presentationml/2006/main">
  <p:tag name="AS_UNIQUEID" val="235"/>
</p:tagLst>
</file>

<file path=ppt/tags/tag234.xml><?xml version="1.0" encoding="utf-8"?>
<p:tagLst xmlns:p="http://schemas.openxmlformats.org/presentationml/2006/main">
  <p:tag name="AS_UNIQUEID" val="236"/>
</p:tagLst>
</file>

<file path=ppt/tags/tag235.xml><?xml version="1.0" encoding="utf-8"?>
<p:tagLst xmlns:p="http://schemas.openxmlformats.org/presentationml/2006/main">
  <p:tag name="AS_UNIQUEID" val="237"/>
</p:tagLst>
</file>

<file path=ppt/tags/tag236.xml><?xml version="1.0" encoding="utf-8"?>
<p:tagLst xmlns:p="http://schemas.openxmlformats.org/presentationml/2006/main">
  <p:tag name="AS_UNIQUEID" val="238"/>
</p:tagLst>
</file>

<file path=ppt/tags/tag237.xml><?xml version="1.0" encoding="utf-8"?>
<p:tagLst xmlns:p="http://schemas.openxmlformats.org/presentationml/2006/main">
  <p:tag name="AS_UNIQUEID" val="239"/>
</p:tagLst>
</file>

<file path=ppt/tags/tag238.xml><?xml version="1.0" encoding="utf-8"?>
<p:tagLst xmlns:p="http://schemas.openxmlformats.org/presentationml/2006/main">
  <p:tag name="AS_UNIQUEID" val="240"/>
</p:tagLst>
</file>

<file path=ppt/tags/tag239.xml><?xml version="1.0" encoding="utf-8"?>
<p:tagLst xmlns:p="http://schemas.openxmlformats.org/presentationml/2006/main">
  <p:tag name="AS_UNIQUEID" val="241"/>
</p:tagLst>
</file>

<file path=ppt/tags/tag24.xml><?xml version="1.0" encoding="utf-8"?>
<p:tagLst xmlns:p="http://schemas.openxmlformats.org/presentationml/2006/main">
  <p:tag name="AS_UNIQUEID" val="26"/>
</p:tagLst>
</file>

<file path=ppt/tags/tag240.xml><?xml version="1.0" encoding="utf-8"?>
<p:tagLst xmlns:p="http://schemas.openxmlformats.org/presentationml/2006/main">
  <p:tag name="AS_UNIQUEID" val="242"/>
</p:tagLst>
</file>

<file path=ppt/tags/tag241.xml><?xml version="1.0" encoding="utf-8"?>
<p:tagLst xmlns:p="http://schemas.openxmlformats.org/presentationml/2006/main">
  <p:tag name="AS_UNIQUEID" val="243"/>
</p:tagLst>
</file>

<file path=ppt/tags/tag242.xml><?xml version="1.0" encoding="utf-8"?>
<p:tagLst xmlns:p="http://schemas.openxmlformats.org/presentationml/2006/main">
  <p:tag name="AS_UNIQUEID" val="244"/>
</p:tagLst>
</file>

<file path=ppt/tags/tag243.xml><?xml version="1.0" encoding="utf-8"?>
<p:tagLst xmlns:p="http://schemas.openxmlformats.org/presentationml/2006/main">
  <p:tag name="AS_UNIQUEID" val="245"/>
</p:tagLst>
</file>

<file path=ppt/tags/tag244.xml><?xml version="1.0" encoding="utf-8"?>
<p:tagLst xmlns:p="http://schemas.openxmlformats.org/presentationml/2006/main">
  <p:tag name="AS_UNIQUEID" val="246"/>
</p:tagLst>
</file>

<file path=ppt/tags/tag245.xml><?xml version="1.0" encoding="utf-8"?>
<p:tagLst xmlns:p="http://schemas.openxmlformats.org/presentationml/2006/main">
  <p:tag name="AS_UNIQUEID" val="247"/>
</p:tagLst>
</file>

<file path=ppt/tags/tag246.xml><?xml version="1.0" encoding="utf-8"?>
<p:tagLst xmlns:p="http://schemas.openxmlformats.org/presentationml/2006/main">
  <p:tag name="AS_UNIQUEID" val="248"/>
</p:tagLst>
</file>

<file path=ppt/tags/tag247.xml><?xml version="1.0" encoding="utf-8"?>
<p:tagLst xmlns:p="http://schemas.openxmlformats.org/presentationml/2006/main">
  <p:tag name="AS_UNIQUEID" val="249"/>
</p:tagLst>
</file>

<file path=ppt/tags/tag248.xml><?xml version="1.0" encoding="utf-8"?>
<p:tagLst xmlns:p="http://schemas.openxmlformats.org/presentationml/2006/main">
  <p:tag name="AS_UNIQUEID" val="250"/>
</p:tagLst>
</file>

<file path=ppt/tags/tag249.xml><?xml version="1.0" encoding="utf-8"?>
<p:tagLst xmlns:p="http://schemas.openxmlformats.org/presentationml/2006/main">
  <p:tag name="AS_UNIQUEID" val="251"/>
</p:tagLst>
</file>

<file path=ppt/tags/tag25.xml><?xml version="1.0" encoding="utf-8"?>
<p:tagLst xmlns:p="http://schemas.openxmlformats.org/presentationml/2006/main">
  <p:tag name="AS_UNIQUEID" val="27"/>
</p:tagLst>
</file>

<file path=ppt/tags/tag250.xml><?xml version="1.0" encoding="utf-8"?>
<p:tagLst xmlns:p="http://schemas.openxmlformats.org/presentationml/2006/main">
  <p:tag name="AS_UNIQUEID" val="252"/>
</p:tagLst>
</file>

<file path=ppt/tags/tag251.xml><?xml version="1.0" encoding="utf-8"?>
<p:tagLst xmlns:p="http://schemas.openxmlformats.org/presentationml/2006/main">
  <p:tag name="AS_UNIQUEID" val="253"/>
</p:tagLst>
</file>

<file path=ppt/tags/tag252.xml><?xml version="1.0" encoding="utf-8"?>
<p:tagLst xmlns:p="http://schemas.openxmlformats.org/presentationml/2006/main">
  <p:tag name="AS_UNIQUEID" val="254"/>
</p:tagLst>
</file>

<file path=ppt/tags/tag253.xml><?xml version="1.0" encoding="utf-8"?>
<p:tagLst xmlns:p="http://schemas.openxmlformats.org/presentationml/2006/main">
  <p:tag name="AS_UNIQUEID" val="255"/>
</p:tagLst>
</file>

<file path=ppt/tags/tag254.xml><?xml version="1.0" encoding="utf-8"?>
<p:tagLst xmlns:p="http://schemas.openxmlformats.org/presentationml/2006/main">
  <p:tag name="AS_UNIQUEID" val="256"/>
</p:tagLst>
</file>

<file path=ppt/tags/tag255.xml><?xml version="1.0" encoding="utf-8"?>
<p:tagLst xmlns:p="http://schemas.openxmlformats.org/presentationml/2006/main">
  <p:tag name="AS_UNIQUEID" val="257"/>
</p:tagLst>
</file>

<file path=ppt/tags/tag256.xml><?xml version="1.0" encoding="utf-8"?>
<p:tagLst xmlns:p="http://schemas.openxmlformats.org/presentationml/2006/main">
  <p:tag name="AS_UNIQUEID" val="258"/>
</p:tagLst>
</file>

<file path=ppt/tags/tag257.xml><?xml version="1.0" encoding="utf-8"?>
<p:tagLst xmlns:p="http://schemas.openxmlformats.org/presentationml/2006/main">
  <p:tag name="AS_UNIQUEID" val="259"/>
</p:tagLst>
</file>

<file path=ppt/tags/tag258.xml><?xml version="1.0" encoding="utf-8"?>
<p:tagLst xmlns:p="http://schemas.openxmlformats.org/presentationml/2006/main">
  <p:tag name="AS_UNIQUEID" val="260"/>
</p:tagLst>
</file>

<file path=ppt/tags/tag259.xml><?xml version="1.0" encoding="utf-8"?>
<p:tagLst xmlns:p="http://schemas.openxmlformats.org/presentationml/2006/main">
  <p:tag name="AS_UNIQUEID" val="261"/>
</p:tagLst>
</file>

<file path=ppt/tags/tag26.xml><?xml version="1.0" encoding="utf-8"?>
<p:tagLst xmlns:p="http://schemas.openxmlformats.org/presentationml/2006/main">
  <p:tag name="AS_UNIQUEID" val="28"/>
</p:tagLst>
</file>

<file path=ppt/tags/tag260.xml><?xml version="1.0" encoding="utf-8"?>
<p:tagLst xmlns:p="http://schemas.openxmlformats.org/presentationml/2006/main">
  <p:tag name="AS_UNIQUEID" val="262"/>
</p:tagLst>
</file>

<file path=ppt/tags/tag261.xml><?xml version="1.0" encoding="utf-8"?>
<p:tagLst xmlns:p="http://schemas.openxmlformats.org/presentationml/2006/main">
  <p:tag name="AS_UNIQUEID" val="263"/>
</p:tagLst>
</file>

<file path=ppt/tags/tag262.xml><?xml version="1.0" encoding="utf-8"?>
<p:tagLst xmlns:p="http://schemas.openxmlformats.org/presentationml/2006/main">
  <p:tag name="AS_UNIQUEID" val="264"/>
</p:tagLst>
</file>

<file path=ppt/tags/tag263.xml><?xml version="1.0" encoding="utf-8"?>
<p:tagLst xmlns:p="http://schemas.openxmlformats.org/presentationml/2006/main">
  <p:tag name="AS_UNIQUEID" val="265"/>
</p:tagLst>
</file>

<file path=ppt/tags/tag264.xml><?xml version="1.0" encoding="utf-8"?>
<p:tagLst xmlns:p="http://schemas.openxmlformats.org/presentationml/2006/main">
  <p:tag name="AS_UNIQUEID" val="266"/>
</p:tagLst>
</file>

<file path=ppt/tags/tag265.xml><?xml version="1.0" encoding="utf-8"?>
<p:tagLst xmlns:p="http://schemas.openxmlformats.org/presentationml/2006/main">
  <p:tag name="AS_UNIQUEID" val="267"/>
</p:tagLst>
</file>

<file path=ppt/tags/tag266.xml><?xml version="1.0" encoding="utf-8"?>
<p:tagLst xmlns:p="http://schemas.openxmlformats.org/presentationml/2006/main">
  <p:tag name="AS_UNIQUEID" val="268"/>
</p:tagLst>
</file>

<file path=ppt/tags/tag267.xml><?xml version="1.0" encoding="utf-8"?>
<p:tagLst xmlns:p="http://schemas.openxmlformats.org/presentationml/2006/main">
  <p:tag name="AS_UNIQUEID" val="269"/>
</p:tagLst>
</file>

<file path=ppt/tags/tag268.xml><?xml version="1.0" encoding="utf-8"?>
<p:tagLst xmlns:p="http://schemas.openxmlformats.org/presentationml/2006/main">
  <p:tag name="AS_UNIQUEID" val="270"/>
</p:tagLst>
</file>

<file path=ppt/tags/tag269.xml><?xml version="1.0" encoding="utf-8"?>
<p:tagLst xmlns:p="http://schemas.openxmlformats.org/presentationml/2006/main">
  <p:tag name="AS_UNIQUEID" val="271"/>
</p:tagLst>
</file>

<file path=ppt/tags/tag27.xml><?xml version="1.0" encoding="utf-8"?>
<p:tagLst xmlns:p="http://schemas.openxmlformats.org/presentationml/2006/main">
  <p:tag name="AS_UNIQUEID" val="29"/>
</p:tagLst>
</file>

<file path=ppt/tags/tag270.xml><?xml version="1.0" encoding="utf-8"?>
<p:tagLst xmlns:p="http://schemas.openxmlformats.org/presentationml/2006/main">
  <p:tag name="AS_UNIQUEID" val="272"/>
</p:tagLst>
</file>

<file path=ppt/tags/tag271.xml><?xml version="1.0" encoding="utf-8"?>
<p:tagLst xmlns:p="http://schemas.openxmlformats.org/presentationml/2006/main">
  <p:tag name="AS_UNIQUEID" val="273"/>
</p:tagLst>
</file>

<file path=ppt/tags/tag272.xml><?xml version="1.0" encoding="utf-8"?>
<p:tagLst xmlns:p="http://schemas.openxmlformats.org/presentationml/2006/main">
  <p:tag name="AS_UNIQUEID" val="274"/>
</p:tagLst>
</file>

<file path=ppt/tags/tag273.xml><?xml version="1.0" encoding="utf-8"?>
<p:tagLst xmlns:p="http://schemas.openxmlformats.org/presentationml/2006/main">
  <p:tag name="AS_UNIQUEID" val="275"/>
</p:tagLst>
</file>

<file path=ppt/tags/tag274.xml><?xml version="1.0" encoding="utf-8"?>
<p:tagLst xmlns:p="http://schemas.openxmlformats.org/presentationml/2006/main">
  <p:tag name="AS_UNIQUEID" val="276"/>
</p:tagLst>
</file>

<file path=ppt/tags/tag275.xml><?xml version="1.0" encoding="utf-8"?>
<p:tagLst xmlns:p="http://schemas.openxmlformats.org/presentationml/2006/main">
  <p:tag name="AS_UNIQUEID" val="277"/>
</p:tagLst>
</file>

<file path=ppt/tags/tag276.xml><?xml version="1.0" encoding="utf-8"?>
<p:tagLst xmlns:p="http://schemas.openxmlformats.org/presentationml/2006/main">
  <p:tag name="AS_UNIQUEID" val="278"/>
</p:tagLst>
</file>

<file path=ppt/tags/tag277.xml><?xml version="1.0" encoding="utf-8"?>
<p:tagLst xmlns:p="http://schemas.openxmlformats.org/presentationml/2006/main">
  <p:tag name="AS_UNIQUEID" val="279"/>
</p:tagLst>
</file>

<file path=ppt/tags/tag278.xml><?xml version="1.0" encoding="utf-8"?>
<p:tagLst xmlns:p="http://schemas.openxmlformats.org/presentationml/2006/main">
  <p:tag name="AS_UNIQUEID" val="280"/>
</p:tagLst>
</file>

<file path=ppt/tags/tag279.xml><?xml version="1.0" encoding="utf-8"?>
<p:tagLst xmlns:p="http://schemas.openxmlformats.org/presentationml/2006/main">
  <p:tag name="AS_UNIQUEID" val="281"/>
</p:tagLst>
</file>

<file path=ppt/tags/tag28.xml><?xml version="1.0" encoding="utf-8"?>
<p:tagLst xmlns:p="http://schemas.openxmlformats.org/presentationml/2006/main">
  <p:tag name="AS_UNIQUEID" val="30"/>
</p:tagLst>
</file>

<file path=ppt/tags/tag280.xml><?xml version="1.0" encoding="utf-8"?>
<p:tagLst xmlns:p="http://schemas.openxmlformats.org/presentationml/2006/main">
  <p:tag name="AS_UNIQUEID" val="282"/>
</p:tagLst>
</file>

<file path=ppt/tags/tag281.xml><?xml version="1.0" encoding="utf-8"?>
<p:tagLst xmlns:p="http://schemas.openxmlformats.org/presentationml/2006/main">
  <p:tag name="AS_UNIQUEID" val="283"/>
</p:tagLst>
</file>

<file path=ppt/tags/tag282.xml><?xml version="1.0" encoding="utf-8"?>
<p:tagLst xmlns:p="http://schemas.openxmlformats.org/presentationml/2006/main">
  <p:tag name="AS_UNIQUEID" val="284"/>
</p:tagLst>
</file>

<file path=ppt/tags/tag283.xml><?xml version="1.0" encoding="utf-8"?>
<p:tagLst xmlns:p="http://schemas.openxmlformats.org/presentationml/2006/main">
  <p:tag name="AS_UNIQUEID" val="285"/>
</p:tagLst>
</file>

<file path=ppt/tags/tag284.xml><?xml version="1.0" encoding="utf-8"?>
<p:tagLst xmlns:p="http://schemas.openxmlformats.org/presentationml/2006/main">
  <p:tag name="AS_UNIQUEID" val="286"/>
</p:tagLst>
</file>

<file path=ppt/tags/tag285.xml><?xml version="1.0" encoding="utf-8"?>
<p:tagLst xmlns:p="http://schemas.openxmlformats.org/presentationml/2006/main">
  <p:tag name="AS_UNIQUEID" val="287"/>
</p:tagLst>
</file>

<file path=ppt/tags/tag286.xml><?xml version="1.0" encoding="utf-8"?>
<p:tagLst xmlns:p="http://schemas.openxmlformats.org/presentationml/2006/main">
  <p:tag name="AS_UNIQUEID" val="288"/>
</p:tagLst>
</file>

<file path=ppt/tags/tag287.xml><?xml version="1.0" encoding="utf-8"?>
<p:tagLst xmlns:p="http://schemas.openxmlformats.org/presentationml/2006/main">
  <p:tag name="AS_UNIQUEID" val="289"/>
</p:tagLst>
</file>

<file path=ppt/tags/tag288.xml><?xml version="1.0" encoding="utf-8"?>
<p:tagLst xmlns:p="http://schemas.openxmlformats.org/presentationml/2006/main">
  <p:tag name="AS_UNIQUEID" val="290"/>
</p:tagLst>
</file>

<file path=ppt/tags/tag289.xml><?xml version="1.0" encoding="utf-8"?>
<p:tagLst xmlns:p="http://schemas.openxmlformats.org/presentationml/2006/main">
  <p:tag name="AS_UNIQUEID" val="291"/>
</p:tagLst>
</file>

<file path=ppt/tags/tag29.xml><?xml version="1.0" encoding="utf-8"?>
<p:tagLst xmlns:p="http://schemas.openxmlformats.org/presentationml/2006/main">
  <p:tag name="AS_UNIQUEID" val="31"/>
</p:tagLst>
</file>

<file path=ppt/tags/tag290.xml><?xml version="1.0" encoding="utf-8"?>
<p:tagLst xmlns:p="http://schemas.openxmlformats.org/presentationml/2006/main">
  <p:tag name="AS_UNIQUEID" val="292"/>
</p:tagLst>
</file>

<file path=ppt/tags/tag291.xml><?xml version="1.0" encoding="utf-8"?>
<p:tagLst xmlns:p="http://schemas.openxmlformats.org/presentationml/2006/main">
  <p:tag name="AS_UNIQUEID" val="293"/>
</p:tagLst>
</file>

<file path=ppt/tags/tag292.xml><?xml version="1.0" encoding="utf-8"?>
<p:tagLst xmlns:p="http://schemas.openxmlformats.org/presentationml/2006/main">
  <p:tag name="AS_UNIQUEID" val="294"/>
</p:tagLst>
</file>

<file path=ppt/tags/tag293.xml><?xml version="1.0" encoding="utf-8"?>
<p:tagLst xmlns:p="http://schemas.openxmlformats.org/presentationml/2006/main">
  <p:tag name="AS_UNIQUEID" val="295"/>
</p:tagLst>
</file>

<file path=ppt/tags/tag294.xml><?xml version="1.0" encoding="utf-8"?>
<p:tagLst xmlns:p="http://schemas.openxmlformats.org/presentationml/2006/main">
  <p:tag name="AS_UNIQUEID" val="296"/>
</p:tagLst>
</file>

<file path=ppt/tags/tag295.xml><?xml version="1.0" encoding="utf-8"?>
<p:tagLst xmlns:p="http://schemas.openxmlformats.org/presentationml/2006/main">
  <p:tag name="AS_UNIQUEID" val="297"/>
</p:tagLst>
</file>

<file path=ppt/tags/tag296.xml><?xml version="1.0" encoding="utf-8"?>
<p:tagLst xmlns:p="http://schemas.openxmlformats.org/presentationml/2006/main">
  <p:tag name="AS_UNIQUEID" val="298"/>
</p:tagLst>
</file>

<file path=ppt/tags/tag297.xml><?xml version="1.0" encoding="utf-8"?>
<p:tagLst xmlns:p="http://schemas.openxmlformats.org/presentationml/2006/main">
  <p:tag name="AS_UNIQUEID" val="299"/>
</p:tagLst>
</file>

<file path=ppt/tags/tag298.xml><?xml version="1.0" encoding="utf-8"?>
<p:tagLst xmlns:p="http://schemas.openxmlformats.org/presentationml/2006/main">
  <p:tag name="AS_UNIQUEID" val="300"/>
</p:tagLst>
</file>

<file path=ppt/tags/tag299.xml><?xml version="1.0" encoding="utf-8"?>
<p:tagLst xmlns:p="http://schemas.openxmlformats.org/presentationml/2006/main">
  <p:tag name="AS_UNIQUEID" val="301"/>
</p:tagLst>
</file>

<file path=ppt/tags/tag3.xml><?xml version="1.0" encoding="utf-8"?>
<p:tagLst xmlns:p="http://schemas.openxmlformats.org/presentationml/2006/main">
  <p:tag name="AS_UNIQUEID" val="5"/>
</p:tagLst>
</file>

<file path=ppt/tags/tag30.xml><?xml version="1.0" encoding="utf-8"?>
<p:tagLst xmlns:p="http://schemas.openxmlformats.org/presentationml/2006/main">
  <p:tag name="AS_UNIQUEID" val="32"/>
</p:tagLst>
</file>

<file path=ppt/tags/tag300.xml><?xml version="1.0" encoding="utf-8"?>
<p:tagLst xmlns:p="http://schemas.openxmlformats.org/presentationml/2006/main">
  <p:tag name="AS_UNIQUEID" val="302"/>
</p:tagLst>
</file>

<file path=ppt/tags/tag301.xml><?xml version="1.0" encoding="utf-8"?>
<p:tagLst xmlns:p="http://schemas.openxmlformats.org/presentationml/2006/main">
  <p:tag name="AS_UNIQUEID" val="303"/>
</p:tagLst>
</file>

<file path=ppt/tags/tag302.xml><?xml version="1.0" encoding="utf-8"?>
<p:tagLst xmlns:p="http://schemas.openxmlformats.org/presentationml/2006/main">
  <p:tag name="AS_UNIQUEID" val="304"/>
</p:tagLst>
</file>

<file path=ppt/tags/tag303.xml><?xml version="1.0" encoding="utf-8"?>
<p:tagLst xmlns:p="http://schemas.openxmlformats.org/presentationml/2006/main">
  <p:tag name="AS_UNIQUEID" val="305"/>
</p:tagLst>
</file>

<file path=ppt/tags/tag304.xml><?xml version="1.0" encoding="utf-8"?>
<p:tagLst xmlns:p="http://schemas.openxmlformats.org/presentationml/2006/main">
  <p:tag name="AS_UNIQUEID" val="306"/>
</p:tagLst>
</file>

<file path=ppt/tags/tag305.xml><?xml version="1.0" encoding="utf-8"?>
<p:tagLst xmlns:p="http://schemas.openxmlformats.org/presentationml/2006/main">
  <p:tag name="AS_UNIQUEID" val="307"/>
</p:tagLst>
</file>

<file path=ppt/tags/tag306.xml><?xml version="1.0" encoding="utf-8"?>
<p:tagLst xmlns:p="http://schemas.openxmlformats.org/presentationml/2006/main">
  <p:tag name="AS_UNIQUEID" val="308"/>
</p:tagLst>
</file>

<file path=ppt/tags/tag307.xml><?xml version="1.0" encoding="utf-8"?>
<p:tagLst xmlns:p="http://schemas.openxmlformats.org/presentationml/2006/main">
  <p:tag name="AS_UNIQUEID" val="309"/>
</p:tagLst>
</file>

<file path=ppt/tags/tag308.xml><?xml version="1.0" encoding="utf-8"?>
<p:tagLst xmlns:p="http://schemas.openxmlformats.org/presentationml/2006/main">
  <p:tag name="AS_UNIQUEID" val="310"/>
</p:tagLst>
</file>

<file path=ppt/tags/tag309.xml><?xml version="1.0" encoding="utf-8"?>
<p:tagLst xmlns:p="http://schemas.openxmlformats.org/presentationml/2006/main">
  <p:tag name="AS_UNIQUEID" val="311"/>
</p:tagLst>
</file>

<file path=ppt/tags/tag31.xml><?xml version="1.0" encoding="utf-8"?>
<p:tagLst xmlns:p="http://schemas.openxmlformats.org/presentationml/2006/main">
  <p:tag name="AS_UNIQUEID" val="33"/>
</p:tagLst>
</file>

<file path=ppt/tags/tag310.xml><?xml version="1.0" encoding="utf-8"?>
<p:tagLst xmlns:p="http://schemas.openxmlformats.org/presentationml/2006/main">
  <p:tag name="AS_UNIQUEID" val="312"/>
</p:tagLst>
</file>

<file path=ppt/tags/tag311.xml><?xml version="1.0" encoding="utf-8"?>
<p:tagLst xmlns:p="http://schemas.openxmlformats.org/presentationml/2006/main">
  <p:tag name="AS_UNIQUEID" val="313"/>
</p:tagLst>
</file>

<file path=ppt/tags/tag312.xml><?xml version="1.0" encoding="utf-8"?>
<p:tagLst xmlns:p="http://schemas.openxmlformats.org/presentationml/2006/main">
  <p:tag name="AS_UNIQUEID" val="314"/>
</p:tagLst>
</file>

<file path=ppt/tags/tag313.xml><?xml version="1.0" encoding="utf-8"?>
<p:tagLst xmlns:p="http://schemas.openxmlformats.org/presentationml/2006/main">
  <p:tag name="AS_UNIQUEID" val="315"/>
</p:tagLst>
</file>

<file path=ppt/tags/tag314.xml><?xml version="1.0" encoding="utf-8"?>
<p:tagLst xmlns:p="http://schemas.openxmlformats.org/presentationml/2006/main">
  <p:tag name="AS_UNIQUEID" val="316"/>
</p:tagLst>
</file>

<file path=ppt/tags/tag315.xml><?xml version="1.0" encoding="utf-8"?>
<p:tagLst xmlns:p="http://schemas.openxmlformats.org/presentationml/2006/main">
  <p:tag name="AS_UNIQUEID" val="317"/>
</p:tagLst>
</file>

<file path=ppt/tags/tag316.xml><?xml version="1.0" encoding="utf-8"?>
<p:tagLst xmlns:p="http://schemas.openxmlformats.org/presentationml/2006/main">
  <p:tag name="AS_UNIQUEID" val="318"/>
</p:tagLst>
</file>

<file path=ppt/tags/tag317.xml><?xml version="1.0" encoding="utf-8"?>
<p:tagLst xmlns:p="http://schemas.openxmlformats.org/presentationml/2006/main">
  <p:tag name="AS_UNIQUEID" val="319"/>
</p:tagLst>
</file>

<file path=ppt/tags/tag318.xml><?xml version="1.0" encoding="utf-8"?>
<p:tagLst xmlns:p="http://schemas.openxmlformats.org/presentationml/2006/main">
  <p:tag name="AS_UNIQUEID" val="320"/>
</p:tagLst>
</file>

<file path=ppt/tags/tag319.xml><?xml version="1.0" encoding="utf-8"?>
<p:tagLst xmlns:p="http://schemas.openxmlformats.org/presentationml/2006/main">
  <p:tag name="AS_UNIQUEID" val="321"/>
</p:tagLst>
</file>

<file path=ppt/tags/tag32.xml><?xml version="1.0" encoding="utf-8"?>
<p:tagLst xmlns:p="http://schemas.openxmlformats.org/presentationml/2006/main">
  <p:tag name="AS_UNIQUEID" val="34"/>
</p:tagLst>
</file>

<file path=ppt/tags/tag320.xml><?xml version="1.0" encoding="utf-8"?>
<p:tagLst xmlns:p="http://schemas.openxmlformats.org/presentationml/2006/main">
  <p:tag name="AS_UNIQUEID" val="322"/>
</p:tagLst>
</file>

<file path=ppt/tags/tag321.xml><?xml version="1.0" encoding="utf-8"?>
<p:tagLst xmlns:p="http://schemas.openxmlformats.org/presentationml/2006/main">
  <p:tag name="AS_UNIQUEID" val="323"/>
</p:tagLst>
</file>

<file path=ppt/tags/tag322.xml><?xml version="1.0" encoding="utf-8"?>
<p:tagLst xmlns:p="http://schemas.openxmlformats.org/presentationml/2006/main">
  <p:tag name="AS_UNIQUEID" val="324"/>
</p:tagLst>
</file>

<file path=ppt/tags/tag323.xml><?xml version="1.0" encoding="utf-8"?>
<p:tagLst xmlns:p="http://schemas.openxmlformats.org/presentationml/2006/main">
  <p:tag name="AS_UNIQUEID" val="325"/>
</p:tagLst>
</file>

<file path=ppt/tags/tag324.xml><?xml version="1.0" encoding="utf-8"?>
<p:tagLst xmlns:p="http://schemas.openxmlformats.org/presentationml/2006/main">
  <p:tag name="AS_UNIQUEID" val="326"/>
</p:tagLst>
</file>

<file path=ppt/tags/tag325.xml><?xml version="1.0" encoding="utf-8"?>
<p:tagLst xmlns:p="http://schemas.openxmlformats.org/presentationml/2006/main">
  <p:tag name="AS_UNIQUEID" val="327"/>
</p:tagLst>
</file>

<file path=ppt/tags/tag326.xml><?xml version="1.0" encoding="utf-8"?>
<p:tagLst xmlns:p="http://schemas.openxmlformats.org/presentationml/2006/main">
  <p:tag name="AS_UNIQUEID" val="328"/>
</p:tagLst>
</file>

<file path=ppt/tags/tag327.xml><?xml version="1.0" encoding="utf-8"?>
<p:tagLst xmlns:p="http://schemas.openxmlformats.org/presentationml/2006/main">
  <p:tag name="AS_UNIQUEID" val="329"/>
</p:tagLst>
</file>

<file path=ppt/tags/tag328.xml><?xml version="1.0" encoding="utf-8"?>
<p:tagLst xmlns:p="http://schemas.openxmlformats.org/presentationml/2006/main">
  <p:tag name="AS_UNIQUEID" val="330"/>
</p:tagLst>
</file>

<file path=ppt/tags/tag329.xml><?xml version="1.0" encoding="utf-8"?>
<p:tagLst xmlns:p="http://schemas.openxmlformats.org/presentationml/2006/main">
  <p:tag name="AS_UNIQUEID" val="331"/>
</p:tagLst>
</file>

<file path=ppt/tags/tag33.xml><?xml version="1.0" encoding="utf-8"?>
<p:tagLst xmlns:p="http://schemas.openxmlformats.org/presentationml/2006/main">
  <p:tag name="AS_UNIQUEID" val="35"/>
</p:tagLst>
</file>

<file path=ppt/tags/tag330.xml><?xml version="1.0" encoding="utf-8"?>
<p:tagLst xmlns:p="http://schemas.openxmlformats.org/presentationml/2006/main">
  <p:tag name="AS_UNIQUEID" val="332"/>
</p:tagLst>
</file>

<file path=ppt/tags/tag331.xml><?xml version="1.0" encoding="utf-8"?>
<p:tagLst xmlns:p="http://schemas.openxmlformats.org/presentationml/2006/main">
  <p:tag name="AS_UNIQUEID" val="333"/>
</p:tagLst>
</file>

<file path=ppt/tags/tag332.xml><?xml version="1.0" encoding="utf-8"?>
<p:tagLst xmlns:p="http://schemas.openxmlformats.org/presentationml/2006/main">
  <p:tag name="AS_UNIQUEID" val="334"/>
</p:tagLst>
</file>

<file path=ppt/tags/tag333.xml><?xml version="1.0" encoding="utf-8"?>
<p:tagLst xmlns:p="http://schemas.openxmlformats.org/presentationml/2006/main">
  <p:tag name="AS_UNIQUEID" val="335"/>
</p:tagLst>
</file>

<file path=ppt/tags/tag334.xml><?xml version="1.0" encoding="utf-8"?>
<p:tagLst xmlns:p="http://schemas.openxmlformats.org/presentationml/2006/main">
  <p:tag name="AS_UNIQUEID" val="336"/>
</p:tagLst>
</file>

<file path=ppt/tags/tag335.xml><?xml version="1.0" encoding="utf-8"?>
<p:tagLst xmlns:p="http://schemas.openxmlformats.org/presentationml/2006/main">
  <p:tag name="AS_UNIQUEID" val="337"/>
</p:tagLst>
</file>

<file path=ppt/tags/tag336.xml><?xml version="1.0" encoding="utf-8"?>
<p:tagLst xmlns:p="http://schemas.openxmlformats.org/presentationml/2006/main">
  <p:tag name="AS_UNIQUEID" val="338"/>
</p:tagLst>
</file>

<file path=ppt/tags/tag337.xml><?xml version="1.0" encoding="utf-8"?>
<p:tagLst xmlns:p="http://schemas.openxmlformats.org/presentationml/2006/main">
  <p:tag name="AS_UNIQUEID" val="339"/>
</p:tagLst>
</file>

<file path=ppt/tags/tag338.xml><?xml version="1.0" encoding="utf-8"?>
<p:tagLst xmlns:p="http://schemas.openxmlformats.org/presentationml/2006/main">
  <p:tag name="AS_UNIQUEID" val="340"/>
</p:tagLst>
</file>

<file path=ppt/tags/tag339.xml><?xml version="1.0" encoding="utf-8"?>
<p:tagLst xmlns:p="http://schemas.openxmlformats.org/presentationml/2006/main">
  <p:tag name="AS_UNIQUEID" val="341"/>
</p:tagLst>
</file>

<file path=ppt/tags/tag34.xml><?xml version="1.0" encoding="utf-8"?>
<p:tagLst xmlns:p="http://schemas.openxmlformats.org/presentationml/2006/main">
  <p:tag name="AS_UNIQUEID" val="36"/>
</p:tagLst>
</file>

<file path=ppt/tags/tag340.xml><?xml version="1.0" encoding="utf-8"?>
<p:tagLst xmlns:p="http://schemas.openxmlformats.org/presentationml/2006/main">
  <p:tag name="AS_UNIQUEID" val="342"/>
</p:tagLst>
</file>

<file path=ppt/tags/tag341.xml><?xml version="1.0" encoding="utf-8"?>
<p:tagLst xmlns:p="http://schemas.openxmlformats.org/presentationml/2006/main">
  <p:tag name="AS_UNIQUEID" val="343"/>
</p:tagLst>
</file>

<file path=ppt/tags/tag342.xml><?xml version="1.0" encoding="utf-8"?>
<p:tagLst xmlns:p="http://schemas.openxmlformats.org/presentationml/2006/main">
  <p:tag name="AS_UNIQUEID" val="344"/>
</p:tagLst>
</file>

<file path=ppt/tags/tag343.xml><?xml version="1.0" encoding="utf-8"?>
<p:tagLst xmlns:p="http://schemas.openxmlformats.org/presentationml/2006/main">
  <p:tag name="AS_UNIQUEID" val="345"/>
</p:tagLst>
</file>

<file path=ppt/tags/tag344.xml><?xml version="1.0" encoding="utf-8"?>
<p:tagLst xmlns:p="http://schemas.openxmlformats.org/presentationml/2006/main">
  <p:tag name="AS_UNIQUEID" val="346"/>
</p:tagLst>
</file>

<file path=ppt/tags/tag345.xml><?xml version="1.0" encoding="utf-8"?>
<p:tagLst xmlns:p="http://schemas.openxmlformats.org/presentationml/2006/main">
  <p:tag name="AS_UNIQUEID" val="347"/>
</p:tagLst>
</file>

<file path=ppt/tags/tag346.xml><?xml version="1.0" encoding="utf-8"?>
<p:tagLst xmlns:p="http://schemas.openxmlformats.org/presentationml/2006/main">
  <p:tag name="AS_UNIQUEID" val="348"/>
</p:tagLst>
</file>

<file path=ppt/tags/tag347.xml><?xml version="1.0" encoding="utf-8"?>
<p:tagLst xmlns:p="http://schemas.openxmlformats.org/presentationml/2006/main">
  <p:tag name="AS_UNIQUEID" val="483"/>
</p:tagLst>
</file>

<file path=ppt/tags/tag348.xml><?xml version="1.0" encoding="utf-8"?>
<p:tagLst xmlns:p="http://schemas.openxmlformats.org/presentationml/2006/main">
  <p:tag name="AS_UNIQUEID" val="484"/>
</p:tagLst>
</file>

<file path=ppt/tags/tag349.xml><?xml version="1.0" encoding="utf-8"?>
<p:tagLst xmlns:p="http://schemas.openxmlformats.org/presentationml/2006/main">
  <p:tag name="AS_UNIQUEID" val="485"/>
</p:tagLst>
</file>

<file path=ppt/tags/tag35.xml><?xml version="1.0" encoding="utf-8"?>
<p:tagLst xmlns:p="http://schemas.openxmlformats.org/presentationml/2006/main">
  <p:tag name="AS_UNIQUEID" val="37"/>
</p:tagLst>
</file>

<file path=ppt/tags/tag350.xml><?xml version="1.0" encoding="utf-8"?>
<p:tagLst xmlns:p="http://schemas.openxmlformats.org/presentationml/2006/main">
  <p:tag name="AS_UNIQUEID" val="486"/>
</p:tagLst>
</file>

<file path=ppt/tags/tag351.xml><?xml version="1.0" encoding="utf-8"?>
<p:tagLst xmlns:p="http://schemas.openxmlformats.org/presentationml/2006/main">
  <p:tag name="AS_UNIQUEID" val="349"/>
</p:tagLst>
</file>

<file path=ppt/tags/tag352.xml><?xml version="1.0" encoding="utf-8"?>
<p:tagLst xmlns:p="http://schemas.openxmlformats.org/presentationml/2006/main">
  <p:tag name="AS_UNIQUEID" val="350"/>
</p:tagLst>
</file>

<file path=ppt/tags/tag353.xml><?xml version="1.0" encoding="utf-8"?>
<p:tagLst xmlns:p="http://schemas.openxmlformats.org/presentationml/2006/main">
  <p:tag name="AS_UNIQUEID" val="351"/>
</p:tagLst>
</file>

<file path=ppt/tags/tag354.xml><?xml version="1.0" encoding="utf-8"?>
<p:tagLst xmlns:p="http://schemas.openxmlformats.org/presentationml/2006/main">
  <p:tag name="AS_UNIQUEID" val="352"/>
</p:tagLst>
</file>

<file path=ppt/tags/tag355.xml><?xml version="1.0" encoding="utf-8"?>
<p:tagLst xmlns:p="http://schemas.openxmlformats.org/presentationml/2006/main">
  <p:tag name="AS_UNIQUEID" val="353"/>
</p:tagLst>
</file>

<file path=ppt/tags/tag356.xml><?xml version="1.0" encoding="utf-8"?>
<p:tagLst xmlns:p="http://schemas.openxmlformats.org/presentationml/2006/main">
  <p:tag name="AS_UNIQUEID" val="354"/>
</p:tagLst>
</file>

<file path=ppt/tags/tag357.xml><?xml version="1.0" encoding="utf-8"?>
<p:tagLst xmlns:p="http://schemas.openxmlformats.org/presentationml/2006/main">
  <p:tag name="AS_UNIQUEID" val="355"/>
</p:tagLst>
</file>

<file path=ppt/tags/tag358.xml><?xml version="1.0" encoding="utf-8"?>
<p:tagLst xmlns:p="http://schemas.openxmlformats.org/presentationml/2006/main">
  <p:tag name="AS_UNIQUEID" val="356"/>
</p:tagLst>
</file>

<file path=ppt/tags/tag359.xml><?xml version="1.0" encoding="utf-8"?>
<p:tagLst xmlns:p="http://schemas.openxmlformats.org/presentationml/2006/main">
  <p:tag name="AS_UNIQUEID" val="357"/>
</p:tagLst>
</file>

<file path=ppt/tags/tag36.xml><?xml version="1.0" encoding="utf-8"?>
<p:tagLst xmlns:p="http://schemas.openxmlformats.org/presentationml/2006/main">
  <p:tag name="AS_UNIQUEID" val="38"/>
</p:tagLst>
</file>

<file path=ppt/tags/tag360.xml><?xml version="1.0" encoding="utf-8"?>
<p:tagLst xmlns:p="http://schemas.openxmlformats.org/presentationml/2006/main">
  <p:tag name="AS_UNIQUEID" val="358"/>
</p:tagLst>
</file>

<file path=ppt/tags/tag361.xml><?xml version="1.0" encoding="utf-8"?>
<p:tagLst xmlns:p="http://schemas.openxmlformats.org/presentationml/2006/main">
  <p:tag name="AS_UNIQUEID" val="359"/>
</p:tagLst>
</file>

<file path=ppt/tags/tag362.xml><?xml version="1.0" encoding="utf-8"?>
<p:tagLst xmlns:p="http://schemas.openxmlformats.org/presentationml/2006/main">
  <p:tag name="AS_UNIQUEID" val="360"/>
</p:tagLst>
</file>

<file path=ppt/tags/tag363.xml><?xml version="1.0" encoding="utf-8"?>
<p:tagLst xmlns:p="http://schemas.openxmlformats.org/presentationml/2006/main">
  <p:tag name="AS_UNIQUEID" val="361"/>
</p:tagLst>
</file>

<file path=ppt/tags/tag364.xml><?xml version="1.0" encoding="utf-8"?>
<p:tagLst xmlns:p="http://schemas.openxmlformats.org/presentationml/2006/main">
  <p:tag name="AS_UNIQUEID" val="362"/>
</p:tagLst>
</file>

<file path=ppt/tags/tag365.xml><?xml version="1.0" encoding="utf-8"?>
<p:tagLst xmlns:p="http://schemas.openxmlformats.org/presentationml/2006/main">
  <p:tag name="AS_UNIQUEID" val="363"/>
</p:tagLst>
</file>

<file path=ppt/tags/tag366.xml><?xml version="1.0" encoding="utf-8"?>
<p:tagLst xmlns:p="http://schemas.openxmlformats.org/presentationml/2006/main">
  <p:tag name="AS_UNIQUEID" val="364"/>
</p:tagLst>
</file>

<file path=ppt/tags/tag367.xml><?xml version="1.0" encoding="utf-8"?>
<p:tagLst xmlns:p="http://schemas.openxmlformats.org/presentationml/2006/main">
  <p:tag name="AS_UNIQUEID" val="365"/>
</p:tagLst>
</file>

<file path=ppt/tags/tag368.xml><?xml version="1.0" encoding="utf-8"?>
<p:tagLst xmlns:p="http://schemas.openxmlformats.org/presentationml/2006/main">
  <p:tag name="AS_UNIQUEID" val="366"/>
</p:tagLst>
</file>

<file path=ppt/tags/tag369.xml><?xml version="1.0" encoding="utf-8"?>
<p:tagLst xmlns:p="http://schemas.openxmlformats.org/presentationml/2006/main">
  <p:tag name="AS_UNIQUEID" val="367"/>
</p:tagLst>
</file>

<file path=ppt/tags/tag37.xml><?xml version="1.0" encoding="utf-8"?>
<p:tagLst xmlns:p="http://schemas.openxmlformats.org/presentationml/2006/main">
  <p:tag name="AS_UNIQUEID" val="39"/>
</p:tagLst>
</file>

<file path=ppt/tags/tag370.xml><?xml version="1.0" encoding="utf-8"?>
<p:tagLst xmlns:p="http://schemas.openxmlformats.org/presentationml/2006/main">
  <p:tag name="AS_UNIQUEID" val="368"/>
</p:tagLst>
</file>

<file path=ppt/tags/tag371.xml><?xml version="1.0" encoding="utf-8"?>
<p:tagLst xmlns:p="http://schemas.openxmlformats.org/presentationml/2006/main">
  <p:tag name="AS_UNIQUEID" val="369"/>
</p:tagLst>
</file>

<file path=ppt/tags/tag372.xml><?xml version="1.0" encoding="utf-8"?>
<p:tagLst xmlns:p="http://schemas.openxmlformats.org/presentationml/2006/main">
  <p:tag name="AS_UNIQUEID" val="370"/>
</p:tagLst>
</file>

<file path=ppt/tags/tag373.xml><?xml version="1.0" encoding="utf-8"?>
<p:tagLst xmlns:p="http://schemas.openxmlformats.org/presentationml/2006/main">
  <p:tag name="AS_UNIQUEID" val="371"/>
</p:tagLst>
</file>

<file path=ppt/tags/tag374.xml><?xml version="1.0" encoding="utf-8"?>
<p:tagLst xmlns:p="http://schemas.openxmlformats.org/presentationml/2006/main">
  <p:tag name="AS_UNIQUEID" val="372"/>
</p:tagLst>
</file>

<file path=ppt/tags/tag375.xml><?xml version="1.0" encoding="utf-8"?>
<p:tagLst xmlns:p="http://schemas.openxmlformats.org/presentationml/2006/main">
  <p:tag name="AS_UNIQUEID" val="373"/>
</p:tagLst>
</file>

<file path=ppt/tags/tag376.xml><?xml version="1.0" encoding="utf-8"?>
<p:tagLst xmlns:p="http://schemas.openxmlformats.org/presentationml/2006/main">
  <p:tag name="AS_UNIQUEID" val="374"/>
</p:tagLst>
</file>

<file path=ppt/tags/tag377.xml><?xml version="1.0" encoding="utf-8"?>
<p:tagLst xmlns:p="http://schemas.openxmlformats.org/presentationml/2006/main">
  <p:tag name="AS_UNIQUEID" val="375"/>
</p:tagLst>
</file>

<file path=ppt/tags/tag378.xml><?xml version="1.0" encoding="utf-8"?>
<p:tagLst xmlns:p="http://schemas.openxmlformats.org/presentationml/2006/main">
  <p:tag name="AS_UNIQUEID" val="376"/>
</p:tagLst>
</file>

<file path=ppt/tags/tag379.xml><?xml version="1.0" encoding="utf-8"?>
<p:tagLst xmlns:p="http://schemas.openxmlformats.org/presentationml/2006/main">
  <p:tag name="AS_UNIQUEID" val="377"/>
</p:tagLst>
</file>

<file path=ppt/tags/tag38.xml><?xml version="1.0" encoding="utf-8"?>
<p:tagLst xmlns:p="http://schemas.openxmlformats.org/presentationml/2006/main">
  <p:tag name="AS_UNIQUEID" val="40"/>
</p:tagLst>
</file>

<file path=ppt/tags/tag380.xml><?xml version="1.0" encoding="utf-8"?>
<p:tagLst xmlns:p="http://schemas.openxmlformats.org/presentationml/2006/main">
  <p:tag name="AS_UNIQUEID" val="378"/>
</p:tagLst>
</file>

<file path=ppt/tags/tag381.xml><?xml version="1.0" encoding="utf-8"?>
<p:tagLst xmlns:p="http://schemas.openxmlformats.org/presentationml/2006/main">
  <p:tag name="AS_UNIQUEID" val="379"/>
</p:tagLst>
</file>

<file path=ppt/tags/tag382.xml><?xml version="1.0" encoding="utf-8"?>
<p:tagLst xmlns:p="http://schemas.openxmlformats.org/presentationml/2006/main">
  <p:tag name="AS_UNIQUEID" val="380"/>
</p:tagLst>
</file>

<file path=ppt/tags/tag383.xml><?xml version="1.0" encoding="utf-8"?>
<p:tagLst xmlns:p="http://schemas.openxmlformats.org/presentationml/2006/main">
  <p:tag name="AS_UNIQUEID" val="381"/>
</p:tagLst>
</file>

<file path=ppt/tags/tag384.xml><?xml version="1.0" encoding="utf-8"?>
<p:tagLst xmlns:p="http://schemas.openxmlformats.org/presentationml/2006/main">
  <p:tag name="AS_UNIQUEID" val="382"/>
</p:tagLst>
</file>

<file path=ppt/tags/tag385.xml><?xml version="1.0" encoding="utf-8"?>
<p:tagLst xmlns:p="http://schemas.openxmlformats.org/presentationml/2006/main">
  <p:tag name="AS_UNIQUEID" val="383"/>
</p:tagLst>
</file>

<file path=ppt/tags/tag386.xml><?xml version="1.0" encoding="utf-8"?>
<p:tagLst xmlns:p="http://schemas.openxmlformats.org/presentationml/2006/main">
  <p:tag name="AS_UNIQUEID" val="384"/>
</p:tagLst>
</file>

<file path=ppt/tags/tag387.xml><?xml version="1.0" encoding="utf-8"?>
<p:tagLst xmlns:p="http://schemas.openxmlformats.org/presentationml/2006/main">
  <p:tag name="AS_UNIQUEID" val="385"/>
</p:tagLst>
</file>

<file path=ppt/tags/tag388.xml><?xml version="1.0" encoding="utf-8"?>
<p:tagLst xmlns:p="http://schemas.openxmlformats.org/presentationml/2006/main">
  <p:tag name="AS_UNIQUEID" val="386"/>
</p:tagLst>
</file>

<file path=ppt/tags/tag389.xml><?xml version="1.0" encoding="utf-8"?>
<p:tagLst xmlns:p="http://schemas.openxmlformats.org/presentationml/2006/main">
  <p:tag name="AS_UNIQUEID" val="387"/>
</p:tagLst>
</file>

<file path=ppt/tags/tag39.xml><?xml version="1.0" encoding="utf-8"?>
<p:tagLst xmlns:p="http://schemas.openxmlformats.org/presentationml/2006/main">
  <p:tag name="AS_UNIQUEID" val="41"/>
</p:tagLst>
</file>

<file path=ppt/tags/tag390.xml><?xml version="1.0" encoding="utf-8"?>
<p:tagLst xmlns:p="http://schemas.openxmlformats.org/presentationml/2006/main">
  <p:tag name="AS_UNIQUEID" val="388"/>
</p:tagLst>
</file>

<file path=ppt/tags/tag391.xml><?xml version="1.0" encoding="utf-8"?>
<p:tagLst xmlns:p="http://schemas.openxmlformats.org/presentationml/2006/main">
  <p:tag name="AS_UNIQUEID" val="389"/>
</p:tagLst>
</file>

<file path=ppt/tags/tag392.xml><?xml version="1.0" encoding="utf-8"?>
<p:tagLst xmlns:p="http://schemas.openxmlformats.org/presentationml/2006/main">
  <p:tag name="AS_UNIQUEID" val="390"/>
</p:tagLst>
</file>

<file path=ppt/tags/tag393.xml><?xml version="1.0" encoding="utf-8"?>
<p:tagLst xmlns:p="http://schemas.openxmlformats.org/presentationml/2006/main">
  <p:tag name="AS_UNIQUEID" val="391"/>
</p:tagLst>
</file>

<file path=ppt/tags/tag394.xml><?xml version="1.0" encoding="utf-8"?>
<p:tagLst xmlns:p="http://schemas.openxmlformats.org/presentationml/2006/main">
  <p:tag name="AS_UNIQUEID" val="392"/>
</p:tagLst>
</file>

<file path=ppt/tags/tag395.xml><?xml version="1.0" encoding="utf-8"?>
<p:tagLst xmlns:p="http://schemas.openxmlformats.org/presentationml/2006/main">
  <p:tag name="AS_UNIQUEID" val="393"/>
</p:tagLst>
</file>

<file path=ppt/tags/tag396.xml><?xml version="1.0" encoding="utf-8"?>
<p:tagLst xmlns:p="http://schemas.openxmlformats.org/presentationml/2006/main">
  <p:tag name="AS_UNIQUEID" val="394"/>
</p:tagLst>
</file>

<file path=ppt/tags/tag397.xml><?xml version="1.0" encoding="utf-8"?>
<p:tagLst xmlns:p="http://schemas.openxmlformats.org/presentationml/2006/main">
  <p:tag name="AS_UNIQUEID" val="395"/>
</p:tagLst>
</file>

<file path=ppt/tags/tag398.xml><?xml version="1.0" encoding="utf-8"?>
<p:tagLst xmlns:p="http://schemas.openxmlformats.org/presentationml/2006/main">
  <p:tag name="AS_UNIQUEID" val="396"/>
</p:tagLst>
</file>

<file path=ppt/tags/tag399.xml><?xml version="1.0" encoding="utf-8"?>
<p:tagLst xmlns:p="http://schemas.openxmlformats.org/presentationml/2006/main">
  <p:tag name="AS_UNIQUEID" val="397"/>
</p:tagLst>
</file>

<file path=ppt/tags/tag4.xml><?xml version="1.0" encoding="utf-8"?>
<p:tagLst xmlns:p="http://schemas.openxmlformats.org/presentationml/2006/main">
  <p:tag name="AS_UNIQUEID" val="6"/>
</p:tagLst>
</file>

<file path=ppt/tags/tag40.xml><?xml version="1.0" encoding="utf-8"?>
<p:tagLst xmlns:p="http://schemas.openxmlformats.org/presentationml/2006/main">
  <p:tag name="AS_UNIQUEID" val="42"/>
</p:tagLst>
</file>

<file path=ppt/tags/tag400.xml><?xml version="1.0" encoding="utf-8"?>
<p:tagLst xmlns:p="http://schemas.openxmlformats.org/presentationml/2006/main">
  <p:tag name="AS_UNIQUEID" val="398"/>
</p:tagLst>
</file>

<file path=ppt/tags/tag401.xml><?xml version="1.0" encoding="utf-8"?>
<p:tagLst xmlns:p="http://schemas.openxmlformats.org/presentationml/2006/main">
  <p:tag name="AS_UNIQUEID" val="399"/>
</p:tagLst>
</file>

<file path=ppt/tags/tag402.xml><?xml version="1.0" encoding="utf-8"?>
<p:tagLst xmlns:p="http://schemas.openxmlformats.org/presentationml/2006/main">
  <p:tag name="AS_UNIQUEID" val="400"/>
</p:tagLst>
</file>

<file path=ppt/tags/tag403.xml><?xml version="1.0" encoding="utf-8"?>
<p:tagLst xmlns:p="http://schemas.openxmlformats.org/presentationml/2006/main">
  <p:tag name="AS_UNIQUEID" val="401"/>
</p:tagLst>
</file>

<file path=ppt/tags/tag404.xml><?xml version="1.0" encoding="utf-8"?>
<p:tagLst xmlns:p="http://schemas.openxmlformats.org/presentationml/2006/main">
  <p:tag name="AS_UNIQUEID" val="402"/>
</p:tagLst>
</file>

<file path=ppt/tags/tag405.xml><?xml version="1.0" encoding="utf-8"?>
<p:tagLst xmlns:p="http://schemas.openxmlformats.org/presentationml/2006/main">
  <p:tag name="AS_UNIQUEID" val="403"/>
</p:tagLst>
</file>

<file path=ppt/tags/tag406.xml><?xml version="1.0" encoding="utf-8"?>
<p:tagLst xmlns:p="http://schemas.openxmlformats.org/presentationml/2006/main">
  <p:tag name="AS_UNIQUEID" val="404"/>
</p:tagLst>
</file>

<file path=ppt/tags/tag407.xml><?xml version="1.0" encoding="utf-8"?>
<p:tagLst xmlns:p="http://schemas.openxmlformats.org/presentationml/2006/main">
  <p:tag name="AS_UNIQUEID" val="405"/>
</p:tagLst>
</file>

<file path=ppt/tags/tag408.xml><?xml version="1.0" encoding="utf-8"?>
<p:tagLst xmlns:p="http://schemas.openxmlformats.org/presentationml/2006/main">
  <p:tag name="AS_UNIQUEID" val="406"/>
</p:tagLst>
</file>

<file path=ppt/tags/tag409.xml><?xml version="1.0" encoding="utf-8"?>
<p:tagLst xmlns:p="http://schemas.openxmlformats.org/presentationml/2006/main">
  <p:tag name="AS_UNIQUEID" val="407"/>
</p:tagLst>
</file>

<file path=ppt/tags/tag41.xml><?xml version="1.0" encoding="utf-8"?>
<p:tagLst xmlns:p="http://schemas.openxmlformats.org/presentationml/2006/main">
  <p:tag name="AS_UNIQUEID" val="43"/>
</p:tagLst>
</file>

<file path=ppt/tags/tag410.xml><?xml version="1.0" encoding="utf-8"?>
<p:tagLst xmlns:p="http://schemas.openxmlformats.org/presentationml/2006/main">
  <p:tag name="AS_UNIQUEID" val="408"/>
</p:tagLst>
</file>

<file path=ppt/tags/tag411.xml><?xml version="1.0" encoding="utf-8"?>
<p:tagLst xmlns:p="http://schemas.openxmlformats.org/presentationml/2006/main">
  <p:tag name="AS_UNIQUEID" val="409"/>
</p:tagLst>
</file>

<file path=ppt/tags/tag412.xml><?xml version="1.0" encoding="utf-8"?>
<p:tagLst xmlns:p="http://schemas.openxmlformats.org/presentationml/2006/main">
  <p:tag name="AS_UNIQUEID" val="410"/>
</p:tagLst>
</file>

<file path=ppt/tags/tag413.xml><?xml version="1.0" encoding="utf-8"?>
<p:tagLst xmlns:p="http://schemas.openxmlformats.org/presentationml/2006/main">
  <p:tag name="AS_UNIQUEID" val="411"/>
</p:tagLst>
</file>

<file path=ppt/tags/tag414.xml><?xml version="1.0" encoding="utf-8"?>
<p:tagLst xmlns:p="http://schemas.openxmlformats.org/presentationml/2006/main">
  <p:tag name="AS_UNIQUEID" val="412"/>
</p:tagLst>
</file>

<file path=ppt/tags/tag415.xml><?xml version="1.0" encoding="utf-8"?>
<p:tagLst xmlns:p="http://schemas.openxmlformats.org/presentationml/2006/main">
  <p:tag name="AS_UNIQUEID" val="413"/>
</p:tagLst>
</file>

<file path=ppt/tags/tag416.xml><?xml version="1.0" encoding="utf-8"?>
<p:tagLst xmlns:p="http://schemas.openxmlformats.org/presentationml/2006/main">
  <p:tag name="AS_UNIQUEID" val="414"/>
</p:tagLst>
</file>

<file path=ppt/tags/tag417.xml><?xml version="1.0" encoding="utf-8"?>
<p:tagLst xmlns:p="http://schemas.openxmlformats.org/presentationml/2006/main">
  <p:tag name="AS_UNIQUEID" val="415"/>
</p:tagLst>
</file>

<file path=ppt/tags/tag418.xml><?xml version="1.0" encoding="utf-8"?>
<p:tagLst xmlns:p="http://schemas.openxmlformats.org/presentationml/2006/main">
  <p:tag name="AS_UNIQUEID" val="416"/>
</p:tagLst>
</file>

<file path=ppt/tags/tag419.xml><?xml version="1.0" encoding="utf-8"?>
<p:tagLst xmlns:p="http://schemas.openxmlformats.org/presentationml/2006/main">
  <p:tag name="AS_UNIQUEID" val="417"/>
</p:tagLst>
</file>

<file path=ppt/tags/tag42.xml><?xml version="1.0" encoding="utf-8"?>
<p:tagLst xmlns:p="http://schemas.openxmlformats.org/presentationml/2006/main">
  <p:tag name="AS_UNIQUEID" val="44"/>
</p:tagLst>
</file>

<file path=ppt/tags/tag420.xml><?xml version="1.0" encoding="utf-8"?>
<p:tagLst xmlns:p="http://schemas.openxmlformats.org/presentationml/2006/main">
  <p:tag name="AS_UNIQUEID" val="418"/>
</p:tagLst>
</file>

<file path=ppt/tags/tag421.xml><?xml version="1.0" encoding="utf-8"?>
<p:tagLst xmlns:p="http://schemas.openxmlformats.org/presentationml/2006/main">
  <p:tag name="AS_UNIQUEID" val="419"/>
</p:tagLst>
</file>

<file path=ppt/tags/tag422.xml><?xml version="1.0" encoding="utf-8"?>
<p:tagLst xmlns:p="http://schemas.openxmlformats.org/presentationml/2006/main">
  <p:tag name="AS_UNIQUEID" val="420"/>
</p:tagLst>
</file>

<file path=ppt/tags/tag423.xml><?xml version="1.0" encoding="utf-8"?>
<p:tagLst xmlns:p="http://schemas.openxmlformats.org/presentationml/2006/main">
  <p:tag name="AS_UNIQUEID" val="421"/>
</p:tagLst>
</file>

<file path=ppt/tags/tag424.xml><?xml version="1.0" encoding="utf-8"?>
<p:tagLst xmlns:p="http://schemas.openxmlformats.org/presentationml/2006/main">
  <p:tag name="AS_UNIQUEID" val="422"/>
</p:tagLst>
</file>

<file path=ppt/tags/tag425.xml><?xml version="1.0" encoding="utf-8"?>
<p:tagLst xmlns:p="http://schemas.openxmlformats.org/presentationml/2006/main">
  <p:tag name="AS_UNIQUEID" val="423"/>
</p:tagLst>
</file>

<file path=ppt/tags/tag426.xml><?xml version="1.0" encoding="utf-8"?>
<p:tagLst xmlns:p="http://schemas.openxmlformats.org/presentationml/2006/main">
  <p:tag name="AS_UNIQUEID" val="424"/>
</p:tagLst>
</file>

<file path=ppt/tags/tag427.xml><?xml version="1.0" encoding="utf-8"?>
<p:tagLst xmlns:p="http://schemas.openxmlformats.org/presentationml/2006/main">
  <p:tag name="AS_UNIQUEID" val="425"/>
</p:tagLst>
</file>

<file path=ppt/tags/tag428.xml><?xml version="1.0" encoding="utf-8"?>
<p:tagLst xmlns:p="http://schemas.openxmlformats.org/presentationml/2006/main">
  <p:tag name="AS_UNIQUEID" val="426"/>
</p:tagLst>
</file>

<file path=ppt/tags/tag429.xml><?xml version="1.0" encoding="utf-8"?>
<p:tagLst xmlns:p="http://schemas.openxmlformats.org/presentationml/2006/main">
  <p:tag name="AS_UNIQUEID" val="427"/>
</p:tagLst>
</file>

<file path=ppt/tags/tag43.xml><?xml version="1.0" encoding="utf-8"?>
<p:tagLst xmlns:p="http://schemas.openxmlformats.org/presentationml/2006/main">
  <p:tag name="AS_UNIQUEID" val="45"/>
</p:tagLst>
</file>

<file path=ppt/tags/tag430.xml><?xml version="1.0" encoding="utf-8"?>
<p:tagLst xmlns:p="http://schemas.openxmlformats.org/presentationml/2006/main">
  <p:tag name="AS_UNIQUEID" val="428"/>
</p:tagLst>
</file>

<file path=ppt/tags/tag431.xml><?xml version="1.0" encoding="utf-8"?>
<p:tagLst xmlns:p="http://schemas.openxmlformats.org/presentationml/2006/main">
  <p:tag name="AS_UNIQUEID" val="429"/>
</p:tagLst>
</file>

<file path=ppt/tags/tag432.xml><?xml version="1.0" encoding="utf-8"?>
<p:tagLst xmlns:p="http://schemas.openxmlformats.org/presentationml/2006/main">
  <p:tag name="AS_UNIQUEID" val="430"/>
</p:tagLst>
</file>

<file path=ppt/tags/tag433.xml><?xml version="1.0" encoding="utf-8"?>
<p:tagLst xmlns:p="http://schemas.openxmlformats.org/presentationml/2006/main">
  <p:tag name="AS_UNIQUEID" val="431"/>
</p:tagLst>
</file>

<file path=ppt/tags/tag434.xml><?xml version="1.0" encoding="utf-8"?>
<p:tagLst xmlns:p="http://schemas.openxmlformats.org/presentationml/2006/main">
  <p:tag name="AS_UNIQUEID" val="432"/>
</p:tagLst>
</file>

<file path=ppt/tags/tag435.xml><?xml version="1.0" encoding="utf-8"?>
<p:tagLst xmlns:p="http://schemas.openxmlformats.org/presentationml/2006/main">
  <p:tag name="AS_UNIQUEID" val="433"/>
</p:tagLst>
</file>

<file path=ppt/tags/tag436.xml><?xml version="1.0" encoding="utf-8"?>
<p:tagLst xmlns:p="http://schemas.openxmlformats.org/presentationml/2006/main">
  <p:tag name="AS_UNIQUEID" val="434"/>
</p:tagLst>
</file>

<file path=ppt/tags/tag437.xml><?xml version="1.0" encoding="utf-8"?>
<p:tagLst xmlns:p="http://schemas.openxmlformats.org/presentationml/2006/main">
  <p:tag name="AS_UNIQUEID" val="435"/>
</p:tagLst>
</file>

<file path=ppt/tags/tag438.xml><?xml version="1.0" encoding="utf-8"?>
<p:tagLst xmlns:p="http://schemas.openxmlformats.org/presentationml/2006/main">
  <p:tag name="AS_UNIQUEID" val="436"/>
</p:tagLst>
</file>

<file path=ppt/tags/tag439.xml><?xml version="1.0" encoding="utf-8"?>
<p:tagLst xmlns:p="http://schemas.openxmlformats.org/presentationml/2006/main">
  <p:tag name="AS_UNIQUEID" val="437"/>
</p:tagLst>
</file>

<file path=ppt/tags/tag44.xml><?xml version="1.0" encoding="utf-8"?>
<p:tagLst xmlns:p="http://schemas.openxmlformats.org/presentationml/2006/main">
  <p:tag name="AS_UNIQUEID" val="46"/>
</p:tagLst>
</file>

<file path=ppt/tags/tag440.xml><?xml version="1.0" encoding="utf-8"?>
<p:tagLst xmlns:p="http://schemas.openxmlformats.org/presentationml/2006/main">
  <p:tag name="AS_UNIQUEID" val="438"/>
</p:tagLst>
</file>

<file path=ppt/tags/tag441.xml><?xml version="1.0" encoding="utf-8"?>
<p:tagLst xmlns:p="http://schemas.openxmlformats.org/presentationml/2006/main">
  <p:tag name="AS_UNIQUEID" val="439"/>
</p:tagLst>
</file>

<file path=ppt/tags/tag442.xml><?xml version="1.0" encoding="utf-8"?>
<p:tagLst xmlns:p="http://schemas.openxmlformats.org/presentationml/2006/main">
  <p:tag name="AS_UNIQUEID" val="440"/>
</p:tagLst>
</file>

<file path=ppt/tags/tag443.xml><?xml version="1.0" encoding="utf-8"?>
<p:tagLst xmlns:p="http://schemas.openxmlformats.org/presentationml/2006/main">
  <p:tag name="AS_UNIQUEID" val="441"/>
</p:tagLst>
</file>

<file path=ppt/tags/tag444.xml><?xml version="1.0" encoding="utf-8"?>
<p:tagLst xmlns:p="http://schemas.openxmlformats.org/presentationml/2006/main">
  <p:tag name="AS_UNIQUEID" val="442"/>
</p:tagLst>
</file>

<file path=ppt/tags/tag445.xml><?xml version="1.0" encoding="utf-8"?>
<p:tagLst xmlns:p="http://schemas.openxmlformats.org/presentationml/2006/main">
  <p:tag name="AS_UNIQUEID" val="443"/>
</p:tagLst>
</file>

<file path=ppt/tags/tag446.xml><?xml version="1.0" encoding="utf-8"?>
<p:tagLst xmlns:p="http://schemas.openxmlformats.org/presentationml/2006/main">
  <p:tag name="AS_UNIQUEID" val="444"/>
</p:tagLst>
</file>

<file path=ppt/tags/tag447.xml><?xml version="1.0" encoding="utf-8"?>
<p:tagLst xmlns:p="http://schemas.openxmlformats.org/presentationml/2006/main">
  <p:tag name="AS_UNIQUEID" val="445"/>
</p:tagLst>
</file>

<file path=ppt/tags/tag448.xml><?xml version="1.0" encoding="utf-8"?>
<p:tagLst xmlns:p="http://schemas.openxmlformats.org/presentationml/2006/main">
  <p:tag name="AS_UNIQUEID" val="446"/>
</p:tagLst>
</file>

<file path=ppt/tags/tag449.xml><?xml version="1.0" encoding="utf-8"?>
<p:tagLst xmlns:p="http://schemas.openxmlformats.org/presentationml/2006/main">
  <p:tag name="AS_UNIQUEID" val="447"/>
</p:tagLst>
</file>

<file path=ppt/tags/tag45.xml><?xml version="1.0" encoding="utf-8"?>
<p:tagLst xmlns:p="http://schemas.openxmlformats.org/presentationml/2006/main">
  <p:tag name="AS_UNIQUEID" val="47"/>
</p:tagLst>
</file>

<file path=ppt/tags/tag450.xml><?xml version="1.0" encoding="utf-8"?>
<p:tagLst xmlns:p="http://schemas.openxmlformats.org/presentationml/2006/main">
  <p:tag name="AS_UNIQUEID" val="448"/>
</p:tagLst>
</file>

<file path=ppt/tags/tag451.xml><?xml version="1.0" encoding="utf-8"?>
<p:tagLst xmlns:p="http://schemas.openxmlformats.org/presentationml/2006/main">
  <p:tag name="AS_UNIQUEID" val="449"/>
</p:tagLst>
</file>

<file path=ppt/tags/tag452.xml><?xml version="1.0" encoding="utf-8"?>
<p:tagLst xmlns:p="http://schemas.openxmlformats.org/presentationml/2006/main">
  <p:tag name="AS_UNIQUEID" val="450"/>
</p:tagLst>
</file>

<file path=ppt/tags/tag453.xml><?xml version="1.0" encoding="utf-8"?>
<p:tagLst xmlns:p="http://schemas.openxmlformats.org/presentationml/2006/main">
  <p:tag name="AS_UNIQUEID" val="451"/>
</p:tagLst>
</file>

<file path=ppt/tags/tag454.xml><?xml version="1.0" encoding="utf-8"?>
<p:tagLst xmlns:p="http://schemas.openxmlformats.org/presentationml/2006/main">
  <p:tag name="AS_UNIQUEID" val="452"/>
</p:tagLst>
</file>

<file path=ppt/tags/tag455.xml><?xml version="1.0" encoding="utf-8"?>
<p:tagLst xmlns:p="http://schemas.openxmlformats.org/presentationml/2006/main">
  <p:tag name="AS_UNIQUEID" val="453"/>
</p:tagLst>
</file>

<file path=ppt/tags/tag456.xml><?xml version="1.0" encoding="utf-8"?>
<p:tagLst xmlns:p="http://schemas.openxmlformats.org/presentationml/2006/main">
  <p:tag name="AS_UNIQUEID" val="454"/>
</p:tagLst>
</file>

<file path=ppt/tags/tag457.xml><?xml version="1.0" encoding="utf-8"?>
<p:tagLst xmlns:p="http://schemas.openxmlformats.org/presentationml/2006/main">
  <p:tag name="AS_UNIQUEID" val="455"/>
</p:tagLst>
</file>

<file path=ppt/tags/tag458.xml><?xml version="1.0" encoding="utf-8"?>
<p:tagLst xmlns:p="http://schemas.openxmlformats.org/presentationml/2006/main">
  <p:tag name="AS_UNIQUEID" val="456"/>
</p:tagLst>
</file>

<file path=ppt/tags/tag459.xml><?xml version="1.0" encoding="utf-8"?>
<p:tagLst xmlns:p="http://schemas.openxmlformats.org/presentationml/2006/main">
  <p:tag name="AS_UNIQUEID" val="457"/>
</p:tagLst>
</file>

<file path=ppt/tags/tag46.xml><?xml version="1.0" encoding="utf-8"?>
<p:tagLst xmlns:p="http://schemas.openxmlformats.org/presentationml/2006/main">
  <p:tag name="AS_UNIQUEID" val="48"/>
</p:tagLst>
</file>

<file path=ppt/tags/tag460.xml><?xml version="1.0" encoding="utf-8"?>
<p:tagLst xmlns:p="http://schemas.openxmlformats.org/presentationml/2006/main">
  <p:tag name="AS_UNIQUEID" val="458"/>
</p:tagLst>
</file>

<file path=ppt/tags/tag461.xml><?xml version="1.0" encoding="utf-8"?>
<p:tagLst xmlns:p="http://schemas.openxmlformats.org/presentationml/2006/main">
  <p:tag name="AS_UNIQUEID" val="459"/>
</p:tagLst>
</file>

<file path=ppt/tags/tag462.xml><?xml version="1.0" encoding="utf-8"?>
<p:tagLst xmlns:p="http://schemas.openxmlformats.org/presentationml/2006/main">
  <p:tag name="AS_UNIQUEID" val="460"/>
</p:tagLst>
</file>

<file path=ppt/tags/tag463.xml><?xml version="1.0" encoding="utf-8"?>
<p:tagLst xmlns:p="http://schemas.openxmlformats.org/presentationml/2006/main">
  <p:tag name="AS_UNIQUEID" val="461"/>
</p:tagLst>
</file>

<file path=ppt/tags/tag464.xml><?xml version="1.0" encoding="utf-8"?>
<p:tagLst xmlns:p="http://schemas.openxmlformats.org/presentationml/2006/main">
  <p:tag name="AS_UNIQUEID" val="462"/>
</p:tagLst>
</file>

<file path=ppt/tags/tag465.xml><?xml version="1.0" encoding="utf-8"?>
<p:tagLst xmlns:p="http://schemas.openxmlformats.org/presentationml/2006/main">
  <p:tag name="AS_UNIQUEID" val="463"/>
</p:tagLst>
</file>

<file path=ppt/tags/tag466.xml><?xml version="1.0" encoding="utf-8"?>
<p:tagLst xmlns:p="http://schemas.openxmlformats.org/presentationml/2006/main">
  <p:tag name="AS_UNIQUEID" val="464"/>
</p:tagLst>
</file>

<file path=ppt/tags/tag467.xml><?xml version="1.0" encoding="utf-8"?>
<p:tagLst xmlns:p="http://schemas.openxmlformats.org/presentationml/2006/main">
  <p:tag name="AS_UNIQUEID" val="465"/>
</p:tagLst>
</file>

<file path=ppt/tags/tag468.xml><?xml version="1.0" encoding="utf-8"?>
<p:tagLst xmlns:p="http://schemas.openxmlformats.org/presentationml/2006/main">
  <p:tag name="AS_UNIQUEID" val="466"/>
</p:tagLst>
</file>

<file path=ppt/tags/tag469.xml><?xml version="1.0" encoding="utf-8"?>
<p:tagLst xmlns:p="http://schemas.openxmlformats.org/presentationml/2006/main">
  <p:tag name="AS_UNIQUEID" val="467"/>
</p:tagLst>
</file>

<file path=ppt/tags/tag47.xml><?xml version="1.0" encoding="utf-8"?>
<p:tagLst xmlns:p="http://schemas.openxmlformats.org/presentationml/2006/main">
  <p:tag name="AS_UNIQUEID" val="49"/>
</p:tagLst>
</file>

<file path=ppt/tags/tag470.xml><?xml version="1.0" encoding="utf-8"?>
<p:tagLst xmlns:p="http://schemas.openxmlformats.org/presentationml/2006/main">
  <p:tag name="AS_UNIQUEID" val="468"/>
</p:tagLst>
</file>

<file path=ppt/tags/tag471.xml><?xml version="1.0" encoding="utf-8"?>
<p:tagLst xmlns:p="http://schemas.openxmlformats.org/presentationml/2006/main">
  <p:tag name="AS_UNIQUEID" val="469"/>
</p:tagLst>
</file>

<file path=ppt/tags/tag472.xml><?xml version="1.0" encoding="utf-8"?>
<p:tagLst xmlns:p="http://schemas.openxmlformats.org/presentationml/2006/main">
  <p:tag name="AS_UNIQUEID" val="470"/>
</p:tagLst>
</file>

<file path=ppt/tags/tag473.xml><?xml version="1.0" encoding="utf-8"?>
<p:tagLst xmlns:p="http://schemas.openxmlformats.org/presentationml/2006/main">
  <p:tag name="AS_UNIQUEID" val="471"/>
</p:tagLst>
</file>

<file path=ppt/tags/tag474.xml><?xml version="1.0" encoding="utf-8"?>
<p:tagLst xmlns:p="http://schemas.openxmlformats.org/presentationml/2006/main">
  <p:tag name="AS_UNIQUEID" val="472"/>
</p:tagLst>
</file>

<file path=ppt/tags/tag475.xml><?xml version="1.0" encoding="utf-8"?>
<p:tagLst xmlns:p="http://schemas.openxmlformats.org/presentationml/2006/main">
  <p:tag name="AS_UNIQUEID" val="473"/>
</p:tagLst>
</file>

<file path=ppt/tags/tag476.xml><?xml version="1.0" encoding="utf-8"?>
<p:tagLst xmlns:p="http://schemas.openxmlformats.org/presentationml/2006/main">
  <p:tag name="AS_UNIQUEID" val="474"/>
</p:tagLst>
</file>

<file path=ppt/tags/tag477.xml><?xml version="1.0" encoding="utf-8"?>
<p:tagLst xmlns:p="http://schemas.openxmlformats.org/presentationml/2006/main">
  <p:tag name="AS_UNIQUEID" val="475"/>
</p:tagLst>
</file>

<file path=ppt/tags/tag478.xml><?xml version="1.0" encoding="utf-8"?>
<p:tagLst xmlns:p="http://schemas.openxmlformats.org/presentationml/2006/main">
  <p:tag name="AS_UNIQUEID" val="476"/>
</p:tagLst>
</file>

<file path=ppt/tags/tag479.xml><?xml version="1.0" encoding="utf-8"?>
<p:tagLst xmlns:p="http://schemas.openxmlformats.org/presentationml/2006/main">
  <p:tag name="AS_UNIQUEID" val="477"/>
</p:tagLst>
</file>

<file path=ppt/tags/tag48.xml><?xml version="1.0" encoding="utf-8"?>
<p:tagLst xmlns:p="http://schemas.openxmlformats.org/presentationml/2006/main">
  <p:tag name="AS_UNIQUEID" val="50"/>
</p:tagLst>
</file>

<file path=ppt/tags/tag480.xml><?xml version="1.0" encoding="utf-8"?>
<p:tagLst xmlns:p="http://schemas.openxmlformats.org/presentationml/2006/main">
  <p:tag name="AS_UNIQUEID" val="478"/>
</p:tagLst>
</file>

<file path=ppt/tags/tag481.xml><?xml version="1.0" encoding="utf-8"?>
<p:tagLst xmlns:p="http://schemas.openxmlformats.org/presentationml/2006/main">
  <p:tag name="AS_UNIQUEID" val="479"/>
</p:tagLst>
</file>

<file path=ppt/tags/tag482.xml><?xml version="1.0" encoding="utf-8"?>
<p:tagLst xmlns:p="http://schemas.openxmlformats.org/presentationml/2006/main">
  <p:tag name="AS_UNIQUEID" val="480"/>
</p:tagLst>
</file>

<file path=ppt/tags/tag483.xml><?xml version="1.0" encoding="utf-8"?>
<p:tagLst xmlns:p="http://schemas.openxmlformats.org/presentationml/2006/main">
  <p:tag name="AS_UNIQUEID" val="481"/>
</p:tagLst>
</file>

<file path=ppt/tags/tag484.xml><?xml version="1.0" encoding="utf-8"?>
<p:tagLst xmlns:p="http://schemas.openxmlformats.org/presentationml/2006/main">
  <p:tag name="AS_UNIQUEID" val="482"/>
</p:tagLst>
</file>

<file path=ppt/tags/tag485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ags/tag49.xml><?xml version="1.0" encoding="utf-8"?>
<p:tagLst xmlns:p="http://schemas.openxmlformats.org/presentationml/2006/main">
  <p:tag name="AS_UNIQUEID" val="51"/>
</p:tagLst>
</file>

<file path=ppt/tags/tag5.xml><?xml version="1.0" encoding="utf-8"?>
<p:tagLst xmlns:p="http://schemas.openxmlformats.org/presentationml/2006/main">
  <p:tag name="AS_UNIQUEID" val="7"/>
</p:tagLst>
</file>

<file path=ppt/tags/tag50.xml><?xml version="1.0" encoding="utf-8"?>
<p:tagLst xmlns:p="http://schemas.openxmlformats.org/presentationml/2006/main">
  <p:tag name="AS_UNIQUEID" val="52"/>
</p:tagLst>
</file>

<file path=ppt/tags/tag51.xml><?xml version="1.0" encoding="utf-8"?>
<p:tagLst xmlns:p="http://schemas.openxmlformats.org/presentationml/2006/main">
  <p:tag name="AS_UNIQUEID" val="53"/>
</p:tagLst>
</file>

<file path=ppt/tags/tag52.xml><?xml version="1.0" encoding="utf-8"?>
<p:tagLst xmlns:p="http://schemas.openxmlformats.org/presentationml/2006/main">
  <p:tag name="AS_UNIQUEID" val="54"/>
</p:tagLst>
</file>

<file path=ppt/tags/tag53.xml><?xml version="1.0" encoding="utf-8"?>
<p:tagLst xmlns:p="http://schemas.openxmlformats.org/presentationml/2006/main">
  <p:tag name="AS_UNIQUEID" val="55"/>
</p:tagLst>
</file>

<file path=ppt/tags/tag54.xml><?xml version="1.0" encoding="utf-8"?>
<p:tagLst xmlns:p="http://schemas.openxmlformats.org/presentationml/2006/main">
  <p:tag name="AS_UNIQUEID" val="56"/>
</p:tagLst>
</file>

<file path=ppt/tags/tag55.xml><?xml version="1.0" encoding="utf-8"?>
<p:tagLst xmlns:p="http://schemas.openxmlformats.org/presentationml/2006/main">
  <p:tag name="AS_UNIQUEID" val="57"/>
</p:tagLst>
</file>

<file path=ppt/tags/tag56.xml><?xml version="1.0" encoding="utf-8"?>
<p:tagLst xmlns:p="http://schemas.openxmlformats.org/presentationml/2006/main">
  <p:tag name="AS_UNIQUEID" val="58"/>
</p:tagLst>
</file>

<file path=ppt/tags/tag57.xml><?xml version="1.0" encoding="utf-8"?>
<p:tagLst xmlns:p="http://schemas.openxmlformats.org/presentationml/2006/main">
  <p:tag name="AS_UNIQUEID" val="59"/>
</p:tagLst>
</file>

<file path=ppt/tags/tag58.xml><?xml version="1.0" encoding="utf-8"?>
<p:tagLst xmlns:p="http://schemas.openxmlformats.org/presentationml/2006/main">
  <p:tag name="AS_UNIQUEID" val="60"/>
</p:tagLst>
</file>

<file path=ppt/tags/tag59.xml><?xml version="1.0" encoding="utf-8"?>
<p:tagLst xmlns:p="http://schemas.openxmlformats.org/presentationml/2006/main">
  <p:tag name="AS_UNIQUEID" val="61"/>
</p:tagLst>
</file>

<file path=ppt/tags/tag6.xml><?xml version="1.0" encoding="utf-8"?>
<p:tagLst xmlns:p="http://schemas.openxmlformats.org/presentationml/2006/main">
  <p:tag name="AS_UNIQUEID" val="8"/>
</p:tagLst>
</file>

<file path=ppt/tags/tag60.xml><?xml version="1.0" encoding="utf-8"?>
<p:tagLst xmlns:p="http://schemas.openxmlformats.org/presentationml/2006/main">
  <p:tag name="AS_UNIQUEID" val="62"/>
</p:tagLst>
</file>

<file path=ppt/tags/tag61.xml><?xml version="1.0" encoding="utf-8"?>
<p:tagLst xmlns:p="http://schemas.openxmlformats.org/presentationml/2006/main">
  <p:tag name="AS_UNIQUEID" val="63"/>
</p:tagLst>
</file>

<file path=ppt/tags/tag62.xml><?xml version="1.0" encoding="utf-8"?>
<p:tagLst xmlns:p="http://schemas.openxmlformats.org/presentationml/2006/main">
  <p:tag name="AS_UNIQUEID" val="64"/>
</p:tagLst>
</file>

<file path=ppt/tags/tag63.xml><?xml version="1.0" encoding="utf-8"?>
<p:tagLst xmlns:p="http://schemas.openxmlformats.org/presentationml/2006/main">
  <p:tag name="AS_UNIQUEID" val="65"/>
</p:tagLst>
</file>

<file path=ppt/tags/tag64.xml><?xml version="1.0" encoding="utf-8"?>
<p:tagLst xmlns:p="http://schemas.openxmlformats.org/presentationml/2006/main">
  <p:tag name="AS_UNIQUEID" val="66"/>
</p:tagLst>
</file>

<file path=ppt/tags/tag65.xml><?xml version="1.0" encoding="utf-8"?>
<p:tagLst xmlns:p="http://schemas.openxmlformats.org/presentationml/2006/main">
  <p:tag name="AS_UNIQUEID" val="67"/>
</p:tagLst>
</file>

<file path=ppt/tags/tag66.xml><?xml version="1.0" encoding="utf-8"?>
<p:tagLst xmlns:p="http://schemas.openxmlformats.org/presentationml/2006/main">
  <p:tag name="AS_UNIQUEID" val="68"/>
</p:tagLst>
</file>

<file path=ppt/tags/tag67.xml><?xml version="1.0" encoding="utf-8"?>
<p:tagLst xmlns:p="http://schemas.openxmlformats.org/presentationml/2006/main">
  <p:tag name="AS_UNIQUEID" val="69"/>
</p:tagLst>
</file>

<file path=ppt/tags/tag68.xml><?xml version="1.0" encoding="utf-8"?>
<p:tagLst xmlns:p="http://schemas.openxmlformats.org/presentationml/2006/main">
  <p:tag name="AS_UNIQUEID" val="70"/>
</p:tagLst>
</file>

<file path=ppt/tags/tag69.xml><?xml version="1.0" encoding="utf-8"?>
<p:tagLst xmlns:p="http://schemas.openxmlformats.org/presentationml/2006/main">
  <p:tag name="AS_UNIQUEID" val="71"/>
</p:tagLst>
</file>

<file path=ppt/tags/tag7.xml><?xml version="1.0" encoding="utf-8"?>
<p:tagLst xmlns:p="http://schemas.openxmlformats.org/presentationml/2006/main">
  <p:tag name="AS_UNIQUEID" val="9"/>
</p:tagLst>
</file>

<file path=ppt/tags/tag70.xml><?xml version="1.0" encoding="utf-8"?>
<p:tagLst xmlns:p="http://schemas.openxmlformats.org/presentationml/2006/main">
  <p:tag name="AS_UNIQUEID" val="72"/>
</p:tagLst>
</file>

<file path=ppt/tags/tag71.xml><?xml version="1.0" encoding="utf-8"?>
<p:tagLst xmlns:p="http://schemas.openxmlformats.org/presentationml/2006/main">
  <p:tag name="AS_UNIQUEID" val="73"/>
</p:tagLst>
</file>

<file path=ppt/tags/tag72.xml><?xml version="1.0" encoding="utf-8"?>
<p:tagLst xmlns:p="http://schemas.openxmlformats.org/presentationml/2006/main">
  <p:tag name="AS_UNIQUEID" val="74"/>
</p:tagLst>
</file>

<file path=ppt/tags/tag73.xml><?xml version="1.0" encoding="utf-8"?>
<p:tagLst xmlns:p="http://schemas.openxmlformats.org/presentationml/2006/main">
  <p:tag name="AS_UNIQUEID" val="75"/>
</p:tagLst>
</file>

<file path=ppt/tags/tag74.xml><?xml version="1.0" encoding="utf-8"?>
<p:tagLst xmlns:p="http://schemas.openxmlformats.org/presentationml/2006/main">
  <p:tag name="AS_UNIQUEID" val="76"/>
</p:tagLst>
</file>

<file path=ppt/tags/tag75.xml><?xml version="1.0" encoding="utf-8"?>
<p:tagLst xmlns:p="http://schemas.openxmlformats.org/presentationml/2006/main">
  <p:tag name="AS_UNIQUEID" val="77"/>
</p:tagLst>
</file>

<file path=ppt/tags/tag76.xml><?xml version="1.0" encoding="utf-8"?>
<p:tagLst xmlns:p="http://schemas.openxmlformats.org/presentationml/2006/main">
  <p:tag name="AS_UNIQUEID" val="78"/>
</p:tagLst>
</file>

<file path=ppt/tags/tag77.xml><?xml version="1.0" encoding="utf-8"?>
<p:tagLst xmlns:p="http://schemas.openxmlformats.org/presentationml/2006/main">
  <p:tag name="AS_UNIQUEID" val="79"/>
</p:tagLst>
</file>

<file path=ppt/tags/tag78.xml><?xml version="1.0" encoding="utf-8"?>
<p:tagLst xmlns:p="http://schemas.openxmlformats.org/presentationml/2006/main">
  <p:tag name="AS_UNIQUEID" val="80"/>
</p:tagLst>
</file>

<file path=ppt/tags/tag79.xml><?xml version="1.0" encoding="utf-8"?>
<p:tagLst xmlns:p="http://schemas.openxmlformats.org/presentationml/2006/main">
  <p:tag name="AS_UNIQUEID" val="81"/>
</p:tagLst>
</file>

<file path=ppt/tags/tag8.xml><?xml version="1.0" encoding="utf-8"?>
<p:tagLst xmlns:p="http://schemas.openxmlformats.org/presentationml/2006/main">
  <p:tag name="AS_UNIQUEID" val="10"/>
</p:tagLst>
</file>

<file path=ppt/tags/tag80.xml><?xml version="1.0" encoding="utf-8"?>
<p:tagLst xmlns:p="http://schemas.openxmlformats.org/presentationml/2006/main">
  <p:tag name="AS_UNIQUEID" val="82"/>
</p:tagLst>
</file>

<file path=ppt/tags/tag81.xml><?xml version="1.0" encoding="utf-8"?>
<p:tagLst xmlns:p="http://schemas.openxmlformats.org/presentationml/2006/main">
  <p:tag name="AS_UNIQUEID" val="83"/>
</p:tagLst>
</file>

<file path=ppt/tags/tag82.xml><?xml version="1.0" encoding="utf-8"?>
<p:tagLst xmlns:p="http://schemas.openxmlformats.org/presentationml/2006/main">
  <p:tag name="AS_UNIQUEID" val="84"/>
</p:tagLst>
</file>

<file path=ppt/tags/tag83.xml><?xml version="1.0" encoding="utf-8"?>
<p:tagLst xmlns:p="http://schemas.openxmlformats.org/presentationml/2006/main">
  <p:tag name="AS_UNIQUEID" val="85"/>
</p:tagLst>
</file>

<file path=ppt/tags/tag84.xml><?xml version="1.0" encoding="utf-8"?>
<p:tagLst xmlns:p="http://schemas.openxmlformats.org/presentationml/2006/main">
  <p:tag name="AS_UNIQUEID" val="86"/>
</p:tagLst>
</file>

<file path=ppt/tags/tag85.xml><?xml version="1.0" encoding="utf-8"?>
<p:tagLst xmlns:p="http://schemas.openxmlformats.org/presentationml/2006/main">
  <p:tag name="AS_UNIQUEID" val="87"/>
</p:tagLst>
</file>

<file path=ppt/tags/tag86.xml><?xml version="1.0" encoding="utf-8"?>
<p:tagLst xmlns:p="http://schemas.openxmlformats.org/presentationml/2006/main">
  <p:tag name="AS_UNIQUEID" val="88"/>
</p:tagLst>
</file>

<file path=ppt/tags/tag87.xml><?xml version="1.0" encoding="utf-8"?>
<p:tagLst xmlns:p="http://schemas.openxmlformats.org/presentationml/2006/main">
  <p:tag name="AS_UNIQUEID" val="89"/>
</p:tagLst>
</file>

<file path=ppt/tags/tag88.xml><?xml version="1.0" encoding="utf-8"?>
<p:tagLst xmlns:p="http://schemas.openxmlformats.org/presentationml/2006/main">
  <p:tag name="AS_UNIQUEID" val="90"/>
</p:tagLst>
</file>

<file path=ppt/tags/tag89.xml><?xml version="1.0" encoding="utf-8"?>
<p:tagLst xmlns:p="http://schemas.openxmlformats.org/presentationml/2006/main">
  <p:tag name="AS_UNIQUEID" val="91"/>
</p:tagLst>
</file>

<file path=ppt/tags/tag9.xml><?xml version="1.0" encoding="utf-8"?>
<p:tagLst xmlns:p="http://schemas.openxmlformats.org/presentationml/2006/main">
  <p:tag name="AS_UNIQUEID" val="11"/>
</p:tagLst>
</file>

<file path=ppt/tags/tag90.xml><?xml version="1.0" encoding="utf-8"?>
<p:tagLst xmlns:p="http://schemas.openxmlformats.org/presentationml/2006/main">
  <p:tag name="AS_UNIQUEID" val="92"/>
</p:tagLst>
</file>

<file path=ppt/tags/tag91.xml><?xml version="1.0" encoding="utf-8"?>
<p:tagLst xmlns:p="http://schemas.openxmlformats.org/presentationml/2006/main">
  <p:tag name="AS_UNIQUEID" val="93"/>
</p:tagLst>
</file>

<file path=ppt/tags/tag92.xml><?xml version="1.0" encoding="utf-8"?>
<p:tagLst xmlns:p="http://schemas.openxmlformats.org/presentationml/2006/main">
  <p:tag name="AS_UNIQUEID" val="94"/>
</p:tagLst>
</file>

<file path=ppt/tags/tag93.xml><?xml version="1.0" encoding="utf-8"?>
<p:tagLst xmlns:p="http://schemas.openxmlformats.org/presentationml/2006/main">
  <p:tag name="AS_UNIQUEID" val="95"/>
</p:tagLst>
</file>

<file path=ppt/tags/tag94.xml><?xml version="1.0" encoding="utf-8"?>
<p:tagLst xmlns:p="http://schemas.openxmlformats.org/presentationml/2006/main">
  <p:tag name="AS_UNIQUEID" val="96"/>
</p:tagLst>
</file>

<file path=ppt/tags/tag95.xml><?xml version="1.0" encoding="utf-8"?>
<p:tagLst xmlns:p="http://schemas.openxmlformats.org/presentationml/2006/main">
  <p:tag name="AS_UNIQUEID" val="97"/>
</p:tagLst>
</file>

<file path=ppt/tags/tag96.xml><?xml version="1.0" encoding="utf-8"?>
<p:tagLst xmlns:p="http://schemas.openxmlformats.org/presentationml/2006/main">
  <p:tag name="AS_UNIQUEID" val="98"/>
</p:tagLst>
</file>

<file path=ppt/tags/tag97.xml><?xml version="1.0" encoding="utf-8"?>
<p:tagLst xmlns:p="http://schemas.openxmlformats.org/presentationml/2006/main">
  <p:tag name="AS_UNIQUEID" val="99"/>
</p:tagLst>
</file>

<file path=ppt/tags/tag98.xml><?xml version="1.0" encoding="utf-8"?>
<p:tagLst xmlns:p="http://schemas.openxmlformats.org/presentationml/2006/main">
  <p:tag name="AS_UNIQUEID" val="100"/>
</p:tagLst>
</file>

<file path=ppt/tags/tag99.xml><?xml version="1.0" encoding="utf-8"?>
<p:tagLst xmlns:p="http://schemas.openxmlformats.org/presentationml/2006/main">
  <p:tag name="AS_UNIQUEID" val="101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3040</Words>
  <Application>WPS 演示</Application>
  <PresentationFormat>全屏显示(4:3)</PresentationFormat>
  <Paragraphs>284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Times New Roman</vt:lpstr>
      <vt:lpstr>楷体_GB2312</vt:lpstr>
      <vt:lpstr>新宋体</vt:lpstr>
      <vt:lpstr>Arial</vt:lpstr>
      <vt:lpstr>Calibri</vt:lpstr>
      <vt:lpstr>黑体</vt:lpstr>
      <vt:lpstr>Tahoma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小结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ldm</dc:creator>
  <cp:lastModifiedBy>User</cp:lastModifiedBy>
  <cp:revision>198</cp:revision>
  <dcterms:created xsi:type="dcterms:W3CDTF">2008-03-09T07:36:00Z</dcterms:created>
  <dcterms:modified xsi:type="dcterms:W3CDTF">2020-08-25T12:45:39Z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