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7"/>
  </p:notesMasterIdLst>
  <p:sldIdLst>
    <p:sldId id="257" r:id="rId3"/>
    <p:sldId id="279" r:id="rId4"/>
    <p:sldId id="417" r:id="rId5"/>
    <p:sldId id="382" r:id="rId6"/>
    <p:sldId id="383" r:id="rId7"/>
    <p:sldId id="418" r:id="rId8"/>
    <p:sldId id="419" r:id="rId9"/>
    <p:sldId id="421" r:id="rId10"/>
    <p:sldId id="422" r:id="rId11"/>
    <p:sldId id="423" r:id="rId12"/>
    <p:sldId id="424" r:id="rId13"/>
    <p:sldId id="426" r:id="rId14"/>
    <p:sldId id="425" r:id="rId15"/>
    <p:sldId id="427" r:id="rId16"/>
    <p:sldId id="428" r:id="rId17"/>
    <p:sldId id="429" r:id="rId18"/>
    <p:sldId id="431" r:id="rId19"/>
    <p:sldId id="433" r:id="rId20"/>
    <p:sldId id="432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8" r:id="rId32"/>
    <p:sldId id="446" r:id="rId33"/>
    <p:sldId id="449" r:id="rId34"/>
    <p:sldId id="450" r:id="rId35"/>
    <p:sldId id="451" r:id="rId36"/>
    <p:sldId id="452" r:id="rId37"/>
    <p:sldId id="455" r:id="rId38"/>
    <p:sldId id="456" r:id="rId39"/>
    <p:sldId id="457" r:id="rId40"/>
    <p:sldId id="458" r:id="rId41"/>
    <p:sldId id="463" r:id="rId42"/>
    <p:sldId id="459" r:id="rId43"/>
    <p:sldId id="460" r:id="rId44"/>
    <p:sldId id="462" r:id="rId45"/>
    <p:sldId id="464" r:id="rId46"/>
    <p:sldId id="465" r:id="rId47"/>
    <p:sldId id="466" r:id="rId48"/>
    <p:sldId id="467" r:id="rId49"/>
    <p:sldId id="468" r:id="rId50"/>
    <p:sldId id="469" r:id="rId51"/>
    <p:sldId id="470" r:id="rId52"/>
    <p:sldId id="472" r:id="rId53"/>
    <p:sldId id="473" r:id="rId54"/>
    <p:sldId id="474" r:id="rId55"/>
    <p:sldId id="480" r:id="rId56"/>
    <p:sldId id="475" r:id="rId57"/>
    <p:sldId id="478" r:id="rId58"/>
    <p:sldId id="477" r:id="rId59"/>
    <p:sldId id="479" r:id="rId60"/>
    <p:sldId id="481" r:id="rId61"/>
    <p:sldId id="482" r:id="rId62"/>
    <p:sldId id="335" r:id="rId63"/>
    <p:sldId id="336" r:id="rId64"/>
    <p:sldId id="276" r:id="rId65"/>
    <p:sldId id="365" r:id="rId6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g yuan" initials="d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1" Type="http://schemas.openxmlformats.org/officeDocument/2006/relationships/commentAuthors" Target="commentAuthors.xml"/><Relationship Id="rId70" Type="http://schemas.openxmlformats.org/officeDocument/2006/relationships/tableStyles" Target="tableStyles.xml"/><Relationship Id="rId7" Type="http://schemas.openxmlformats.org/officeDocument/2006/relationships/slide" Target="slides/slide5.xml"/><Relationship Id="rId69" Type="http://schemas.openxmlformats.org/officeDocument/2006/relationships/viewProps" Target="viewProps.xml"/><Relationship Id="rId68" Type="http://schemas.openxmlformats.org/officeDocument/2006/relationships/presProps" Target="presProps.xml"/><Relationship Id="rId67" Type="http://schemas.openxmlformats.org/officeDocument/2006/relationships/notesMaster" Target="notesMasters/notesMaster1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看"/>
          <p:cNvPicPr>
            <a:picLocks noChangeAspect="1"/>
          </p:cNvPicPr>
          <p:nvPr userDrawn="1"/>
        </p:nvPicPr>
        <p:blipFill>
          <a:blip r:embed="rId2"/>
          <a:srcRect l="31" t="4451"/>
          <a:stretch>
            <a:fillRect/>
          </a:stretch>
        </p:blipFill>
        <p:spPr>
          <a:xfrm>
            <a:off x="635" y="-635"/>
            <a:ext cx="12191365" cy="685863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就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0250" y="1854835"/>
            <a:ext cx="5651500" cy="28943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022600" y="932815"/>
            <a:ext cx="8331200" cy="132588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三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67000"/>
            <a:ext cx="12192000" cy="1524000"/>
          </a:xfrm>
          <a:prstGeom prst="rect">
            <a:avLst/>
          </a:prstGeom>
        </p:spPr>
      </p:pic>
      <p:pic>
        <p:nvPicPr>
          <p:cNvPr id="11" name="图片 10" descr="图片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667000"/>
            <a:ext cx="3391535" cy="152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81400" y="2985135"/>
            <a:ext cx="7018020" cy="88709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1523365"/>
            <a:ext cx="10304145" cy="381190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图片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5615"/>
          </a:xfrm>
          <a:prstGeom prst="rect">
            <a:avLst/>
          </a:prstGeom>
        </p:spPr>
      </p:pic>
      <p:pic>
        <p:nvPicPr>
          <p:cNvPr id="9" name="图片 8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501765"/>
            <a:ext cx="12191365" cy="35623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22600" y="932814"/>
            <a:ext cx="8271287" cy="2822507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Unit </a:t>
            </a: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1</a:t>
            </a:r>
            <a:r>
              <a:rPr lang="en-US" altLang="zh-CN" sz="4400" b="1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Woman of achievements </a:t>
            </a:r>
            <a:br>
              <a:rPr lang="en-US" altLang="zh-CN" sz="4400" b="1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Bulid up your vocalary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7500" lnSpcReduction="10000"/>
          </a:bodyPr>
          <a:lstStyle/>
          <a:p>
            <a:r>
              <a:rPr lang="zh-CN" altLang="en-US"/>
              <a:t>                         </a:t>
            </a:r>
            <a:endParaRPr lang="zh-CN" altLang="en-US"/>
          </a:p>
          <a:p>
            <a:r>
              <a:rPr lang="zh-CN" altLang="en-US" sz="3000" b="1"/>
              <a:t> 语境感知：</a:t>
            </a:r>
            <a:endParaRPr lang="zh-CN" altLang="en-US" sz="3000" b="1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                                                                                                                                                ---------From pride and prejudice</a:t>
            </a:r>
            <a:endParaRPr lang="zh-CN" altLang="en-US"/>
          </a:p>
          <a:p>
            <a:r>
              <a:rPr lang="zh-CN" altLang="en-US"/>
              <a:t>译：</a:t>
            </a:r>
            <a:endParaRPr lang="zh-CN" altLang="en-US"/>
          </a:p>
        </p:txBody>
      </p:sp>
      <p:grpSp>
        <p:nvGrpSpPr>
          <p:cNvPr id="1073742878" name="组合 1"/>
          <p:cNvGrpSpPr/>
          <p:nvPr/>
        </p:nvGrpSpPr>
        <p:grpSpPr>
          <a:xfrm>
            <a:off x="752475" y="2197735"/>
            <a:ext cx="9398000" cy="1697355"/>
            <a:chOff x="4521199" y="1206975"/>
            <a:chExt cx="6715261" cy="1206277"/>
          </a:xfrm>
        </p:grpSpPr>
        <p:pic>
          <p:nvPicPr>
            <p:cNvPr id="1073742879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521199" y="1206975"/>
              <a:ext cx="6715261" cy="12062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73742880" name="圆角矩形 14"/>
            <p:cNvSpPr/>
            <p:nvPr/>
          </p:nvSpPr>
          <p:spPr>
            <a:xfrm>
              <a:off x="8488744" y="1392142"/>
              <a:ext cx="2185864" cy="381663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50340" y="4690110"/>
            <a:ext cx="8756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ym typeface="+mn-ea"/>
              </a:rPr>
              <a:t>凡是有钱的单身汉，总想娶位太太，这已经成了一条举世公认的道理。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259715" y="972820"/>
            <a:ext cx="11710670" cy="43783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1.He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is acknowledged as / to be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one of the greatest pianists.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2.I was standing right next to her, but she didn’t even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acknowledge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me.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3.I should like to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acknowledge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all the help I have received from my family.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4.She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acknowledged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that she had been at fault.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943610" y="1522730"/>
            <a:ext cx="10304145" cy="3811905"/>
          </a:xfrm>
        </p:spPr>
        <p:txBody>
          <a:bodyPr/>
          <a:lstStyle/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【近义短语】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accept sth  接受某事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agree with sb 同意某人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recognize sb to be  认为某人是....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【考点运用】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1.He is acknowledged __________be one of the greatest pianists.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2.They__________ ( acknowledge) (to us) that they were defeated.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77690" y="4050030"/>
            <a:ext cx="2005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as / to 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00555" y="4603115"/>
            <a:ext cx="2326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 acknowledged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425450" y="724535"/>
            <a:ext cx="10304145" cy="3811905"/>
          </a:xfrm>
        </p:spPr>
        <p:txBody>
          <a:bodyPr/>
          <a:lstStyle/>
          <a:p>
            <a:r>
              <a:rPr lang="zh-CN" altLang="en-US"/>
              <a:t>【用法小结】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073742881" name="文本框 2"/>
          <p:cNvSpPr txBox="1"/>
          <p:nvPr/>
        </p:nvSpPr>
        <p:spPr>
          <a:xfrm>
            <a:off x="622935" y="1326515"/>
            <a:ext cx="10946130" cy="4366260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 doing                承认做了某事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 sb/ sth as.../to be...    承认某人/某事是......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 (to sb) that            (向...)承认...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It's universally acknowledged that   大家公认的是......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 sb with               用......感谢某人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 sth                   感激某事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838200" y="1522730"/>
            <a:ext cx="11223625" cy="3811905"/>
          </a:xfrm>
        </p:spPr>
        <p:txBody>
          <a:bodyPr>
            <a:norm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【例句仿写】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鲁迅，被公认为中国最伟大的现代作家之一，1881年出生于浙江绍兴。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Lu Xun,               __________________________________      ,    was born in Shaoxing, Zhejiang Province in 1881.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91690" y="2868930"/>
            <a:ext cx="8225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acknowledged as one of the greatest modern writers in China 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92405" y="650240"/>
            <a:ext cx="11438255" cy="9140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crucial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adj.至关重要的；关键性的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【教材回扣】This year’s Nobel Prize for Physiology or Medicine has been awarded to Tu Youyou (co-winner), whose research led to the discovery of artemisinin, a crucial new treatment for malaria.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【同义句替换】This year’s Nobel Prize for Physiology or Medicine has been awarded to Tu Youyou (co-winner), whose research led to the discovery of artemisinin, a very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new treatment for malaria.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67710" y="4683760"/>
            <a:ext cx="2014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important 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838200" y="544195"/>
            <a:ext cx="10304145" cy="4791075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-2147482564" descr="crucial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3095" y="478790"/>
            <a:ext cx="10409555" cy="5427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151765" y="450850"/>
            <a:ext cx="11803380" cy="43783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语境感知：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1.Mutual learning is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crucial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to international exchanges and cooperation today.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2.Local players will undoubtedly play a more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crucial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role in the process until the winner comes out.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3.“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It is crucial that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we continue to recover and rebuild following the lockdown” said the WHO official.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4.Smartphone is a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crucial tool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in defending against virus.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425450" y="724535"/>
            <a:ext cx="10304145" cy="3811905"/>
          </a:xfrm>
        </p:spPr>
        <p:txBody>
          <a:bodyPr/>
          <a:lstStyle/>
          <a:p>
            <a:r>
              <a:rPr lang="zh-CN" altLang="en-US"/>
              <a:t>【用法小结】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073742881" name="文本框 2"/>
          <p:cNvSpPr txBox="1"/>
          <p:nvPr/>
        </p:nvSpPr>
        <p:spPr>
          <a:xfrm>
            <a:off x="530860" y="1326515"/>
            <a:ext cx="10946130" cy="320992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1.a crucial element/ factor  关键的因素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2.play a crucial role in在......中起关键的作用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3.be crucial to         对......是至关重要的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4.It is crucial that...  ......是至关重要的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168910" y="924560"/>
            <a:ext cx="11607800" cy="3811905"/>
          </a:xfrm>
        </p:spPr>
        <p:txBody>
          <a:bodyPr>
            <a:no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【近义短语】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be critical to/for…对……极为重要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be important for 专心于；被运用于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be vital to 对....至关重要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【考点运用】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1.Winning this contract is__________(至关重要的)to the success of the company.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Early diagnosis of the illness is crucial______ successful treatment.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 It is crucial that all students__________ ( develop ) these basic skills.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86555" y="3478530"/>
            <a:ext cx="1392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crucial 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66485" y="4368165"/>
            <a:ext cx="1615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  for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19955" y="4880610"/>
            <a:ext cx="1615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 develop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9406" y="523514"/>
            <a:ext cx="1032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objectives:</a:t>
            </a:r>
            <a:endParaRPr lang="en-US" altLang="zh-CN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4308" y="1409992"/>
            <a:ext cx="10896016" cy="6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base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By the end of this period, you will be able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</a:t>
            </a:r>
            <a:endParaRPr lang="zh-CN" altLang="en-US" sz="3600" dirty="0">
              <a:solidFill>
                <a:srgbClr val="00000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5988" y="2055353"/>
            <a:ext cx="11377649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1.further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usages of such important words and expressions as insist, obtain, ackn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wledge, objective,apparently, and crucial etc; learn to express themselves by using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them;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use the right collocation beween adjectives and the nouns, verbs and their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they have learned into writing.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【例句仿写】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由此，他得出结论：中国的关键问题不是身体疾病，而是当时人们的精神疾病。 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From this, he concluded that   _____________________________________________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4245" y="4139565"/>
            <a:ext cx="9589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the crucial problem in China was not physical illness, but the spiritual illness of people at that time.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5725" y="436880"/>
            <a:ext cx="11438255" cy="8493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n. 目的；目标； adj. 客观的；客观存在的；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【教材回扣】 In 1967, the Chinese government formed a team of scientists with the objective of discovering a new treatment for malaria, and Tu Youyou was among the first researchers chosen.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【同义句替换】In 1967, the Chinese government formed a team of scientists .Their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is to  discover a new treatment for malaria, and Tu Youyou was among the first researchers chosen.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91435" y="3882390"/>
            <a:ext cx="1340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aim 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838200" y="544195"/>
            <a:ext cx="10304145" cy="4791075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-2147482594" descr="objectiv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735" y="543560"/>
            <a:ext cx="10880725" cy="583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581025" y="956945"/>
            <a:ext cx="11205210" cy="43783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语境感知：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1.Our main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was the recovery of the child safe and well. 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2.His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was to play golf and win. 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3.If someone is 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 they base their opinions on facts rather than on their personal feelings.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425450" y="724535"/>
            <a:ext cx="10304145" cy="3811905"/>
          </a:xfrm>
        </p:spPr>
        <p:txBody>
          <a:bodyPr/>
          <a:lstStyle/>
          <a:p>
            <a:r>
              <a:rPr lang="zh-CN" altLang="en-US"/>
              <a:t>【用法小结】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073742881" name="文本框 2"/>
          <p:cNvSpPr txBox="1"/>
          <p:nvPr/>
        </p:nvSpPr>
        <p:spPr>
          <a:xfrm>
            <a:off x="622935" y="1295400"/>
            <a:ext cx="10946130" cy="3477260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n. ①宗旨，目标= aim,purpose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② 物体，物品 plastic objects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③ 宾语--- 主语-subject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v. 反对 object to (doing)sth/sb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object that...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/>
              <a:t> 【考点运用】</a:t>
            </a:r>
            <a:endParaRPr lang="zh-CN" altLang="en-US"/>
          </a:p>
          <a:p>
            <a:r>
              <a:rPr lang="zh-CN" altLang="en-US"/>
              <a:t>1.你的目标就是你努力要达到的事。(翻译)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__________________________________________________________________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2.他没有客观证据表明发生了什么不寻常的事。(翻译)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_________________________________________________________________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31165" y="2665095"/>
            <a:ext cx="11329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1.Your objective is what you are trying to achieve.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4315" y="4559300"/>
            <a:ext cx="11722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2.He had no objective evidence that anything extraordinary was happening.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739775" y="1523365"/>
            <a:ext cx="10304145" cy="3811905"/>
          </a:xfrm>
        </p:spPr>
        <p:txBody>
          <a:bodyPr>
            <a:no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【例句仿写】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1904年，为了改善人民的健康，拯救生命，他去了日本，成为了一名医科学生。 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In 1904, he went to Japan and became a medical student,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9775" y="4123690"/>
            <a:ext cx="11214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the objective of improving people’s health and saving lives.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54025" y="1341120"/>
            <a:ext cx="11438255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/>
              <a:t>4.</a:t>
            </a:r>
            <a:r>
              <a:rPr lang="zh-CN" altLang="en-US" sz="2800" b="1"/>
              <a:t>apparently</a:t>
            </a:r>
            <a:r>
              <a:rPr lang="zh-CN" altLang="en-US" sz="2800"/>
              <a:t> adv. 显然地；似乎，表面上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【教材回扣】 She concluded that boiling the sweet wormwood apparently destroyed its medical properties.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【同义句替换】She concluded that boiling the sweet wormwood </a:t>
            </a:r>
            <a:r>
              <a:rPr lang="en-US" altLang="zh-CN" sz="2800"/>
              <a:t>____________</a:t>
            </a:r>
            <a:r>
              <a:rPr lang="zh-CN" altLang="en-US" sz="2800"/>
              <a:t> destroyed its medical properties.</a:t>
            </a:r>
            <a:endParaRPr lang="zh-CN" altLang="en-US" sz="2800"/>
          </a:p>
          <a:p>
            <a:pPr>
              <a:lnSpc>
                <a:spcPct val="150000"/>
              </a:lnSpc>
            </a:pPr>
            <a:endParaRPr lang="zh-CN" altLang="en-US" sz="2800"/>
          </a:p>
          <a:p>
            <a:pPr>
              <a:lnSpc>
                <a:spcPct val="150000"/>
              </a:lnSpc>
            </a:pPr>
            <a:endParaRPr lang="zh-CN" altLang="en-US" sz="2800"/>
          </a:p>
          <a:p>
            <a:pPr>
              <a:lnSpc>
                <a:spcPct val="150000"/>
              </a:lnSpc>
            </a:pP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                         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 </a:t>
            </a:r>
            <a:endParaRPr lang="zh-CN" altLang="en-US" sz="2800"/>
          </a:p>
        </p:txBody>
      </p:sp>
      <p:sp>
        <p:nvSpPr>
          <p:cNvPr id="12" name="文本框 11"/>
          <p:cNvSpPr txBox="1"/>
          <p:nvPr/>
        </p:nvSpPr>
        <p:spPr>
          <a:xfrm>
            <a:off x="850265" y="4159250"/>
            <a:ext cx="1340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seemingly  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838200" y="544195"/>
            <a:ext cx="10304145" cy="4791075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-2147482592" descr="apprarently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75" y="627380"/>
            <a:ext cx="10999470" cy="5457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254635" y="956945"/>
            <a:ext cx="11626215" cy="43783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语境感知：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1.You use 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apparently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to indicate that the information you are giving is something that you have heard, but you are not certain that it is true.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2.You use 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apparently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to refer to something that seems to be true, although you are not sure whether it is or not.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3.Oil prices fell this week,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apparently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because of over-production.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256" y="2179"/>
            <a:ext cx="10323646" cy="5835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Step 1 Revision</a:t>
            </a:r>
            <a:endParaRPr lang="zh-CN" alt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838200" y="2038350"/>
          <a:ext cx="4849495" cy="3177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3160"/>
                <a:gridCol w="2426335"/>
              </a:tblGrid>
              <a:tr h="31775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Liquid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838200" y="2037080"/>
            <a:ext cx="2405380" cy="30784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3306445" y="2037715"/>
            <a:ext cx="2358390" cy="30778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5687695" y="2038350"/>
            <a:ext cx="1823085" cy="3176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7585710" y="2157730"/>
            <a:ext cx="2276475" cy="2958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1141095" y="5327650"/>
            <a:ext cx="2217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Boil</a:t>
            </a:r>
            <a:endParaRPr lang="en-US" altLang="en-US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58870" y="5335270"/>
            <a:ext cx="1812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Botanical</a:t>
            </a:r>
            <a:endParaRPr lang="en-US" altLang="en-US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72785" y="5335270"/>
            <a:ext cx="1812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Property</a:t>
            </a:r>
            <a:endParaRPr lang="en-US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12100" y="5335270"/>
            <a:ext cx="1812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Liquid </a:t>
            </a:r>
            <a:endParaRPr lang="en-US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269240" y="541020"/>
            <a:ext cx="10304145" cy="38119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【近义短语】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seemingly opposite 明显地相反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seemingly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ot 显然不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【考点运用】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1.Rudolph said no more. _____________(apparent) he was a man of few words.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2.The child nodded, _____________________________.(很明显对这个许诺很满意)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87850" y="3873500"/>
            <a:ext cx="1705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Apparently 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72790" y="5258435"/>
            <a:ext cx="5260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apparently content with the promise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739775" y="1369060"/>
            <a:ext cx="10304145" cy="3811905"/>
          </a:xfrm>
        </p:spPr>
        <p:txBody>
          <a:bodyPr>
            <a:no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【例句仿写】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让他震惊的是，照片中的其他中国男人显然并不关心他们的同胞正在发生什么。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It struck him that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9775" y="3871595"/>
            <a:ext cx="98907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other Chinese men in the photo apparently did not care about what was happening to their fellow countrymen.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93040" y="421005"/>
            <a:ext cx="11438255" cy="7200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obtain 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vt.得到，获得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【教材回扣】 They then tried boiling fresh wormwood, and using the liquid obtained from this to treat malaria, but this did not work either.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【同义句替换】They then tried boiling fresh wormwood, and using the liquid which they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from this to treat malaria, but this did not work either.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74010" y="3790950"/>
            <a:ext cx="1340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acquire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838200" y="544195"/>
            <a:ext cx="10304145" cy="4791075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-2147482590" descr="obtai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" y="714375"/>
            <a:ext cx="10728325" cy="5300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282575" y="941705"/>
            <a:ext cx="11626215" cy="43783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语境感知：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1.Conditions of extreme poverty now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obtain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in many parts of the country.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2.Many remain eligible(合乎条件的） to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obtain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renewable two-year work permits.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3.Scientists have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obtained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more evidence that plastic is finding its way into the human body.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55880" y="649605"/>
            <a:ext cx="10304145" cy="38119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【近义短语】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v. obtain sth 获得，赢得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adj . obtainable可获得的，可得到的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【考点运用】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1.（2019.江苏卷单选）Scientists have_________(obtain) more evidence that plastic is finding its way into the human body.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2.First editions of these books are now almost impossible to obtain.(翻译)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14060" y="2891790"/>
            <a:ext cx="1392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obtain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ed</a:t>
            </a:r>
            <a:r>
              <a:rPr lang="zh-CN" altLang="en-US" b="1">
                <a:solidFill>
                  <a:srgbClr val="FF0000"/>
                </a:solidFill>
              </a:rPr>
              <a:t> 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7015" y="5273675"/>
            <a:ext cx="695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这些书的初版现在几乎不可能获得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694055" y="1349375"/>
            <a:ext cx="10304145" cy="3811905"/>
          </a:xfrm>
        </p:spPr>
        <p:txBody>
          <a:bodyPr>
            <a:no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【例句仿写】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当他1908年回到中国的时候，他得到了一个教师的工作。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4055" y="2486660"/>
            <a:ext cx="105200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3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When he returned to China in1908, he obtained a teaching job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77190" y="1244600"/>
            <a:ext cx="11438255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insist 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vt. 坚持，强调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【教材回扣】Tu Youyou and her team members even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insisted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on testing the medicine on themselves to make sure that it it was safe.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【同义句替换】Tu Youyou and her team members even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testing the medicine on themselves to make sure that it it was safe.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95360" y="4649470"/>
            <a:ext cx="1340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>
                <a:solidFill>
                  <a:srgbClr val="FF0000"/>
                </a:solidFill>
              </a:rPr>
              <a:t>demand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838200" y="544195"/>
            <a:ext cx="10304145" cy="4791075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-2147482589" descr="insis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715" y="544830"/>
            <a:ext cx="11388725" cy="60572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254635" y="956945"/>
            <a:ext cx="11626215" cy="4378325"/>
          </a:xfrm>
        </p:spPr>
        <p:txBody>
          <a:bodyPr>
            <a:noAutofit/>
          </a:bodyPr>
          <a:lstStyle/>
          <a:p>
            <a:r>
              <a:rPr lang="zh-CN" altLang="en-US" sz="3600"/>
              <a:t>语境感知：</a:t>
            </a:r>
            <a:endParaRPr lang="zh-CN" altLang="en-US" sz="3600"/>
          </a:p>
          <a:p>
            <a:r>
              <a:rPr lang="zh-CN" altLang="en-US" sz="3600"/>
              <a:t> </a:t>
            </a:r>
            <a:endParaRPr lang="zh-CN" altLang="en-US" sz="3600"/>
          </a:p>
        </p:txBody>
      </p:sp>
      <p:pic>
        <p:nvPicPr>
          <p:cNvPr id="3" name="图片 -21474825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845" y="1614805"/>
            <a:ext cx="10413365" cy="28047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686435" y="4725670"/>
            <a:ext cx="908304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坚持做你自己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不要模仿别人。…… 每个伟大的人都是独一无二的。</a:t>
            </a:r>
            <a:endParaRPr lang="zh-CN" sz="105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/>
            <a:r>
              <a:rPr lang="zh-CN" sz="10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                                               </a:t>
            </a:r>
            <a:r>
              <a:rPr lang="zh-CN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——拉尔夫·沃尔多·爱默生</a:t>
            </a:r>
            <a:endParaRPr lang="zh-CN" altLang="en-US" sz="20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16230" y="431165"/>
            <a:ext cx="11559540" cy="61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7630" y="32385"/>
            <a:ext cx="8796655" cy="521970"/>
          </a:xfrm>
          <a:prstGeom prst="rect">
            <a:avLst/>
          </a:prstGeom>
          <a:solidFill>
            <a:srgbClr val="FFC000"/>
          </a:solidFill>
        </p:spPr>
        <p:txBody>
          <a:bodyPr vert="horz" wrap="square" rtlCol="0">
            <a:spAutoFit/>
          </a:bodyPr>
          <a:lstStyle/>
          <a:p>
            <a:pPr algn="l"/>
            <a:r>
              <a:rPr sz="28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Step 2 Self-directed study---Word Formation</a:t>
            </a:r>
            <a:endParaRPr sz="2800" b="1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36864" y="2573002"/>
            <a:ext cx="2616162" cy="320738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</a:t>
            </a:r>
            <a:endParaRPr lang="zh-CN" altLang="en-US" sz="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233668" y="1943256"/>
            <a:ext cx="708576" cy="924692"/>
          </a:xfrm>
          <a:custGeom>
            <a:avLst/>
            <a:gdLst>
              <a:gd name="connsiteX0" fmla="*/ 454392 w 463299"/>
              <a:gd name="connsiteY0" fmla="*/ 223559 h 604605"/>
              <a:gd name="connsiteX1" fmla="*/ 463228 w 463299"/>
              <a:gd name="connsiteY1" fmla="*/ 245267 h 604605"/>
              <a:gd name="connsiteX2" fmla="*/ 451811 w 463299"/>
              <a:gd name="connsiteY2" fmla="*/ 388606 h 604605"/>
              <a:gd name="connsiteX3" fmla="*/ 450421 w 463299"/>
              <a:gd name="connsiteY3" fmla="*/ 403376 h 604605"/>
              <a:gd name="connsiteX4" fmla="*/ 441188 w 463299"/>
              <a:gd name="connsiteY4" fmla="*/ 448182 h 604605"/>
              <a:gd name="connsiteX5" fmla="*/ 431657 w 463299"/>
              <a:gd name="connsiteY5" fmla="*/ 462555 h 604605"/>
              <a:gd name="connsiteX6" fmla="*/ 386287 w 463299"/>
              <a:gd name="connsiteY6" fmla="*/ 510731 h 604605"/>
              <a:gd name="connsiteX7" fmla="*/ 339725 w 463299"/>
              <a:gd name="connsiteY7" fmla="*/ 560196 h 604605"/>
              <a:gd name="connsiteX8" fmla="*/ 324535 w 463299"/>
              <a:gd name="connsiteY8" fmla="*/ 583094 h 604605"/>
              <a:gd name="connsiteX9" fmla="*/ 315302 w 463299"/>
              <a:gd name="connsiteY9" fmla="*/ 604605 h 604605"/>
              <a:gd name="connsiteX10" fmla="*/ 245410 w 463299"/>
              <a:gd name="connsiteY10" fmla="*/ 604605 h 604605"/>
              <a:gd name="connsiteX11" fmla="*/ 246502 w 463299"/>
              <a:gd name="connsiteY11" fmla="*/ 601036 h 604605"/>
              <a:gd name="connsiteX12" fmla="*/ 274697 w 463299"/>
              <a:gd name="connsiteY12" fmla="*/ 520347 h 604605"/>
              <a:gd name="connsiteX13" fmla="*/ 281647 w 463299"/>
              <a:gd name="connsiteY13" fmla="*/ 505180 h 604605"/>
              <a:gd name="connsiteX14" fmla="*/ 343200 w 463299"/>
              <a:gd name="connsiteY14" fmla="*/ 431033 h 604605"/>
              <a:gd name="connsiteX15" fmla="*/ 365736 w 463299"/>
              <a:gd name="connsiteY15" fmla="*/ 406350 h 604605"/>
              <a:gd name="connsiteX16" fmla="*/ 399193 w 463299"/>
              <a:gd name="connsiteY16" fmla="*/ 372151 h 604605"/>
              <a:gd name="connsiteX17" fmla="*/ 417957 w 463299"/>
              <a:gd name="connsiteY17" fmla="*/ 371754 h 604605"/>
              <a:gd name="connsiteX18" fmla="*/ 411404 w 463299"/>
              <a:gd name="connsiteY18" fmla="*/ 413685 h 604605"/>
              <a:gd name="connsiteX19" fmla="*/ 380926 w 463299"/>
              <a:gd name="connsiteY19" fmla="*/ 464240 h 604605"/>
              <a:gd name="connsiteX20" fmla="*/ 375167 w 463299"/>
              <a:gd name="connsiteY20" fmla="*/ 473162 h 604605"/>
              <a:gd name="connsiteX21" fmla="*/ 420637 w 463299"/>
              <a:gd name="connsiteY21" fmla="*/ 411703 h 604605"/>
              <a:gd name="connsiteX22" fmla="*/ 426792 w 463299"/>
              <a:gd name="connsiteY22" fmla="*/ 366401 h 604605"/>
              <a:gd name="connsiteX23" fmla="*/ 401079 w 463299"/>
              <a:gd name="connsiteY23" fmla="*/ 362337 h 604605"/>
              <a:gd name="connsiteX24" fmla="*/ 399292 w 463299"/>
              <a:gd name="connsiteY24" fmla="*/ 362734 h 604605"/>
              <a:gd name="connsiteX25" fmla="*/ 399689 w 463299"/>
              <a:gd name="connsiteY25" fmla="*/ 361049 h 604605"/>
              <a:gd name="connsiteX26" fmla="*/ 426395 w 463299"/>
              <a:gd name="connsiteY26" fmla="*/ 252206 h 604605"/>
              <a:gd name="connsiteX27" fmla="*/ 430565 w 463299"/>
              <a:gd name="connsiteY27" fmla="*/ 241302 h 604605"/>
              <a:gd name="connsiteX28" fmla="*/ 454392 w 463299"/>
              <a:gd name="connsiteY28" fmla="*/ 223559 h 604605"/>
              <a:gd name="connsiteX29" fmla="*/ 8810 w 463299"/>
              <a:gd name="connsiteY29" fmla="*/ 223559 h 604605"/>
              <a:gd name="connsiteX30" fmla="*/ 32739 w 463299"/>
              <a:gd name="connsiteY30" fmla="*/ 241302 h 604605"/>
              <a:gd name="connsiteX31" fmla="*/ 36910 w 463299"/>
              <a:gd name="connsiteY31" fmla="*/ 252206 h 604605"/>
              <a:gd name="connsiteX32" fmla="*/ 63520 w 463299"/>
              <a:gd name="connsiteY32" fmla="*/ 361049 h 604605"/>
              <a:gd name="connsiteX33" fmla="*/ 64016 w 463299"/>
              <a:gd name="connsiteY33" fmla="*/ 362734 h 604605"/>
              <a:gd name="connsiteX34" fmla="*/ 62229 w 463299"/>
              <a:gd name="connsiteY34" fmla="*/ 362337 h 604605"/>
              <a:gd name="connsiteX35" fmla="*/ 36413 w 463299"/>
              <a:gd name="connsiteY35" fmla="*/ 366401 h 604605"/>
              <a:gd name="connsiteX36" fmla="*/ 42668 w 463299"/>
              <a:gd name="connsiteY36" fmla="*/ 411703 h 604605"/>
              <a:gd name="connsiteX37" fmla="*/ 88144 w 463299"/>
              <a:gd name="connsiteY37" fmla="*/ 473162 h 604605"/>
              <a:gd name="connsiteX38" fmla="*/ 82385 w 463299"/>
              <a:gd name="connsiteY38" fmla="*/ 464240 h 604605"/>
              <a:gd name="connsiteX39" fmla="*/ 51903 w 463299"/>
              <a:gd name="connsiteY39" fmla="*/ 413685 h 604605"/>
              <a:gd name="connsiteX40" fmla="*/ 45250 w 463299"/>
              <a:gd name="connsiteY40" fmla="*/ 371754 h 604605"/>
              <a:gd name="connsiteX41" fmla="*/ 64016 w 463299"/>
              <a:gd name="connsiteY41" fmla="*/ 372151 h 604605"/>
              <a:gd name="connsiteX42" fmla="*/ 97477 w 463299"/>
              <a:gd name="connsiteY42" fmla="*/ 406350 h 604605"/>
              <a:gd name="connsiteX43" fmla="*/ 120017 w 463299"/>
              <a:gd name="connsiteY43" fmla="*/ 431033 h 604605"/>
              <a:gd name="connsiteX44" fmla="*/ 181578 w 463299"/>
              <a:gd name="connsiteY44" fmla="*/ 505180 h 604605"/>
              <a:gd name="connsiteX45" fmla="*/ 188627 w 463299"/>
              <a:gd name="connsiteY45" fmla="*/ 520347 h 604605"/>
              <a:gd name="connsiteX46" fmla="*/ 216826 w 463299"/>
              <a:gd name="connsiteY46" fmla="*/ 601036 h 604605"/>
              <a:gd name="connsiteX47" fmla="*/ 217819 w 463299"/>
              <a:gd name="connsiteY47" fmla="*/ 604605 h 604605"/>
              <a:gd name="connsiteX48" fmla="*/ 148017 w 463299"/>
              <a:gd name="connsiteY48" fmla="*/ 604605 h 604605"/>
              <a:gd name="connsiteX49" fmla="*/ 138684 w 463299"/>
              <a:gd name="connsiteY49" fmla="*/ 583094 h 604605"/>
              <a:gd name="connsiteX50" fmla="*/ 123591 w 463299"/>
              <a:gd name="connsiteY50" fmla="*/ 560196 h 604605"/>
              <a:gd name="connsiteX51" fmla="*/ 76924 w 463299"/>
              <a:gd name="connsiteY51" fmla="*/ 510731 h 604605"/>
              <a:gd name="connsiteX52" fmla="*/ 31647 w 463299"/>
              <a:gd name="connsiteY52" fmla="*/ 462555 h 604605"/>
              <a:gd name="connsiteX53" fmla="*/ 22016 w 463299"/>
              <a:gd name="connsiteY53" fmla="*/ 448182 h 604605"/>
              <a:gd name="connsiteX54" fmla="*/ 12782 w 463299"/>
              <a:gd name="connsiteY54" fmla="*/ 403277 h 604605"/>
              <a:gd name="connsiteX55" fmla="*/ 11392 w 463299"/>
              <a:gd name="connsiteY55" fmla="*/ 388507 h 604605"/>
              <a:gd name="connsiteX56" fmla="*/ 72 w 463299"/>
              <a:gd name="connsiteY56" fmla="*/ 245267 h 604605"/>
              <a:gd name="connsiteX57" fmla="*/ 8810 w 463299"/>
              <a:gd name="connsiteY57" fmla="*/ 223559 h 604605"/>
              <a:gd name="connsiteX58" fmla="*/ 355234 w 463299"/>
              <a:gd name="connsiteY58" fmla="*/ 208098 h 604605"/>
              <a:gd name="connsiteX59" fmla="*/ 362182 w 463299"/>
              <a:gd name="connsiteY59" fmla="*/ 210375 h 604605"/>
              <a:gd name="connsiteX60" fmla="*/ 387990 w 463299"/>
              <a:gd name="connsiteY60" fmla="*/ 228397 h 604605"/>
              <a:gd name="connsiteX61" fmla="*/ 391067 w 463299"/>
              <a:gd name="connsiteY61" fmla="*/ 245429 h 604605"/>
              <a:gd name="connsiteX62" fmla="*/ 380942 w 463299"/>
              <a:gd name="connsiteY62" fmla="*/ 250578 h 604605"/>
              <a:gd name="connsiteX63" fmla="*/ 373994 w 463299"/>
              <a:gd name="connsiteY63" fmla="*/ 248400 h 604605"/>
              <a:gd name="connsiteX64" fmla="*/ 348186 w 463299"/>
              <a:gd name="connsiteY64" fmla="*/ 230378 h 604605"/>
              <a:gd name="connsiteX65" fmla="*/ 345109 w 463299"/>
              <a:gd name="connsiteY65" fmla="*/ 213346 h 604605"/>
              <a:gd name="connsiteX66" fmla="*/ 355234 w 463299"/>
              <a:gd name="connsiteY66" fmla="*/ 208098 h 604605"/>
              <a:gd name="connsiteX67" fmla="*/ 108105 w 463299"/>
              <a:gd name="connsiteY67" fmla="*/ 208098 h 604605"/>
              <a:gd name="connsiteX68" fmla="*/ 118123 w 463299"/>
              <a:gd name="connsiteY68" fmla="*/ 213346 h 604605"/>
              <a:gd name="connsiteX69" fmla="*/ 115147 w 463299"/>
              <a:gd name="connsiteY69" fmla="*/ 230378 h 604605"/>
              <a:gd name="connsiteX70" fmla="*/ 89360 w 463299"/>
              <a:gd name="connsiteY70" fmla="*/ 248400 h 604605"/>
              <a:gd name="connsiteX71" fmla="*/ 82318 w 463299"/>
              <a:gd name="connsiteY71" fmla="*/ 250578 h 604605"/>
              <a:gd name="connsiteX72" fmla="*/ 72300 w 463299"/>
              <a:gd name="connsiteY72" fmla="*/ 245429 h 604605"/>
              <a:gd name="connsiteX73" fmla="*/ 75276 w 463299"/>
              <a:gd name="connsiteY73" fmla="*/ 228397 h 604605"/>
              <a:gd name="connsiteX74" fmla="*/ 101063 w 463299"/>
              <a:gd name="connsiteY74" fmla="*/ 210375 h 604605"/>
              <a:gd name="connsiteX75" fmla="*/ 108105 w 463299"/>
              <a:gd name="connsiteY75" fmla="*/ 208098 h 604605"/>
              <a:gd name="connsiteX76" fmla="*/ 255572 w 463299"/>
              <a:gd name="connsiteY76" fmla="*/ 194126 h 604605"/>
              <a:gd name="connsiteX77" fmla="*/ 234020 w 463299"/>
              <a:gd name="connsiteY77" fmla="*/ 333140 h 604605"/>
              <a:gd name="connsiteX78" fmla="*/ 229451 w 463299"/>
              <a:gd name="connsiteY78" fmla="*/ 333140 h 604605"/>
              <a:gd name="connsiteX79" fmla="*/ 207799 w 463299"/>
              <a:gd name="connsiteY79" fmla="*/ 194225 h 604605"/>
              <a:gd name="connsiteX80" fmla="*/ 230245 w 463299"/>
              <a:gd name="connsiteY80" fmla="*/ 198486 h 604605"/>
              <a:gd name="connsiteX81" fmla="*/ 232927 w 463299"/>
              <a:gd name="connsiteY81" fmla="*/ 198486 h 604605"/>
              <a:gd name="connsiteX82" fmla="*/ 200548 w 463299"/>
              <a:gd name="connsiteY82" fmla="*/ 178337 h 604605"/>
              <a:gd name="connsiteX83" fmla="*/ 194295 w 463299"/>
              <a:gd name="connsiteY83" fmla="*/ 180220 h 604605"/>
              <a:gd name="connsiteX84" fmla="*/ 192211 w 463299"/>
              <a:gd name="connsiteY84" fmla="*/ 186366 h 604605"/>
              <a:gd name="connsiteX85" fmla="*/ 216429 w 463299"/>
              <a:gd name="connsiteY85" fmla="*/ 341305 h 604605"/>
              <a:gd name="connsiteX86" fmla="*/ 223377 w 463299"/>
              <a:gd name="connsiteY86" fmla="*/ 347252 h 604605"/>
              <a:gd name="connsiteX87" fmla="*/ 240051 w 463299"/>
              <a:gd name="connsiteY87" fmla="*/ 347252 h 604605"/>
              <a:gd name="connsiteX88" fmla="*/ 246999 w 463299"/>
              <a:gd name="connsiteY88" fmla="*/ 341305 h 604605"/>
              <a:gd name="connsiteX89" fmla="*/ 271018 w 463299"/>
              <a:gd name="connsiteY89" fmla="*/ 186366 h 604605"/>
              <a:gd name="connsiteX90" fmla="*/ 269033 w 463299"/>
              <a:gd name="connsiteY90" fmla="*/ 180220 h 604605"/>
              <a:gd name="connsiteX91" fmla="*/ 262780 w 463299"/>
              <a:gd name="connsiteY91" fmla="*/ 178337 h 604605"/>
              <a:gd name="connsiteX92" fmla="*/ 231714 w 463299"/>
              <a:gd name="connsiteY92" fmla="*/ 184384 h 604605"/>
              <a:gd name="connsiteX93" fmla="*/ 380942 w 463299"/>
              <a:gd name="connsiteY93" fmla="*/ 85455 h 604605"/>
              <a:gd name="connsiteX94" fmla="*/ 391067 w 463299"/>
              <a:gd name="connsiteY94" fmla="*/ 90613 h 604605"/>
              <a:gd name="connsiteX95" fmla="*/ 387990 w 463299"/>
              <a:gd name="connsiteY95" fmla="*/ 107673 h 604605"/>
              <a:gd name="connsiteX96" fmla="*/ 362182 w 463299"/>
              <a:gd name="connsiteY96" fmla="*/ 125725 h 604605"/>
              <a:gd name="connsiteX97" fmla="*/ 355234 w 463299"/>
              <a:gd name="connsiteY97" fmla="*/ 128006 h 604605"/>
              <a:gd name="connsiteX98" fmla="*/ 345109 w 463299"/>
              <a:gd name="connsiteY98" fmla="*/ 122749 h 604605"/>
              <a:gd name="connsiteX99" fmla="*/ 348186 w 463299"/>
              <a:gd name="connsiteY99" fmla="*/ 105689 h 604605"/>
              <a:gd name="connsiteX100" fmla="*/ 373994 w 463299"/>
              <a:gd name="connsiteY100" fmla="*/ 87637 h 604605"/>
              <a:gd name="connsiteX101" fmla="*/ 380942 w 463299"/>
              <a:gd name="connsiteY101" fmla="*/ 85455 h 604605"/>
              <a:gd name="connsiteX102" fmla="*/ 82318 w 463299"/>
              <a:gd name="connsiteY102" fmla="*/ 85455 h 604605"/>
              <a:gd name="connsiteX103" fmla="*/ 89360 w 463299"/>
              <a:gd name="connsiteY103" fmla="*/ 87637 h 604605"/>
              <a:gd name="connsiteX104" fmla="*/ 115147 w 463299"/>
              <a:gd name="connsiteY104" fmla="*/ 105689 h 604605"/>
              <a:gd name="connsiteX105" fmla="*/ 118123 w 463299"/>
              <a:gd name="connsiteY105" fmla="*/ 122749 h 604605"/>
              <a:gd name="connsiteX106" fmla="*/ 108105 w 463299"/>
              <a:gd name="connsiteY106" fmla="*/ 128006 h 604605"/>
              <a:gd name="connsiteX107" fmla="*/ 101063 w 463299"/>
              <a:gd name="connsiteY107" fmla="*/ 125725 h 604605"/>
              <a:gd name="connsiteX108" fmla="*/ 75276 w 463299"/>
              <a:gd name="connsiteY108" fmla="*/ 107673 h 604605"/>
              <a:gd name="connsiteX109" fmla="*/ 72300 w 463299"/>
              <a:gd name="connsiteY109" fmla="*/ 90613 h 604605"/>
              <a:gd name="connsiteX110" fmla="*/ 82318 w 463299"/>
              <a:gd name="connsiteY110" fmla="*/ 85455 h 604605"/>
              <a:gd name="connsiteX111" fmla="*/ 231615 w 463299"/>
              <a:gd name="connsiteY111" fmla="*/ 65132 h 604605"/>
              <a:gd name="connsiteX112" fmla="*/ 339403 w 463299"/>
              <a:gd name="connsiteY112" fmla="*/ 172786 h 604605"/>
              <a:gd name="connsiteX113" fmla="*/ 304168 w 463299"/>
              <a:gd name="connsiteY113" fmla="*/ 268643 h 604605"/>
              <a:gd name="connsiteX114" fmla="*/ 272110 w 463299"/>
              <a:gd name="connsiteY114" fmla="*/ 353002 h 604605"/>
              <a:gd name="connsiteX115" fmla="*/ 271812 w 463299"/>
              <a:gd name="connsiteY115" fmla="*/ 354984 h 604605"/>
              <a:gd name="connsiteX116" fmla="*/ 275881 w 463299"/>
              <a:gd name="connsiteY116" fmla="*/ 363113 h 604605"/>
              <a:gd name="connsiteX117" fmla="*/ 218811 w 463299"/>
              <a:gd name="connsiteY117" fmla="*/ 371836 h 604605"/>
              <a:gd name="connsiteX118" fmla="*/ 281737 w 463299"/>
              <a:gd name="connsiteY118" fmla="*/ 383236 h 604605"/>
              <a:gd name="connsiteX119" fmla="*/ 231323 w 463299"/>
              <a:gd name="connsiteY119" fmla="*/ 394444 h 604605"/>
              <a:gd name="connsiteX120" fmla="*/ 231123 w 463299"/>
              <a:gd name="connsiteY120" fmla="*/ 394448 h 604605"/>
              <a:gd name="connsiteX121" fmla="*/ 230408 w 463299"/>
              <a:gd name="connsiteY121" fmla="*/ 394432 h 604605"/>
              <a:gd name="connsiteX122" fmla="*/ 221987 w 463299"/>
              <a:gd name="connsiteY122" fmla="*/ 394636 h 604605"/>
              <a:gd name="connsiteX123" fmla="*/ 231123 w 463299"/>
              <a:gd name="connsiteY123" fmla="*/ 394448 h 604605"/>
              <a:gd name="connsiteX124" fmla="*/ 248934 w 463299"/>
              <a:gd name="connsiteY124" fmla="*/ 394859 h 604605"/>
              <a:gd name="connsiteX125" fmla="*/ 275881 w 463299"/>
              <a:gd name="connsiteY125" fmla="*/ 403855 h 604605"/>
              <a:gd name="connsiteX126" fmla="*/ 265857 w 463299"/>
              <a:gd name="connsiteY126" fmla="*/ 413867 h 604605"/>
              <a:gd name="connsiteX127" fmla="*/ 197472 w 463299"/>
              <a:gd name="connsiteY127" fmla="*/ 413867 h 604605"/>
              <a:gd name="connsiteX128" fmla="*/ 187348 w 463299"/>
              <a:gd name="connsiteY128" fmla="*/ 403855 h 604605"/>
              <a:gd name="connsiteX129" fmla="*/ 193204 w 463299"/>
              <a:gd name="connsiteY129" fmla="*/ 394636 h 604605"/>
              <a:gd name="connsiteX130" fmla="*/ 181591 w 463299"/>
              <a:gd name="connsiteY130" fmla="*/ 383236 h 604605"/>
              <a:gd name="connsiteX131" fmla="*/ 192509 w 463299"/>
              <a:gd name="connsiteY131" fmla="*/ 371836 h 604605"/>
              <a:gd name="connsiteX132" fmla="*/ 187348 w 463299"/>
              <a:gd name="connsiteY132" fmla="*/ 363113 h 604605"/>
              <a:gd name="connsiteX133" fmla="*/ 191417 w 463299"/>
              <a:gd name="connsiteY133" fmla="*/ 354984 h 604605"/>
              <a:gd name="connsiteX134" fmla="*/ 191219 w 463299"/>
              <a:gd name="connsiteY134" fmla="*/ 353002 h 604605"/>
              <a:gd name="connsiteX135" fmla="*/ 159259 w 463299"/>
              <a:gd name="connsiteY135" fmla="*/ 268842 h 604605"/>
              <a:gd name="connsiteX136" fmla="*/ 123826 w 463299"/>
              <a:gd name="connsiteY136" fmla="*/ 172786 h 604605"/>
              <a:gd name="connsiteX137" fmla="*/ 231615 w 463299"/>
              <a:gd name="connsiteY137" fmla="*/ 65132 h 604605"/>
              <a:gd name="connsiteX138" fmla="*/ 231601 w 463299"/>
              <a:gd name="connsiteY138" fmla="*/ 0 h 604605"/>
              <a:gd name="connsiteX139" fmla="*/ 243929 w 463299"/>
              <a:gd name="connsiteY139" fmla="*/ 12293 h 604605"/>
              <a:gd name="connsiteX140" fmla="*/ 243929 w 463299"/>
              <a:gd name="connsiteY140" fmla="*/ 39855 h 604605"/>
              <a:gd name="connsiteX141" fmla="*/ 231601 w 463299"/>
              <a:gd name="connsiteY141" fmla="*/ 52148 h 604605"/>
              <a:gd name="connsiteX142" fmla="*/ 219372 w 463299"/>
              <a:gd name="connsiteY142" fmla="*/ 39855 h 604605"/>
              <a:gd name="connsiteX143" fmla="*/ 219372 w 463299"/>
              <a:gd name="connsiteY143" fmla="*/ 12293 h 604605"/>
              <a:gd name="connsiteX144" fmla="*/ 231601 w 463299"/>
              <a:gd name="connsiteY144" fmla="*/ 0 h 6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3299" h="604605">
                <a:moveTo>
                  <a:pt x="454392" y="223559"/>
                </a:moveTo>
                <a:cubicBezTo>
                  <a:pt x="458065" y="224550"/>
                  <a:pt x="464022" y="228713"/>
                  <a:pt x="463228" y="245267"/>
                </a:cubicBezTo>
                <a:lnTo>
                  <a:pt x="451811" y="388606"/>
                </a:lnTo>
                <a:cubicBezTo>
                  <a:pt x="451314" y="393265"/>
                  <a:pt x="450818" y="398122"/>
                  <a:pt x="450421" y="403376"/>
                </a:cubicBezTo>
                <a:cubicBezTo>
                  <a:pt x="449130" y="419236"/>
                  <a:pt x="447740" y="435592"/>
                  <a:pt x="441188" y="448182"/>
                </a:cubicBezTo>
                <a:cubicBezTo>
                  <a:pt x="438507" y="453435"/>
                  <a:pt x="435430" y="458094"/>
                  <a:pt x="431657" y="462555"/>
                </a:cubicBezTo>
                <a:cubicBezTo>
                  <a:pt x="424906" y="470684"/>
                  <a:pt x="406142" y="490113"/>
                  <a:pt x="386287" y="510731"/>
                </a:cubicBezTo>
                <a:cubicBezTo>
                  <a:pt x="367027" y="530755"/>
                  <a:pt x="346972" y="551572"/>
                  <a:pt x="339725" y="560196"/>
                </a:cubicBezTo>
                <a:cubicBezTo>
                  <a:pt x="333967" y="567036"/>
                  <a:pt x="329003" y="574470"/>
                  <a:pt x="324535" y="583094"/>
                </a:cubicBezTo>
                <a:cubicBezTo>
                  <a:pt x="320961" y="590033"/>
                  <a:pt x="317983" y="597270"/>
                  <a:pt x="315302" y="604605"/>
                </a:cubicBezTo>
                <a:lnTo>
                  <a:pt x="245410" y="604605"/>
                </a:lnTo>
                <a:lnTo>
                  <a:pt x="246502" y="601036"/>
                </a:lnTo>
                <a:cubicBezTo>
                  <a:pt x="254841" y="572587"/>
                  <a:pt x="264074" y="546120"/>
                  <a:pt x="274697" y="520347"/>
                </a:cubicBezTo>
                <a:cubicBezTo>
                  <a:pt x="276782" y="515192"/>
                  <a:pt x="279165" y="510037"/>
                  <a:pt x="281647" y="505180"/>
                </a:cubicBezTo>
                <a:cubicBezTo>
                  <a:pt x="298326" y="473063"/>
                  <a:pt x="321160" y="451651"/>
                  <a:pt x="343200" y="431033"/>
                </a:cubicBezTo>
                <a:cubicBezTo>
                  <a:pt x="349454" y="425184"/>
                  <a:pt x="357397" y="416064"/>
                  <a:pt x="365736" y="406350"/>
                </a:cubicBezTo>
                <a:cubicBezTo>
                  <a:pt x="378047" y="392274"/>
                  <a:pt x="390754" y="377702"/>
                  <a:pt x="399193" y="372151"/>
                </a:cubicBezTo>
                <a:cubicBezTo>
                  <a:pt x="406937" y="367095"/>
                  <a:pt x="413291" y="366996"/>
                  <a:pt x="417957" y="371754"/>
                </a:cubicBezTo>
                <a:cubicBezTo>
                  <a:pt x="424807" y="378693"/>
                  <a:pt x="422821" y="391580"/>
                  <a:pt x="411404" y="413685"/>
                </a:cubicBezTo>
                <a:cubicBezTo>
                  <a:pt x="403760" y="428455"/>
                  <a:pt x="392641" y="445803"/>
                  <a:pt x="380926" y="464240"/>
                </a:cubicBezTo>
                <a:cubicBezTo>
                  <a:pt x="379039" y="467214"/>
                  <a:pt x="377054" y="470188"/>
                  <a:pt x="375167" y="473162"/>
                </a:cubicBezTo>
                <a:cubicBezTo>
                  <a:pt x="395917" y="450462"/>
                  <a:pt x="411206" y="429843"/>
                  <a:pt x="420637" y="411703"/>
                </a:cubicBezTo>
                <a:cubicBezTo>
                  <a:pt x="431459" y="390886"/>
                  <a:pt x="433643" y="374827"/>
                  <a:pt x="426792" y="366401"/>
                </a:cubicBezTo>
                <a:cubicBezTo>
                  <a:pt x="422027" y="360553"/>
                  <a:pt x="412893" y="359066"/>
                  <a:pt x="401079" y="362337"/>
                </a:cubicBezTo>
                <a:lnTo>
                  <a:pt x="399292" y="362734"/>
                </a:lnTo>
                <a:lnTo>
                  <a:pt x="399689" y="361049"/>
                </a:lnTo>
                <a:cubicBezTo>
                  <a:pt x="399888" y="360057"/>
                  <a:pt x="421729" y="269355"/>
                  <a:pt x="426395" y="252206"/>
                </a:cubicBezTo>
                <a:cubicBezTo>
                  <a:pt x="427388" y="248340"/>
                  <a:pt x="428778" y="244673"/>
                  <a:pt x="430565" y="241302"/>
                </a:cubicBezTo>
                <a:cubicBezTo>
                  <a:pt x="436919" y="229011"/>
                  <a:pt x="446946" y="221576"/>
                  <a:pt x="454392" y="223559"/>
                </a:cubicBezTo>
                <a:close/>
                <a:moveTo>
                  <a:pt x="8810" y="223559"/>
                </a:moveTo>
                <a:cubicBezTo>
                  <a:pt x="16257" y="221576"/>
                  <a:pt x="26385" y="229011"/>
                  <a:pt x="32739" y="241302"/>
                </a:cubicBezTo>
                <a:cubicBezTo>
                  <a:pt x="34427" y="244673"/>
                  <a:pt x="35917" y="248340"/>
                  <a:pt x="36910" y="252206"/>
                </a:cubicBezTo>
                <a:cubicBezTo>
                  <a:pt x="41477" y="269355"/>
                  <a:pt x="63321" y="360057"/>
                  <a:pt x="63520" y="361049"/>
                </a:cubicBezTo>
                <a:lnTo>
                  <a:pt x="64016" y="362734"/>
                </a:lnTo>
                <a:lnTo>
                  <a:pt x="62229" y="362337"/>
                </a:lnTo>
                <a:cubicBezTo>
                  <a:pt x="50413" y="359066"/>
                  <a:pt x="41278" y="360553"/>
                  <a:pt x="36413" y="366401"/>
                </a:cubicBezTo>
                <a:cubicBezTo>
                  <a:pt x="29661" y="374827"/>
                  <a:pt x="31846" y="390886"/>
                  <a:pt x="42668" y="411703"/>
                </a:cubicBezTo>
                <a:cubicBezTo>
                  <a:pt x="52002" y="429843"/>
                  <a:pt x="67293" y="450462"/>
                  <a:pt x="88144" y="473162"/>
                </a:cubicBezTo>
                <a:cubicBezTo>
                  <a:pt x="86158" y="470188"/>
                  <a:pt x="84272" y="467214"/>
                  <a:pt x="82385" y="464240"/>
                </a:cubicBezTo>
                <a:cubicBezTo>
                  <a:pt x="70669" y="445803"/>
                  <a:pt x="59548" y="428455"/>
                  <a:pt x="51903" y="413685"/>
                </a:cubicBezTo>
                <a:cubicBezTo>
                  <a:pt x="40484" y="391580"/>
                  <a:pt x="38399" y="378693"/>
                  <a:pt x="45250" y="371754"/>
                </a:cubicBezTo>
                <a:cubicBezTo>
                  <a:pt x="50016" y="366996"/>
                  <a:pt x="56371" y="367095"/>
                  <a:pt x="64016" y="372151"/>
                </a:cubicBezTo>
                <a:cubicBezTo>
                  <a:pt x="72555" y="377702"/>
                  <a:pt x="85265" y="392274"/>
                  <a:pt x="97477" y="406350"/>
                </a:cubicBezTo>
                <a:cubicBezTo>
                  <a:pt x="105917" y="416064"/>
                  <a:pt x="113861" y="425184"/>
                  <a:pt x="120017" y="431033"/>
                </a:cubicBezTo>
                <a:cubicBezTo>
                  <a:pt x="142159" y="451651"/>
                  <a:pt x="164996" y="473063"/>
                  <a:pt x="181578" y="505180"/>
                </a:cubicBezTo>
                <a:cubicBezTo>
                  <a:pt x="184159" y="510037"/>
                  <a:pt x="186542" y="515192"/>
                  <a:pt x="188627" y="520347"/>
                </a:cubicBezTo>
                <a:cubicBezTo>
                  <a:pt x="199152" y="546120"/>
                  <a:pt x="208386" y="572488"/>
                  <a:pt x="216826" y="601036"/>
                </a:cubicBezTo>
                <a:lnTo>
                  <a:pt x="217819" y="604605"/>
                </a:lnTo>
                <a:lnTo>
                  <a:pt x="148017" y="604605"/>
                </a:lnTo>
                <a:cubicBezTo>
                  <a:pt x="145336" y="597270"/>
                  <a:pt x="142258" y="590033"/>
                  <a:pt x="138684" y="583094"/>
                </a:cubicBezTo>
                <a:cubicBezTo>
                  <a:pt x="134215" y="574470"/>
                  <a:pt x="129251" y="567036"/>
                  <a:pt x="123591" y="560196"/>
                </a:cubicBezTo>
                <a:cubicBezTo>
                  <a:pt x="116244" y="551572"/>
                  <a:pt x="96286" y="530755"/>
                  <a:pt x="76924" y="510731"/>
                </a:cubicBezTo>
                <a:cubicBezTo>
                  <a:pt x="57066" y="490113"/>
                  <a:pt x="38399" y="470684"/>
                  <a:pt x="31647" y="462555"/>
                </a:cubicBezTo>
                <a:cubicBezTo>
                  <a:pt x="27874" y="458094"/>
                  <a:pt x="24697" y="453336"/>
                  <a:pt x="22016" y="448182"/>
                </a:cubicBezTo>
                <a:cubicBezTo>
                  <a:pt x="15562" y="435592"/>
                  <a:pt x="14172" y="419236"/>
                  <a:pt x="12782" y="403277"/>
                </a:cubicBezTo>
                <a:cubicBezTo>
                  <a:pt x="12385" y="398122"/>
                  <a:pt x="11987" y="393265"/>
                  <a:pt x="11392" y="388507"/>
                </a:cubicBezTo>
                <a:lnTo>
                  <a:pt x="72" y="245267"/>
                </a:lnTo>
                <a:cubicBezTo>
                  <a:pt x="-722" y="228713"/>
                  <a:pt x="5236" y="224550"/>
                  <a:pt x="8810" y="223559"/>
                </a:cubicBezTo>
                <a:close/>
                <a:moveTo>
                  <a:pt x="355234" y="208098"/>
                </a:moveTo>
                <a:cubicBezTo>
                  <a:pt x="357715" y="208098"/>
                  <a:pt x="360197" y="208890"/>
                  <a:pt x="362182" y="210375"/>
                </a:cubicBezTo>
                <a:lnTo>
                  <a:pt x="387990" y="228397"/>
                </a:lnTo>
                <a:cubicBezTo>
                  <a:pt x="393548" y="232259"/>
                  <a:pt x="394938" y="239884"/>
                  <a:pt x="391067" y="245429"/>
                </a:cubicBezTo>
                <a:cubicBezTo>
                  <a:pt x="388784" y="248697"/>
                  <a:pt x="385012" y="250578"/>
                  <a:pt x="380942" y="250578"/>
                </a:cubicBezTo>
                <a:cubicBezTo>
                  <a:pt x="378461" y="250578"/>
                  <a:pt x="375979" y="249885"/>
                  <a:pt x="373994" y="248400"/>
                </a:cubicBezTo>
                <a:lnTo>
                  <a:pt x="348186" y="230378"/>
                </a:lnTo>
                <a:cubicBezTo>
                  <a:pt x="342628" y="226516"/>
                  <a:pt x="341238" y="218891"/>
                  <a:pt x="345109" y="213346"/>
                </a:cubicBezTo>
                <a:cubicBezTo>
                  <a:pt x="347392" y="210078"/>
                  <a:pt x="351164" y="208098"/>
                  <a:pt x="355234" y="208098"/>
                </a:cubicBezTo>
                <a:close/>
                <a:moveTo>
                  <a:pt x="108105" y="208098"/>
                </a:moveTo>
                <a:cubicBezTo>
                  <a:pt x="112073" y="208098"/>
                  <a:pt x="115842" y="210078"/>
                  <a:pt x="118123" y="213346"/>
                </a:cubicBezTo>
                <a:cubicBezTo>
                  <a:pt x="121991" y="218891"/>
                  <a:pt x="120702" y="226516"/>
                  <a:pt x="115147" y="230378"/>
                </a:cubicBezTo>
                <a:lnTo>
                  <a:pt x="89360" y="248400"/>
                </a:lnTo>
                <a:cubicBezTo>
                  <a:pt x="87277" y="249885"/>
                  <a:pt x="84896" y="250578"/>
                  <a:pt x="82318" y="250578"/>
                </a:cubicBezTo>
                <a:cubicBezTo>
                  <a:pt x="78350" y="250578"/>
                  <a:pt x="74581" y="248697"/>
                  <a:pt x="72300" y="245429"/>
                </a:cubicBezTo>
                <a:cubicBezTo>
                  <a:pt x="68432" y="239884"/>
                  <a:pt x="69821" y="232259"/>
                  <a:pt x="75276" y="228397"/>
                </a:cubicBezTo>
                <a:lnTo>
                  <a:pt x="101063" y="210375"/>
                </a:lnTo>
                <a:cubicBezTo>
                  <a:pt x="103146" y="208890"/>
                  <a:pt x="105626" y="208098"/>
                  <a:pt x="108105" y="208098"/>
                </a:cubicBezTo>
                <a:close/>
                <a:moveTo>
                  <a:pt x="255572" y="194126"/>
                </a:moveTo>
                <a:lnTo>
                  <a:pt x="234020" y="333140"/>
                </a:lnTo>
                <a:lnTo>
                  <a:pt x="229451" y="333140"/>
                </a:lnTo>
                <a:lnTo>
                  <a:pt x="207799" y="194225"/>
                </a:lnTo>
                <a:lnTo>
                  <a:pt x="230245" y="198486"/>
                </a:lnTo>
                <a:cubicBezTo>
                  <a:pt x="231139" y="198684"/>
                  <a:pt x="232033" y="198684"/>
                  <a:pt x="232927" y="198486"/>
                </a:cubicBezTo>
                <a:close/>
                <a:moveTo>
                  <a:pt x="200548" y="178337"/>
                </a:moveTo>
                <a:cubicBezTo>
                  <a:pt x="198266" y="177941"/>
                  <a:pt x="195983" y="178634"/>
                  <a:pt x="194295" y="180220"/>
                </a:cubicBezTo>
                <a:cubicBezTo>
                  <a:pt x="192608" y="181807"/>
                  <a:pt x="191913" y="184087"/>
                  <a:pt x="192211" y="186366"/>
                </a:cubicBezTo>
                <a:lnTo>
                  <a:pt x="216429" y="341305"/>
                </a:lnTo>
                <a:cubicBezTo>
                  <a:pt x="216925" y="344774"/>
                  <a:pt x="219903" y="347252"/>
                  <a:pt x="223377" y="347252"/>
                </a:cubicBezTo>
                <a:lnTo>
                  <a:pt x="240051" y="347252"/>
                </a:lnTo>
                <a:cubicBezTo>
                  <a:pt x="243525" y="347252"/>
                  <a:pt x="246502" y="344774"/>
                  <a:pt x="246999" y="341305"/>
                </a:cubicBezTo>
                <a:lnTo>
                  <a:pt x="271018" y="186366"/>
                </a:lnTo>
                <a:cubicBezTo>
                  <a:pt x="271415" y="184087"/>
                  <a:pt x="270621" y="181807"/>
                  <a:pt x="269033" y="180220"/>
                </a:cubicBezTo>
                <a:cubicBezTo>
                  <a:pt x="267345" y="178634"/>
                  <a:pt x="265063" y="177941"/>
                  <a:pt x="262780" y="178337"/>
                </a:cubicBezTo>
                <a:lnTo>
                  <a:pt x="231714" y="184384"/>
                </a:lnTo>
                <a:close/>
                <a:moveTo>
                  <a:pt x="380942" y="85455"/>
                </a:moveTo>
                <a:cubicBezTo>
                  <a:pt x="385012" y="85455"/>
                  <a:pt x="388685" y="87340"/>
                  <a:pt x="391067" y="90613"/>
                </a:cubicBezTo>
                <a:cubicBezTo>
                  <a:pt x="394938" y="96167"/>
                  <a:pt x="393548" y="103804"/>
                  <a:pt x="387990" y="107673"/>
                </a:cubicBezTo>
                <a:lnTo>
                  <a:pt x="362182" y="125725"/>
                </a:lnTo>
                <a:cubicBezTo>
                  <a:pt x="360098" y="127213"/>
                  <a:pt x="357715" y="128006"/>
                  <a:pt x="355234" y="128006"/>
                </a:cubicBezTo>
                <a:cubicBezTo>
                  <a:pt x="351164" y="128006"/>
                  <a:pt x="347392" y="126022"/>
                  <a:pt x="345109" y="122749"/>
                </a:cubicBezTo>
                <a:cubicBezTo>
                  <a:pt x="341238" y="117195"/>
                  <a:pt x="342628" y="109557"/>
                  <a:pt x="348186" y="105689"/>
                </a:cubicBezTo>
                <a:lnTo>
                  <a:pt x="373994" y="87637"/>
                </a:lnTo>
                <a:cubicBezTo>
                  <a:pt x="375979" y="86149"/>
                  <a:pt x="378461" y="85455"/>
                  <a:pt x="380942" y="85455"/>
                </a:cubicBezTo>
                <a:close/>
                <a:moveTo>
                  <a:pt x="82318" y="85455"/>
                </a:moveTo>
                <a:cubicBezTo>
                  <a:pt x="84896" y="85455"/>
                  <a:pt x="87277" y="86149"/>
                  <a:pt x="89360" y="87637"/>
                </a:cubicBezTo>
                <a:lnTo>
                  <a:pt x="115147" y="105689"/>
                </a:lnTo>
                <a:cubicBezTo>
                  <a:pt x="120702" y="109557"/>
                  <a:pt x="121991" y="117195"/>
                  <a:pt x="118123" y="122749"/>
                </a:cubicBezTo>
                <a:cubicBezTo>
                  <a:pt x="115842" y="126022"/>
                  <a:pt x="112073" y="128006"/>
                  <a:pt x="108105" y="128006"/>
                </a:cubicBezTo>
                <a:cubicBezTo>
                  <a:pt x="105626" y="128006"/>
                  <a:pt x="103146" y="127213"/>
                  <a:pt x="101063" y="125725"/>
                </a:cubicBezTo>
                <a:lnTo>
                  <a:pt x="75276" y="107673"/>
                </a:lnTo>
                <a:cubicBezTo>
                  <a:pt x="69821" y="103804"/>
                  <a:pt x="68432" y="96167"/>
                  <a:pt x="72300" y="90613"/>
                </a:cubicBezTo>
                <a:cubicBezTo>
                  <a:pt x="74581" y="87340"/>
                  <a:pt x="78350" y="85455"/>
                  <a:pt x="82318" y="85455"/>
                </a:cubicBezTo>
                <a:close/>
                <a:moveTo>
                  <a:pt x="231615" y="65132"/>
                </a:moveTo>
                <a:cubicBezTo>
                  <a:pt x="291067" y="65132"/>
                  <a:pt x="339403" y="113408"/>
                  <a:pt x="339403" y="172786"/>
                </a:cubicBezTo>
                <a:cubicBezTo>
                  <a:pt x="339403" y="211743"/>
                  <a:pt x="321537" y="240689"/>
                  <a:pt x="304168" y="268643"/>
                </a:cubicBezTo>
                <a:cubicBezTo>
                  <a:pt x="287692" y="295210"/>
                  <a:pt x="272110" y="320190"/>
                  <a:pt x="272110" y="353002"/>
                </a:cubicBezTo>
                <a:cubicBezTo>
                  <a:pt x="272110" y="353696"/>
                  <a:pt x="272010" y="354390"/>
                  <a:pt x="271812" y="354984"/>
                </a:cubicBezTo>
                <a:cubicBezTo>
                  <a:pt x="274293" y="356868"/>
                  <a:pt x="275881" y="359743"/>
                  <a:pt x="275881" y="363113"/>
                </a:cubicBezTo>
                <a:cubicBezTo>
                  <a:pt x="275881" y="372035"/>
                  <a:pt x="218811" y="371836"/>
                  <a:pt x="218811" y="371836"/>
                </a:cubicBezTo>
                <a:cubicBezTo>
                  <a:pt x="218811" y="371836"/>
                  <a:pt x="281737" y="372035"/>
                  <a:pt x="281737" y="383236"/>
                </a:cubicBezTo>
                <a:cubicBezTo>
                  <a:pt x="281737" y="391712"/>
                  <a:pt x="248128" y="393886"/>
                  <a:pt x="231323" y="394444"/>
                </a:cubicBezTo>
                <a:lnTo>
                  <a:pt x="231123" y="394448"/>
                </a:lnTo>
                <a:lnTo>
                  <a:pt x="230408" y="394432"/>
                </a:lnTo>
                <a:cubicBezTo>
                  <a:pt x="225355" y="394481"/>
                  <a:pt x="221987" y="394636"/>
                  <a:pt x="221987" y="394636"/>
                </a:cubicBezTo>
                <a:lnTo>
                  <a:pt x="231123" y="394448"/>
                </a:lnTo>
                <a:lnTo>
                  <a:pt x="248934" y="394859"/>
                </a:lnTo>
                <a:cubicBezTo>
                  <a:pt x="262407" y="395702"/>
                  <a:pt x="275881" y="398006"/>
                  <a:pt x="275881" y="403855"/>
                </a:cubicBezTo>
                <a:cubicBezTo>
                  <a:pt x="275881" y="409406"/>
                  <a:pt x="271415" y="413867"/>
                  <a:pt x="265857" y="413867"/>
                </a:cubicBezTo>
                <a:lnTo>
                  <a:pt x="197472" y="413867"/>
                </a:lnTo>
                <a:cubicBezTo>
                  <a:pt x="191913" y="413867"/>
                  <a:pt x="187348" y="409406"/>
                  <a:pt x="187348" y="403855"/>
                </a:cubicBezTo>
                <a:cubicBezTo>
                  <a:pt x="187348" y="399791"/>
                  <a:pt x="193204" y="398601"/>
                  <a:pt x="193204" y="394636"/>
                </a:cubicBezTo>
                <a:cubicBezTo>
                  <a:pt x="193204" y="390770"/>
                  <a:pt x="181591" y="389580"/>
                  <a:pt x="181591" y="383236"/>
                </a:cubicBezTo>
                <a:cubicBezTo>
                  <a:pt x="181591" y="377090"/>
                  <a:pt x="192410" y="375207"/>
                  <a:pt x="192509" y="371836"/>
                </a:cubicBezTo>
                <a:cubicBezTo>
                  <a:pt x="192707" y="368466"/>
                  <a:pt x="187348" y="366880"/>
                  <a:pt x="187348" y="363113"/>
                </a:cubicBezTo>
                <a:cubicBezTo>
                  <a:pt x="187348" y="359743"/>
                  <a:pt x="188936" y="356868"/>
                  <a:pt x="191417" y="354984"/>
                </a:cubicBezTo>
                <a:cubicBezTo>
                  <a:pt x="191318" y="354390"/>
                  <a:pt x="191219" y="353696"/>
                  <a:pt x="191219" y="353002"/>
                </a:cubicBezTo>
                <a:cubicBezTo>
                  <a:pt x="191219" y="320488"/>
                  <a:pt x="175636" y="295408"/>
                  <a:pt x="159259" y="268842"/>
                </a:cubicBezTo>
                <a:cubicBezTo>
                  <a:pt x="141791" y="240788"/>
                  <a:pt x="123826" y="211843"/>
                  <a:pt x="123826" y="172786"/>
                </a:cubicBezTo>
                <a:cubicBezTo>
                  <a:pt x="123826" y="113408"/>
                  <a:pt x="172162" y="65132"/>
                  <a:pt x="231615" y="65132"/>
                </a:cubicBezTo>
                <a:close/>
                <a:moveTo>
                  <a:pt x="231601" y="0"/>
                </a:moveTo>
                <a:cubicBezTo>
                  <a:pt x="238361" y="0"/>
                  <a:pt x="243929" y="5453"/>
                  <a:pt x="243929" y="12293"/>
                </a:cubicBezTo>
                <a:lnTo>
                  <a:pt x="243929" y="39855"/>
                </a:lnTo>
                <a:cubicBezTo>
                  <a:pt x="243929" y="46695"/>
                  <a:pt x="238361" y="52148"/>
                  <a:pt x="231601" y="52148"/>
                </a:cubicBezTo>
                <a:cubicBezTo>
                  <a:pt x="224840" y="52148"/>
                  <a:pt x="219372" y="46695"/>
                  <a:pt x="219372" y="39855"/>
                </a:cubicBezTo>
                <a:lnTo>
                  <a:pt x="219372" y="12293"/>
                </a:lnTo>
                <a:cubicBezTo>
                  <a:pt x="219372" y="5453"/>
                  <a:pt x="224840" y="0"/>
                  <a:pt x="2316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95638" y="2143943"/>
            <a:ext cx="1803994" cy="4603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 your  text here</a:t>
            </a:r>
            <a:endParaRPr lang="zh-CN" altLang="en-US" sz="1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74272" y="2573002"/>
            <a:ext cx="2616162" cy="320738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</a:t>
            </a:r>
            <a:endParaRPr lang="zh-CN" altLang="en-US" sz="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8302222" y="2060114"/>
            <a:ext cx="773515" cy="807833"/>
          </a:xfrm>
          <a:custGeom>
            <a:avLst/>
            <a:gdLst>
              <a:gd name="connsiteX0" fmla="*/ 413614 w 581773"/>
              <a:gd name="connsiteY0" fmla="*/ 317048 h 607584"/>
              <a:gd name="connsiteX1" fmla="*/ 386861 w 581773"/>
              <a:gd name="connsiteY1" fmla="*/ 431696 h 607584"/>
              <a:gd name="connsiteX2" fmla="*/ 380730 w 581773"/>
              <a:gd name="connsiteY2" fmla="*/ 456729 h 607584"/>
              <a:gd name="connsiteX3" fmla="*/ 415295 w 581773"/>
              <a:gd name="connsiteY3" fmla="*/ 456729 h 607584"/>
              <a:gd name="connsiteX4" fmla="*/ 449811 w 581773"/>
              <a:gd name="connsiteY4" fmla="*/ 456729 h 607584"/>
              <a:gd name="connsiteX5" fmla="*/ 443679 w 581773"/>
              <a:gd name="connsiteY5" fmla="*/ 431696 h 607584"/>
              <a:gd name="connsiteX6" fmla="*/ 416927 w 581773"/>
              <a:gd name="connsiteY6" fmla="*/ 317048 h 607584"/>
              <a:gd name="connsiteX7" fmla="*/ 415295 w 581773"/>
              <a:gd name="connsiteY7" fmla="*/ 317048 h 607584"/>
              <a:gd name="connsiteX8" fmla="*/ 364362 w 581773"/>
              <a:gd name="connsiteY8" fmla="*/ 245850 h 607584"/>
              <a:gd name="connsiteX9" fmla="*/ 415295 w 581773"/>
              <a:gd name="connsiteY9" fmla="*/ 245850 h 607584"/>
              <a:gd name="connsiteX10" fmla="*/ 466228 w 581773"/>
              <a:gd name="connsiteY10" fmla="*/ 245850 h 607584"/>
              <a:gd name="connsiteX11" fmla="*/ 478887 w 581773"/>
              <a:gd name="connsiteY11" fmla="*/ 255182 h 607584"/>
              <a:gd name="connsiteX12" fmla="*/ 581199 w 581773"/>
              <a:gd name="connsiteY12" fmla="*/ 590535 h 607584"/>
              <a:gd name="connsiteX13" fmla="*/ 568540 w 581773"/>
              <a:gd name="connsiteY13" fmla="*/ 607569 h 607584"/>
              <a:gd name="connsiteX14" fmla="*/ 495453 w 581773"/>
              <a:gd name="connsiteY14" fmla="*/ 607569 h 607584"/>
              <a:gd name="connsiteX15" fmla="*/ 482547 w 581773"/>
              <a:gd name="connsiteY15" fmla="*/ 597348 h 607584"/>
              <a:gd name="connsiteX16" fmla="*/ 467118 w 581773"/>
              <a:gd name="connsiteY16" fmla="*/ 530791 h 607584"/>
              <a:gd name="connsiteX17" fmla="*/ 415295 w 581773"/>
              <a:gd name="connsiteY17" fmla="*/ 530791 h 607584"/>
              <a:gd name="connsiteX18" fmla="*/ 363472 w 581773"/>
              <a:gd name="connsiteY18" fmla="*/ 530791 h 607584"/>
              <a:gd name="connsiteX19" fmla="*/ 347994 w 581773"/>
              <a:gd name="connsiteY19" fmla="*/ 597348 h 607584"/>
              <a:gd name="connsiteX20" fmla="*/ 335137 w 581773"/>
              <a:gd name="connsiteY20" fmla="*/ 607569 h 607584"/>
              <a:gd name="connsiteX21" fmla="*/ 262050 w 581773"/>
              <a:gd name="connsiteY21" fmla="*/ 607569 h 607584"/>
              <a:gd name="connsiteX22" fmla="*/ 249391 w 581773"/>
              <a:gd name="connsiteY22" fmla="*/ 590535 h 607584"/>
              <a:gd name="connsiteX23" fmla="*/ 351703 w 581773"/>
              <a:gd name="connsiteY23" fmla="*/ 255182 h 607584"/>
              <a:gd name="connsiteX24" fmla="*/ 364362 w 581773"/>
              <a:gd name="connsiteY24" fmla="*/ 245850 h 607584"/>
              <a:gd name="connsiteX25" fmla="*/ 96060 w 581773"/>
              <a:gd name="connsiteY25" fmla="*/ 0 h 607584"/>
              <a:gd name="connsiteX26" fmla="*/ 279635 w 581773"/>
              <a:gd name="connsiteY26" fmla="*/ 0 h 607584"/>
              <a:gd name="connsiteX27" fmla="*/ 291652 w 581773"/>
              <a:gd name="connsiteY27" fmla="*/ 18564 h 607584"/>
              <a:gd name="connsiteX28" fmla="*/ 189430 w 581773"/>
              <a:gd name="connsiteY28" fmla="*/ 246522 h 607584"/>
              <a:gd name="connsiteX29" fmla="*/ 279486 w 581773"/>
              <a:gd name="connsiteY29" fmla="*/ 246522 h 607584"/>
              <a:gd name="connsiteX30" fmla="*/ 290861 w 581773"/>
              <a:gd name="connsiteY30" fmla="*/ 266321 h 607584"/>
              <a:gd name="connsiteX31" fmla="*/ 187798 w 581773"/>
              <a:gd name="connsiteY31" fmla="*/ 441449 h 607584"/>
              <a:gd name="connsiteX32" fmla="*/ 220141 w 581773"/>
              <a:gd name="connsiteY32" fmla="*/ 441449 h 607584"/>
              <a:gd name="connsiteX33" fmla="*/ 232010 w 581773"/>
              <a:gd name="connsiteY33" fmla="*/ 460310 h 607584"/>
              <a:gd name="connsiteX34" fmla="*/ 165049 w 581773"/>
              <a:gd name="connsiteY34" fmla="*/ 600086 h 607584"/>
              <a:gd name="connsiteX35" fmla="*/ 141212 w 581773"/>
              <a:gd name="connsiteY35" fmla="*/ 600086 h 607584"/>
              <a:gd name="connsiteX36" fmla="*/ 120837 w 581773"/>
              <a:gd name="connsiteY36" fmla="*/ 557477 h 607584"/>
              <a:gd name="connsiteX37" fmla="*/ 100907 w 581773"/>
              <a:gd name="connsiteY37" fmla="*/ 515756 h 607584"/>
              <a:gd name="connsiteX38" fmla="*/ 74399 w 581773"/>
              <a:gd name="connsiteY38" fmla="*/ 460211 h 607584"/>
              <a:gd name="connsiteX39" fmla="*/ 86318 w 581773"/>
              <a:gd name="connsiteY39" fmla="*/ 441400 h 607584"/>
              <a:gd name="connsiteX40" fmla="*/ 115644 w 581773"/>
              <a:gd name="connsiteY40" fmla="*/ 441400 h 607584"/>
              <a:gd name="connsiteX41" fmla="*/ 135574 w 581773"/>
              <a:gd name="connsiteY41" fmla="*/ 348824 h 607584"/>
              <a:gd name="connsiteX42" fmla="*/ 13175 w 581773"/>
              <a:gd name="connsiteY42" fmla="*/ 348824 h 607584"/>
              <a:gd name="connsiteX43" fmla="*/ 416 w 581773"/>
              <a:gd name="connsiteY43" fmla="*/ 332383 h 607584"/>
              <a:gd name="connsiteX44" fmla="*/ 83252 w 581773"/>
              <a:gd name="connsiteY44" fmla="*/ 9875 h 607584"/>
              <a:gd name="connsiteX45" fmla="*/ 96060 w 581773"/>
              <a:gd name="connsiteY45" fmla="*/ 0 h 60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1773" h="607584">
                <a:moveTo>
                  <a:pt x="413614" y="317048"/>
                </a:moveTo>
                <a:cubicBezTo>
                  <a:pt x="404713" y="353240"/>
                  <a:pt x="395812" y="397183"/>
                  <a:pt x="386861" y="431696"/>
                </a:cubicBezTo>
                <a:lnTo>
                  <a:pt x="380730" y="456729"/>
                </a:lnTo>
                <a:lnTo>
                  <a:pt x="415295" y="456729"/>
                </a:lnTo>
                <a:lnTo>
                  <a:pt x="449811" y="456729"/>
                </a:lnTo>
                <a:lnTo>
                  <a:pt x="443679" y="431696"/>
                </a:lnTo>
                <a:cubicBezTo>
                  <a:pt x="434778" y="397183"/>
                  <a:pt x="425877" y="353240"/>
                  <a:pt x="416927" y="317048"/>
                </a:cubicBezTo>
                <a:lnTo>
                  <a:pt x="415295" y="317048"/>
                </a:lnTo>
                <a:close/>
                <a:moveTo>
                  <a:pt x="364362" y="245850"/>
                </a:moveTo>
                <a:lnTo>
                  <a:pt x="415295" y="245850"/>
                </a:lnTo>
                <a:lnTo>
                  <a:pt x="466228" y="245850"/>
                </a:lnTo>
                <a:cubicBezTo>
                  <a:pt x="472063" y="245850"/>
                  <a:pt x="477157" y="249652"/>
                  <a:pt x="478887" y="255182"/>
                </a:cubicBezTo>
                <a:lnTo>
                  <a:pt x="581199" y="590535"/>
                </a:lnTo>
                <a:cubicBezTo>
                  <a:pt x="583770" y="598978"/>
                  <a:pt x="577391" y="607569"/>
                  <a:pt x="568540" y="607569"/>
                </a:cubicBezTo>
                <a:lnTo>
                  <a:pt x="495453" y="607569"/>
                </a:lnTo>
                <a:cubicBezTo>
                  <a:pt x="489272" y="607569"/>
                  <a:pt x="483931" y="603323"/>
                  <a:pt x="482547" y="597348"/>
                </a:cubicBezTo>
                <a:lnTo>
                  <a:pt x="467118" y="530791"/>
                </a:lnTo>
                <a:lnTo>
                  <a:pt x="415295" y="530791"/>
                </a:lnTo>
                <a:lnTo>
                  <a:pt x="363472" y="530791"/>
                </a:lnTo>
                <a:lnTo>
                  <a:pt x="347994" y="597348"/>
                </a:lnTo>
                <a:cubicBezTo>
                  <a:pt x="346609" y="603323"/>
                  <a:pt x="341269" y="607569"/>
                  <a:pt x="335137" y="607569"/>
                </a:cubicBezTo>
                <a:lnTo>
                  <a:pt x="262050" y="607569"/>
                </a:lnTo>
                <a:cubicBezTo>
                  <a:pt x="253150" y="607569"/>
                  <a:pt x="246820" y="598978"/>
                  <a:pt x="249391" y="590535"/>
                </a:cubicBezTo>
                <a:lnTo>
                  <a:pt x="351703" y="255182"/>
                </a:lnTo>
                <a:cubicBezTo>
                  <a:pt x="353384" y="249652"/>
                  <a:pt x="358527" y="245850"/>
                  <a:pt x="364362" y="245850"/>
                </a:cubicBezTo>
                <a:close/>
                <a:moveTo>
                  <a:pt x="96060" y="0"/>
                </a:moveTo>
                <a:lnTo>
                  <a:pt x="279635" y="0"/>
                </a:lnTo>
                <a:cubicBezTo>
                  <a:pt x="289179" y="0"/>
                  <a:pt x="295559" y="9825"/>
                  <a:pt x="291652" y="18564"/>
                </a:cubicBezTo>
                <a:lnTo>
                  <a:pt x="189430" y="246522"/>
                </a:lnTo>
                <a:lnTo>
                  <a:pt x="279486" y="246522"/>
                </a:lnTo>
                <a:cubicBezTo>
                  <a:pt x="289674" y="246522"/>
                  <a:pt x="296004" y="257582"/>
                  <a:pt x="290861" y="266321"/>
                </a:cubicBezTo>
                <a:lnTo>
                  <a:pt x="187798" y="441449"/>
                </a:lnTo>
                <a:lnTo>
                  <a:pt x="220141" y="441449"/>
                </a:lnTo>
                <a:cubicBezTo>
                  <a:pt x="229834" y="441449"/>
                  <a:pt x="236214" y="451571"/>
                  <a:pt x="232010" y="460310"/>
                </a:cubicBezTo>
                <a:lnTo>
                  <a:pt x="165049" y="600086"/>
                </a:lnTo>
                <a:cubicBezTo>
                  <a:pt x="160252" y="610109"/>
                  <a:pt x="146009" y="610060"/>
                  <a:pt x="141212" y="600086"/>
                </a:cubicBezTo>
                <a:lnTo>
                  <a:pt x="120837" y="557477"/>
                </a:lnTo>
                <a:lnTo>
                  <a:pt x="100907" y="515756"/>
                </a:lnTo>
                <a:lnTo>
                  <a:pt x="74399" y="460211"/>
                </a:lnTo>
                <a:cubicBezTo>
                  <a:pt x="70196" y="451472"/>
                  <a:pt x="76575" y="441400"/>
                  <a:pt x="86318" y="441400"/>
                </a:cubicBezTo>
                <a:lnTo>
                  <a:pt x="115644" y="441400"/>
                </a:lnTo>
                <a:lnTo>
                  <a:pt x="135574" y="348824"/>
                </a:lnTo>
                <a:lnTo>
                  <a:pt x="13175" y="348824"/>
                </a:lnTo>
                <a:cubicBezTo>
                  <a:pt x="4570" y="348824"/>
                  <a:pt x="-1711" y="340678"/>
                  <a:pt x="416" y="332383"/>
                </a:cubicBezTo>
                <a:lnTo>
                  <a:pt x="83252" y="9875"/>
                </a:lnTo>
                <a:cubicBezTo>
                  <a:pt x="84785" y="4049"/>
                  <a:pt x="90027" y="0"/>
                  <a:pt x="960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133046" y="2143943"/>
            <a:ext cx="1803994" cy="4603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 your  text here</a:t>
            </a:r>
            <a:endParaRPr lang="zh-CN" altLang="en-US" sz="1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4175" y="979805"/>
            <a:ext cx="11491595" cy="52622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1. distinct adj.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（清晰的）</a:t>
            </a:r>
            <a:r>
              <a:rPr lang="en-US" altLang="zh-CN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--  n.</a:t>
            </a:r>
            <a:endParaRPr 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evaluate vt.</a:t>
            </a:r>
            <a:r>
              <a:rPr lang="zh-CN" alt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（评价，评估）</a:t>
            </a:r>
            <a:r>
              <a:rPr 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-- n.</a:t>
            </a:r>
            <a:endParaRPr 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3. commit vt./vi.</a:t>
            </a:r>
            <a:r>
              <a:rPr lang="zh-CN" alt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（承诺，保证）</a:t>
            </a:r>
            <a:r>
              <a:rPr 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-- adj.(</a:t>
            </a:r>
            <a:r>
              <a:rPr lang="zh-CN" alt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坚定的</a:t>
            </a:r>
            <a:r>
              <a:rPr 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sz="2800" spc="300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4. conclude vt.</a:t>
            </a:r>
            <a:r>
              <a:rPr lang="zh-CN" alt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（结论，推论）</a:t>
            </a:r>
            <a:r>
              <a:rPr 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-- n </a:t>
            </a:r>
            <a:endParaRPr 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5. analyse  vt.   (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分析</a:t>
            </a:r>
            <a:r>
              <a:rPr 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)  </a:t>
            </a:r>
            <a:r>
              <a:rPr 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--  </a:t>
            </a:r>
            <a:endParaRPr lang="en-US" sz="2800" spc="300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6. academy n.</a:t>
            </a:r>
            <a:r>
              <a:rPr lang="zh-CN" alt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（研究院，学会）</a:t>
            </a:r>
            <a:r>
              <a:rPr 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- adj.</a:t>
            </a:r>
            <a:r>
              <a:rPr lang="zh-CN" alt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（学术的）</a:t>
            </a:r>
            <a:r>
              <a:rPr 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  </a:t>
            </a:r>
            <a:endParaRPr 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7. boil vt./n.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（煮开）</a:t>
            </a:r>
            <a:r>
              <a:rPr 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-- adj.(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煮开的，烧好的</a:t>
            </a:r>
            <a:r>
              <a:rPr 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)                           -- adj.(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沸腾的</a:t>
            </a:r>
            <a:r>
              <a:rPr 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)</a:t>
            </a:r>
            <a:endParaRPr 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8. </a:t>
            </a:r>
            <a:r>
              <a:rPr 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apparently adv.</a:t>
            </a:r>
            <a:r>
              <a:rPr lang="zh-CN" alt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（明显地）</a:t>
            </a:r>
            <a:r>
              <a:rPr 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--adj.</a:t>
            </a:r>
            <a:endParaRPr 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9. science n.</a:t>
            </a:r>
            <a:r>
              <a:rPr lang="zh-CN" alt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（科学）</a:t>
            </a:r>
            <a:r>
              <a:rPr 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--adj.</a:t>
            </a:r>
            <a:r>
              <a:rPr lang="zh-CN" alt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（科学的</a:t>
            </a:r>
            <a:r>
              <a:rPr lang="en-US" altLang="zh-CN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800" spc="300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10.novel adj./n.</a:t>
            </a:r>
            <a:r>
              <a:rPr lang="zh-CN" alt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（小说）</a:t>
            </a:r>
            <a:r>
              <a:rPr 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-- n. (</a:t>
            </a:r>
            <a:r>
              <a:rPr lang="zh-CN" alt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小说家</a:t>
            </a:r>
            <a:r>
              <a:rPr 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endParaRPr lang="en-US" altLang="zh-CN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4415" y="979805"/>
            <a:ext cx="2769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distinction</a:t>
            </a:r>
            <a:endParaRPr lang="en-US" altLang="en-US" sz="2400" b="1" spc="300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80175" y="1440180"/>
            <a:ext cx="2769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evaluation</a:t>
            </a:r>
            <a:endParaRPr lang="en-US" altLang="en-US" sz="2400" b="1" spc="300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82685" y="1900555"/>
            <a:ext cx="2769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committed</a:t>
            </a:r>
            <a:endParaRPr lang="en-US" altLang="en-US" sz="2400" b="1" spc="300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29095" y="2360930"/>
            <a:ext cx="2769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conclusion</a:t>
            </a:r>
            <a:endParaRPr lang="en-US" altLang="en-US" sz="2400" b="1" spc="300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07305" y="2694940"/>
            <a:ext cx="2769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analysis</a:t>
            </a:r>
            <a:endParaRPr lang="en-US" altLang="en-US" sz="2400" b="1" spc="300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75420" y="3079750"/>
            <a:ext cx="2769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academic</a:t>
            </a:r>
            <a:endParaRPr lang="en-US" altLang="en-US" sz="2400" b="1" spc="300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74075" y="3540125"/>
            <a:ext cx="2769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boiled</a:t>
            </a:r>
            <a:endParaRPr lang="en-US" altLang="en-US" sz="2400" b="1" spc="300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85160" y="4000500"/>
            <a:ext cx="2769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boiling</a:t>
            </a:r>
            <a:endParaRPr lang="en-US" altLang="en-US" sz="2400" b="1" spc="300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83680" y="4375150"/>
            <a:ext cx="2769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apparent</a:t>
            </a:r>
            <a:r>
              <a:rPr lang="en-US" sz="24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2400" b="1" spc="300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95795" y="4835525"/>
            <a:ext cx="2769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scientific</a:t>
            </a:r>
            <a:r>
              <a:rPr lang="en-US" sz="24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  </a:t>
            </a:r>
            <a:endParaRPr lang="en-US" altLang="en-US" sz="2400" b="1" spc="300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364095" y="5295900"/>
            <a:ext cx="2769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novelist </a:t>
            </a:r>
            <a:r>
              <a:rPr lang="en-US" sz="24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2400" b="1" spc="300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3" grpId="0"/>
      <p:bldP spid="14" grpId="0"/>
      <p:bldP spid="16" grpId="0"/>
      <p:bldP spid="20" grpId="0"/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254635" y="956945"/>
            <a:ext cx="11626215" cy="43783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语境感知：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 She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insisted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on seeing her lawyer.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Greg still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insists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(that) he did nothing wrong and that (should) be released on the spot.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 He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insisted that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he was right.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838200" y="1522730"/>
            <a:ext cx="10304145" cy="3811905"/>
          </a:xfrm>
        </p:spPr>
        <p:txBody>
          <a:bodyPr>
            <a:norm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【近义短语】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emphasize sth 强调某事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stress /highlight sth 强调某事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【考点运用】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1.He insisted (that) the problem__________(discuss) at the meeting。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2.He insisted on ____________(walk)me to the station to see me off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21960" y="4075430"/>
            <a:ext cx="2404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>
                <a:solidFill>
                  <a:srgbClr val="FF0000"/>
                </a:solidFill>
              </a:rPr>
              <a:t>be discussed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02965" y="4695825"/>
            <a:ext cx="3143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walking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4" name="图片 -2147482587" descr="marriage-relationships-marriage_bureau-bureaus-wedding_photo-photos-photographs-dpan1861_lo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12760" y="895985"/>
            <a:ext cx="3029585" cy="27959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425450" y="724535"/>
            <a:ext cx="10304145" cy="3811905"/>
          </a:xfrm>
        </p:spPr>
        <p:txBody>
          <a:bodyPr/>
          <a:lstStyle/>
          <a:p>
            <a:r>
              <a:rPr lang="zh-CN" altLang="en-US"/>
              <a:t>【用法小结】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073742881" name="文本框 2"/>
          <p:cNvSpPr txBox="1"/>
          <p:nvPr/>
        </p:nvSpPr>
        <p:spPr>
          <a:xfrm>
            <a:off x="622935" y="1296035"/>
            <a:ext cx="10946130" cy="3078480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insist on （doing）sth   坚持要求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insist that...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注：insist表示“坚持”和“坚决要求”时，that从句中用虚拟语气；而表示“坚持说”和“坚持认为”时则不用。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739775" y="1369060"/>
            <a:ext cx="10304145" cy="3811905"/>
          </a:xfrm>
        </p:spPr>
        <p:txBody>
          <a:bodyPr>
            <a:normAutofit/>
          </a:bodyPr>
          <a:lstStyle/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【例句仿写】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1917年，一位朋友坚持让他为一本名为《新青年》的杂志撰稿。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 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4375" y="1968500"/>
            <a:ext cx="107632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3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1917, a friend insisted that he help write for a magazine called New Youth.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54025" y="1341120"/>
            <a:ext cx="1143825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7.circumstance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n.条件；环境；状况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【教材回扣】There is nothing we can do to help Linda. Her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circumstances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are beyond our control.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【同义句替换】There is nothing we can do to help Linda. Her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are beyond our control.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5315" y="4670425"/>
            <a:ext cx="225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conditions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838200" y="544195"/>
            <a:ext cx="10304145" cy="4791075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-2147482581" descr="circumstan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924560"/>
            <a:ext cx="11356340" cy="5457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254635" y="956945"/>
            <a:ext cx="11626215" cy="4378325"/>
          </a:xfrm>
        </p:spPr>
        <p:txBody>
          <a:bodyPr>
            <a:noAutofit/>
          </a:bodyPr>
          <a:lstStyle/>
          <a:p>
            <a:r>
              <a:rPr lang="zh-CN" altLang="en-US" sz="3600"/>
              <a:t>语境感知：</a:t>
            </a:r>
            <a:endParaRPr lang="zh-CN" altLang="en-US" sz="3600"/>
          </a:p>
          <a:p>
            <a:r>
              <a:rPr lang="zh-CN" altLang="en-US" sz="3600"/>
              <a:t> </a:t>
            </a:r>
            <a:endParaRPr lang="zh-CN" altLang="en-US" sz="3600"/>
          </a:p>
        </p:txBody>
      </p:sp>
      <p:pic>
        <p:nvPicPr>
          <p:cNvPr id="3" name="图片 -21474825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845" y="1614805"/>
            <a:ext cx="10413365" cy="28047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686435" y="4725670"/>
            <a:ext cx="908304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坚持做你自己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不要模仿别人。…… 每个伟大的人都是独一无二的。</a:t>
            </a:r>
            <a:endParaRPr lang="zh-CN" sz="105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/>
            <a:r>
              <a:rPr lang="zh-CN" sz="10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                                               </a:t>
            </a:r>
            <a:r>
              <a:rPr lang="zh-CN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——拉尔夫·沃尔多·爱默生</a:t>
            </a:r>
            <a:endParaRPr lang="zh-CN" altLang="en-US" sz="20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55245" y="542925"/>
            <a:ext cx="11626215" cy="50907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语境感知：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 an experimental model, so don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 touch it under any circumstances.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Under no circumstances should you lend Paul any money.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【近义短语】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present condition 目前的状态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working condition 工作环境；使用状态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actual condition 实际情况；实际状况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good condition 状态良好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237490" y="802640"/>
            <a:ext cx="10304145" cy="38119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【考点运用】</a:t>
            </a:r>
            <a:endParaRPr lang="zh-CN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1.（2019全国II卷七选五） Remember that goals are flexible. They can change according to__________(circumstance). </a:t>
            </a:r>
            <a:endParaRPr lang="zh-CN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2.(福建卷阅读)Whatever our  ____________(circumstance) , we generally still have dreams, hopes and desires .... </a:t>
            </a:r>
            <a:endParaRPr lang="zh-CN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zh-CN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41320" y="2293620"/>
            <a:ext cx="2230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>
                <a:solidFill>
                  <a:srgbClr val="FF0000"/>
                </a:solidFill>
              </a:rPr>
              <a:t>circumstances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94225" y="3862705"/>
            <a:ext cx="2397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circumstances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4" name="图片 -2147482585" descr="f5ef1b102b266c80ab9d621266256e61_0_1_300_3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77375" y="2383155"/>
            <a:ext cx="2781300" cy="2578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425450" y="724535"/>
            <a:ext cx="10304145" cy="3811905"/>
          </a:xfrm>
        </p:spPr>
        <p:txBody>
          <a:bodyPr/>
          <a:lstStyle/>
          <a:p>
            <a:r>
              <a:rPr lang="zh-CN" altLang="en-US"/>
              <a:t>【用法小结】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073742881" name="文本框 2"/>
          <p:cNvSpPr txBox="1"/>
          <p:nvPr/>
        </p:nvSpPr>
        <p:spPr>
          <a:xfrm>
            <a:off x="622935" y="1326515"/>
            <a:ext cx="10946130" cy="157543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pPr fontAlgn="base">
              <a:lnSpc>
                <a:spcPct val="150000"/>
              </a:lnSpc>
            </a:pPr>
            <a:r>
              <a:rPr lang="zh-CN" altLang="en-US" sz="2800">
                <a:sym typeface="+mn-ea"/>
              </a:rPr>
              <a:t> in / under ... circumstances 在……情况下 </a:t>
            </a:r>
            <a:endParaRPr lang="zh-CN" altLang="en-US" sz="2800">
              <a:sym typeface="+mn-ea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>
                <a:sym typeface="+mn-ea"/>
              </a:rPr>
              <a:t>in / under no circumstances 决不；无论如何不 (句子使用倒装)</a:t>
            </a:r>
            <a:endParaRPr lang="zh-CN" altLang="en-US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10185" y="2707640"/>
            <a:ext cx="11559540" cy="593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7145" y="501650"/>
            <a:ext cx="4411980" cy="521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8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word formation</a:t>
            </a:r>
            <a:endParaRPr lang="en-US" sz="2800" b="1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36864" y="2573002"/>
            <a:ext cx="2616162" cy="320738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</a:t>
            </a:r>
            <a:endParaRPr lang="zh-CN" altLang="en-US" sz="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233668" y="1943256"/>
            <a:ext cx="708576" cy="924692"/>
          </a:xfrm>
          <a:custGeom>
            <a:avLst/>
            <a:gdLst>
              <a:gd name="connsiteX0" fmla="*/ 454392 w 463299"/>
              <a:gd name="connsiteY0" fmla="*/ 223559 h 604605"/>
              <a:gd name="connsiteX1" fmla="*/ 463228 w 463299"/>
              <a:gd name="connsiteY1" fmla="*/ 245267 h 604605"/>
              <a:gd name="connsiteX2" fmla="*/ 451811 w 463299"/>
              <a:gd name="connsiteY2" fmla="*/ 388606 h 604605"/>
              <a:gd name="connsiteX3" fmla="*/ 450421 w 463299"/>
              <a:gd name="connsiteY3" fmla="*/ 403376 h 604605"/>
              <a:gd name="connsiteX4" fmla="*/ 441188 w 463299"/>
              <a:gd name="connsiteY4" fmla="*/ 448182 h 604605"/>
              <a:gd name="connsiteX5" fmla="*/ 431657 w 463299"/>
              <a:gd name="connsiteY5" fmla="*/ 462555 h 604605"/>
              <a:gd name="connsiteX6" fmla="*/ 386287 w 463299"/>
              <a:gd name="connsiteY6" fmla="*/ 510731 h 604605"/>
              <a:gd name="connsiteX7" fmla="*/ 339725 w 463299"/>
              <a:gd name="connsiteY7" fmla="*/ 560196 h 604605"/>
              <a:gd name="connsiteX8" fmla="*/ 324535 w 463299"/>
              <a:gd name="connsiteY8" fmla="*/ 583094 h 604605"/>
              <a:gd name="connsiteX9" fmla="*/ 315302 w 463299"/>
              <a:gd name="connsiteY9" fmla="*/ 604605 h 604605"/>
              <a:gd name="connsiteX10" fmla="*/ 245410 w 463299"/>
              <a:gd name="connsiteY10" fmla="*/ 604605 h 604605"/>
              <a:gd name="connsiteX11" fmla="*/ 246502 w 463299"/>
              <a:gd name="connsiteY11" fmla="*/ 601036 h 604605"/>
              <a:gd name="connsiteX12" fmla="*/ 274697 w 463299"/>
              <a:gd name="connsiteY12" fmla="*/ 520347 h 604605"/>
              <a:gd name="connsiteX13" fmla="*/ 281647 w 463299"/>
              <a:gd name="connsiteY13" fmla="*/ 505180 h 604605"/>
              <a:gd name="connsiteX14" fmla="*/ 343200 w 463299"/>
              <a:gd name="connsiteY14" fmla="*/ 431033 h 604605"/>
              <a:gd name="connsiteX15" fmla="*/ 365736 w 463299"/>
              <a:gd name="connsiteY15" fmla="*/ 406350 h 604605"/>
              <a:gd name="connsiteX16" fmla="*/ 399193 w 463299"/>
              <a:gd name="connsiteY16" fmla="*/ 372151 h 604605"/>
              <a:gd name="connsiteX17" fmla="*/ 417957 w 463299"/>
              <a:gd name="connsiteY17" fmla="*/ 371754 h 604605"/>
              <a:gd name="connsiteX18" fmla="*/ 411404 w 463299"/>
              <a:gd name="connsiteY18" fmla="*/ 413685 h 604605"/>
              <a:gd name="connsiteX19" fmla="*/ 380926 w 463299"/>
              <a:gd name="connsiteY19" fmla="*/ 464240 h 604605"/>
              <a:gd name="connsiteX20" fmla="*/ 375167 w 463299"/>
              <a:gd name="connsiteY20" fmla="*/ 473162 h 604605"/>
              <a:gd name="connsiteX21" fmla="*/ 420637 w 463299"/>
              <a:gd name="connsiteY21" fmla="*/ 411703 h 604605"/>
              <a:gd name="connsiteX22" fmla="*/ 426792 w 463299"/>
              <a:gd name="connsiteY22" fmla="*/ 366401 h 604605"/>
              <a:gd name="connsiteX23" fmla="*/ 401079 w 463299"/>
              <a:gd name="connsiteY23" fmla="*/ 362337 h 604605"/>
              <a:gd name="connsiteX24" fmla="*/ 399292 w 463299"/>
              <a:gd name="connsiteY24" fmla="*/ 362734 h 604605"/>
              <a:gd name="connsiteX25" fmla="*/ 399689 w 463299"/>
              <a:gd name="connsiteY25" fmla="*/ 361049 h 604605"/>
              <a:gd name="connsiteX26" fmla="*/ 426395 w 463299"/>
              <a:gd name="connsiteY26" fmla="*/ 252206 h 604605"/>
              <a:gd name="connsiteX27" fmla="*/ 430565 w 463299"/>
              <a:gd name="connsiteY27" fmla="*/ 241302 h 604605"/>
              <a:gd name="connsiteX28" fmla="*/ 454392 w 463299"/>
              <a:gd name="connsiteY28" fmla="*/ 223559 h 604605"/>
              <a:gd name="connsiteX29" fmla="*/ 8810 w 463299"/>
              <a:gd name="connsiteY29" fmla="*/ 223559 h 604605"/>
              <a:gd name="connsiteX30" fmla="*/ 32739 w 463299"/>
              <a:gd name="connsiteY30" fmla="*/ 241302 h 604605"/>
              <a:gd name="connsiteX31" fmla="*/ 36910 w 463299"/>
              <a:gd name="connsiteY31" fmla="*/ 252206 h 604605"/>
              <a:gd name="connsiteX32" fmla="*/ 63520 w 463299"/>
              <a:gd name="connsiteY32" fmla="*/ 361049 h 604605"/>
              <a:gd name="connsiteX33" fmla="*/ 64016 w 463299"/>
              <a:gd name="connsiteY33" fmla="*/ 362734 h 604605"/>
              <a:gd name="connsiteX34" fmla="*/ 62229 w 463299"/>
              <a:gd name="connsiteY34" fmla="*/ 362337 h 604605"/>
              <a:gd name="connsiteX35" fmla="*/ 36413 w 463299"/>
              <a:gd name="connsiteY35" fmla="*/ 366401 h 604605"/>
              <a:gd name="connsiteX36" fmla="*/ 42668 w 463299"/>
              <a:gd name="connsiteY36" fmla="*/ 411703 h 604605"/>
              <a:gd name="connsiteX37" fmla="*/ 88144 w 463299"/>
              <a:gd name="connsiteY37" fmla="*/ 473162 h 604605"/>
              <a:gd name="connsiteX38" fmla="*/ 82385 w 463299"/>
              <a:gd name="connsiteY38" fmla="*/ 464240 h 604605"/>
              <a:gd name="connsiteX39" fmla="*/ 51903 w 463299"/>
              <a:gd name="connsiteY39" fmla="*/ 413685 h 604605"/>
              <a:gd name="connsiteX40" fmla="*/ 45250 w 463299"/>
              <a:gd name="connsiteY40" fmla="*/ 371754 h 604605"/>
              <a:gd name="connsiteX41" fmla="*/ 64016 w 463299"/>
              <a:gd name="connsiteY41" fmla="*/ 372151 h 604605"/>
              <a:gd name="connsiteX42" fmla="*/ 97477 w 463299"/>
              <a:gd name="connsiteY42" fmla="*/ 406350 h 604605"/>
              <a:gd name="connsiteX43" fmla="*/ 120017 w 463299"/>
              <a:gd name="connsiteY43" fmla="*/ 431033 h 604605"/>
              <a:gd name="connsiteX44" fmla="*/ 181578 w 463299"/>
              <a:gd name="connsiteY44" fmla="*/ 505180 h 604605"/>
              <a:gd name="connsiteX45" fmla="*/ 188627 w 463299"/>
              <a:gd name="connsiteY45" fmla="*/ 520347 h 604605"/>
              <a:gd name="connsiteX46" fmla="*/ 216826 w 463299"/>
              <a:gd name="connsiteY46" fmla="*/ 601036 h 604605"/>
              <a:gd name="connsiteX47" fmla="*/ 217819 w 463299"/>
              <a:gd name="connsiteY47" fmla="*/ 604605 h 604605"/>
              <a:gd name="connsiteX48" fmla="*/ 148017 w 463299"/>
              <a:gd name="connsiteY48" fmla="*/ 604605 h 604605"/>
              <a:gd name="connsiteX49" fmla="*/ 138684 w 463299"/>
              <a:gd name="connsiteY49" fmla="*/ 583094 h 604605"/>
              <a:gd name="connsiteX50" fmla="*/ 123591 w 463299"/>
              <a:gd name="connsiteY50" fmla="*/ 560196 h 604605"/>
              <a:gd name="connsiteX51" fmla="*/ 76924 w 463299"/>
              <a:gd name="connsiteY51" fmla="*/ 510731 h 604605"/>
              <a:gd name="connsiteX52" fmla="*/ 31647 w 463299"/>
              <a:gd name="connsiteY52" fmla="*/ 462555 h 604605"/>
              <a:gd name="connsiteX53" fmla="*/ 22016 w 463299"/>
              <a:gd name="connsiteY53" fmla="*/ 448182 h 604605"/>
              <a:gd name="connsiteX54" fmla="*/ 12782 w 463299"/>
              <a:gd name="connsiteY54" fmla="*/ 403277 h 604605"/>
              <a:gd name="connsiteX55" fmla="*/ 11392 w 463299"/>
              <a:gd name="connsiteY55" fmla="*/ 388507 h 604605"/>
              <a:gd name="connsiteX56" fmla="*/ 72 w 463299"/>
              <a:gd name="connsiteY56" fmla="*/ 245267 h 604605"/>
              <a:gd name="connsiteX57" fmla="*/ 8810 w 463299"/>
              <a:gd name="connsiteY57" fmla="*/ 223559 h 604605"/>
              <a:gd name="connsiteX58" fmla="*/ 355234 w 463299"/>
              <a:gd name="connsiteY58" fmla="*/ 208098 h 604605"/>
              <a:gd name="connsiteX59" fmla="*/ 362182 w 463299"/>
              <a:gd name="connsiteY59" fmla="*/ 210375 h 604605"/>
              <a:gd name="connsiteX60" fmla="*/ 387990 w 463299"/>
              <a:gd name="connsiteY60" fmla="*/ 228397 h 604605"/>
              <a:gd name="connsiteX61" fmla="*/ 391067 w 463299"/>
              <a:gd name="connsiteY61" fmla="*/ 245429 h 604605"/>
              <a:gd name="connsiteX62" fmla="*/ 380942 w 463299"/>
              <a:gd name="connsiteY62" fmla="*/ 250578 h 604605"/>
              <a:gd name="connsiteX63" fmla="*/ 373994 w 463299"/>
              <a:gd name="connsiteY63" fmla="*/ 248400 h 604605"/>
              <a:gd name="connsiteX64" fmla="*/ 348186 w 463299"/>
              <a:gd name="connsiteY64" fmla="*/ 230378 h 604605"/>
              <a:gd name="connsiteX65" fmla="*/ 345109 w 463299"/>
              <a:gd name="connsiteY65" fmla="*/ 213346 h 604605"/>
              <a:gd name="connsiteX66" fmla="*/ 355234 w 463299"/>
              <a:gd name="connsiteY66" fmla="*/ 208098 h 604605"/>
              <a:gd name="connsiteX67" fmla="*/ 108105 w 463299"/>
              <a:gd name="connsiteY67" fmla="*/ 208098 h 604605"/>
              <a:gd name="connsiteX68" fmla="*/ 118123 w 463299"/>
              <a:gd name="connsiteY68" fmla="*/ 213346 h 604605"/>
              <a:gd name="connsiteX69" fmla="*/ 115147 w 463299"/>
              <a:gd name="connsiteY69" fmla="*/ 230378 h 604605"/>
              <a:gd name="connsiteX70" fmla="*/ 89360 w 463299"/>
              <a:gd name="connsiteY70" fmla="*/ 248400 h 604605"/>
              <a:gd name="connsiteX71" fmla="*/ 82318 w 463299"/>
              <a:gd name="connsiteY71" fmla="*/ 250578 h 604605"/>
              <a:gd name="connsiteX72" fmla="*/ 72300 w 463299"/>
              <a:gd name="connsiteY72" fmla="*/ 245429 h 604605"/>
              <a:gd name="connsiteX73" fmla="*/ 75276 w 463299"/>
              <a:gd name="connsiteY73" fmla="*/ 228397 h 604605"/>
              <a:gd name="connsiteX74" fmla="*/ 101063 w 463299"/>
              <a:gd name="connsiteY74" fmla="*/ 210375 h 604605"/>
              <a:gd name="connsiteX75" fmla="*/ 108105 w 463299"/>
              <a:gd name="connsiteY75" fmla="*/ 208098 h 604605"/>
              <a:gd name="connsiteX76" fmla="*/ 255572 w 463299"/>
              <a:gd name="connsiteY76" fmla="*/ 194126 h 604605"/>
              <a:gd name="connsiteX77" fmla="*/ 234020 w 463299"/>
              <a:gd name="connsiteY77" fmla="*/ 333140 h 604605"/>
              <a:gd name="connsiteX78" fmla="*/ 229451 w 463299"/>
              <a:gd name="connsiteY78" fmla="*/ 333140 h 604605"/>
              <a:gd name="connsiteX79" fmla="*/ 207799 w 463299"/>
              <a:gd name="connsiteY79" fmla="*/ 194225 h 604605"/>
              <a:gd name="connsiteX80" fmla="*/ 230245 w 463299"/>
              <a:gd name="connsiteY80" fmla="*/ 198486 h 604605"/>
              <a:gd name="connsiteX81" fmla="*/ 232927 w 463299"/>
              <a:gd name="connsiteY81" fmla="*/ 198486 h 604605"/>
              <a:gd name="connsiteX82" fmla="*/ 200548 w 463299"/>
              <a:gd name="connsiteY82" fmla="*/ 178337 h 604605"/>
              <a:gd name="connsiteX83" fmla="*/ 194295 w 463299"/>
              <a:gd name="connsiteY83" fmla="*/ 180220 h 604605"/>
              <a:gd name="connsiteX84" fmla="*/ 192211 w 463299"/>
              <a:gd name="connsiteY84" fmla="*/ 186366 h 604605"/>
              <a:gd name="connsiteX85" fmla="*/ 216429 w 463299"/>
              <a:gd name="connsiteY85" fmla="*/ 341305 h 604605"/>
              <a:gd name="connsiteX86" fmla="*/ 223377 w 463299"/>
              <a:gd name="connsiteY86" fmla="*/ 347252 h 604605"/>
              <a:gd name="connsiteX87" fmla="*/ 240051 w 463299"/>
              <a:gd name="connsiteY87" fmla="*/ 347252 h 604605"/>
              <a:gd name="connsiteX88" fmla="*/ 246999 w 463299"/>
              <a:gd name="connsiteY88" fmla="*/ 341305 h 604605"/>
              <a:gd name="connsiteX89" fmla="*/ 271018 w 463299"/>
              <a:gd name="connsiteY89" fmla="*/ 186366 h 604605"/>
              <a:gd name="connsiteX90" fmla="*/ 269033 w 463299"/>
              <a:gd name="connsiteY90" fmla="*/ 180220 h 604605"/>
              <a:gd name="connsiteX91" fmla="*/ 262780 w 463299"/>
              <a:gd name="connsiteY91" fmla="*/ 178337 h 604605"/>
              <a:gd name="connsiteX92" fmla="*/ 231714 w 463299"/>
              <a:gd name="connsiteY92" fmla="*/ 184384 h 604605"/>
              <a:gd name="connsiteX93" fmla="*/ 380942 w 463299"/>
              <a:gd name="connsiteY93" fmla="*/ 85455 h 604605"/>
              <a:gd name="connsiteX94" fmla="*/ 391067 w 463299"/>
              <a:gd name="connsiteY94" fmla="*/ 90613 h 604605"/>
              <a:gd name="connsiteX95" fmla="*/ 387990 w 463299"/>
              <a:gd name="connsiteY95" fmla="*/ 107673 h 604605"/>
              <a:gd name="connsiteX96" fmla="*/ 362182 w 463299"/>
              <a:gd name="connsiteY96" fmla="*/ 125725 h 604605"/>
              <a:gd name="connsiteX97" fmla="*/ 355234 w 463299"/>
              <a:gd name="connsiteY97" fmla="*/ 128006 h 604605"/>
              <a:gd name="connsiteX98" fmla="*/ 345109 w 463299"/>
              <a:gd name="connsiteY98" fmla="*/ 122749 h 604605"/>
              <a:gd name="connsiteX99" fmla="*/ 348186 w 463299"/>
              <a:gd name="connsiteY99" fmla="*/ 105689 h 604605"/>
              <a:gd name="connsiteX100" fmla="*/ 373994 w 463299"/>
              <a:gd name="connsiteY100" fmla="*/ 87637 h 604605"/>
              <a:gd name="connsiteX101" fmla="*/ 380942 w 463299"/>
              <a:gd name="connsiteY101" fmla="*/ 85455 h 604605"/>
              <a:gd name="connsiteX102" fmla="*/ 82318 w 463299"/>
              <a:gd name="connsiteY102" fmla="*/ 85455 h 604605"/>
              <a:gd name="connsiteX103" fmla="*/ 89360 w 463299"/>
              <a:gd name="connsiteY103" fmla="*/ 87637 h 604605"/>
              <a:gd name="connsiteX104" fmla="*/ 115147 w 463299"/>
              <a:gd name="connsiteY104" fmla="*/ 105689 h 604605"/>
              <a:gd name="connsiteX105" fmla="*/ 118123 w 463299"/>
              <a:gd name="connsiteY105" fmla="*/ 122749 h 604605"/>
              <a:gd name="connsiteX106" fmla="*/ 108105 w 463299"/>
              <a:gd name="connsiteY106" fmla="*/ 128006 h 604605"/>
              <a:gd name="connsiteX107" fmla="*/ 101063 w 463299"/>
              <a:gd name="connsiteY107" fmla="*/ 125725 h 604605"/>
              <a:gd name="connsiteX108" fmla="*/ 75276 w 463299"/>
              <a:gd name="connsiteY108" fmla="*/ 107673 h 604605"/>
              <a:gd name="connsiteX109" fmla="*/ 72300 w 463299"/>
              <a:gd name="connsiteY109" fmla="*/ 90613 h 604605"/>
              <a:gd name="connsiteX110" fmla="*/ 82318 w 463299"/>
              <a:gd name="connsiteY110" fmla="*/ 85455 h 604605"/>
              <a:gd name="connsiteX111" fmla="*/ 231615 w 463299"/>
              <a:gd name="connsiteY111" fmla="*/ 65132 h 604605"/>
              <a:gd name="connsiteX112" fmla="*/ 339403 w 463299"/>
              <a:gd name="connsiteY112" fmla="*/ 172786 h 604605"/>
              <a:gd name="connsiteX113" fmla="*/ 304168 w 463299"/>
              <a:gd name="connsiteY113" fmla="*/ 268643 h 604605"/>
              <a:gd name="connsiteX114" fmla="*/ 272110 w 463299"/>
              <a:gd name="connsiteY114" fmla="*/ 353002 h 604605"/>
              <a:gd name="connsiteX115" fmla="*/ 271812 w 463299"/>
              <a:gd name="connsiteY115" fmla="*/ 354984 h 604605"/>
              <a:gd name="connsiteX116" fmla="*/ 275881 w 463299"/>
              <a:gd name="connsiteY116" fmla="*/ 363113 h 604605"/>
              <a:gd name="connsiteX117" fmla="*/ 218811 w 463299"/>
              <a:gd name="connsiteY117" fmla="*/ 371836 h 604605"/>
              <a:gd name="connsiteX118" fmla="*/ 281737 w 463299"/>
              <a:gd name="connsiteY118" fmla="*/ 383236 h 604605"/>
              <a:gd name="connsiteX119" fmla="*/ 231323 w 463299"/>
              <a:gd name="connsiteY119" fmla="*/ 394444 h 604605"/>
              <a:gd name="connsiteX120" fmla="*/ 231123 w 463299"/>
              <a:gd name="connsiteY120" fmla="*/ 394448 h 604605"/>
              <a:gd name="connsiteX121" fmla="*/ 230408 w 463299"/>
              <a:gd name="connsiteY121" fmla="*/ 394432 h 604605"/>
              <a:gd name="connsiteX122" fmla="*/ 221987 w 463299"/>
              <a:gd name="connsiteY122" fmla="*/ 394636 h 604605"/>
              <a:gd name="connsiteX123" fmla="*/ 231123 w 463299"/>
              <a:gd name="connsiteY123" fmla="*/ 394448 h 604605"/>
              <a:gd name="connsiteX124" fmla="*/ 248934 w 463299"/>
              <a:gd name="connsiteY124" fmla="*/ 394859 h 604605"/>
              <a:gd name="connsiteX125" fmla="*/ 275881 w 463299"/>
              <a:gd name="connsiteY125" fmla="*/ 403855 h 604605"/>
              <a:gd name="connsiteX126" fmla="*/ 265857 w 463299"/>
              <a:gd name="connsiteY126" fmla="*/ 413867 h 604605"/>
              <a:gd name="connsiteX127" fmla="*/ 197472 w 463299"/>
              <a:gd name="connsiteY127" fmla="*/ 413867 h 604605"/>
              <a:gd name="connsiteX128" fmla="*/ 187348 w 463299"/>
              <a:gd name="connsiteY128" fmla="*/ 403855 h 604605"/>
              <a:gd name="connsiteX129" fmla="*/ 193204 w 463299"/>
              <a:gd name="connsiteY129" fmla="*/ 394636 h 604605"/>
              <a:gd name="connsiteX130" fmla="*/ 181591 w 463299"/>
              <a:gd name="connsiteY130" fmla="*/ 383236 h 604605"/>
              <a:gd name="connsiteX131" fmla="*/ 192509 w 463299"/>
              <a:gd name="connsiteY131" fmla="*/ 371836 h 604605"/>
              <a:gd name="connsiteX132" fmla="*/ 187348 w 463299"/>
              <a:gd name="connsiteY132" fmla="*/ 363113 h 604605"/>
              <a:gd name="connsiteX133" fmla="*/ 191417 w 463299"/>
              <a:gd name="connsiteY133" fmla="*/ 354984 h 604605"/>
              <a:gd name="connsiteX134" fmla="*/ 191219 w 463299"/>
              <a:gd name="connsiteY134" fmla="*/ 353002 h 604605"/>
              <a:gd name="connsiteX135" fmla="*/ 159259 w 463299"/>
              <a:gd name="connsiteY135" fmla="*/ 268842 h 604605"/>
              <a:gd name="connsiteX136" fmla="*/ 123826 w 463299"/>
              <a:gd name="connsiteY136" fmla="*/ 172786 h 604605"/>
              <a:gd name="connsiteX137" fmla="*/ 231615 w 463299"/>
              <a:gd name="connsiteY137" fmla="*/ 65132 h 604605"/>
              <a:gd name="connsiteX138" fmla="*/ 231601 w 463299"/>
              <a:gd name="connsiteY138" fmla="*/ 0 h 604605"/>
              <a:gd name="connsiteX139" fmla="*/ 243929 w 463299"/>
              <a:gd name="connsiteY139" fmla="*/ 12293 h 604605"/>
              <a:gd name="connsiteX140" fmla="*/ 243929 w 463299"/>
              <a:gd name="connsiteY140" fmla="*/ 39855 h 604605"/>
              <a:gd name="connsiteX141" fmla="*/ 231601 w 463299"/>
              <a:gd name="connsiteY141" fmla="*/ 52148 h 604605"/>
              <a:gd name="connsiteX142" fmla="*/ 219372 w 463299"/>
              <a:gd name="connsiteY142" fmla="*/ 39855 h 604605"/>
              <a:gd name="connsiteX143" fmla="*/ 219372 w 463299"/>
              <a:gd name="connsiteY143" fmla="*/ 12293 h 604605"/>
              <a:gd name="connsiteX144" fmla="*/ 231601 w 463299"/>
              <a:gd name="connsiteY144" fmla="*/ 0 h 6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3299" h="604605">
                <a:moveTo>
                  <a:pt x="454392" y="223559"/>
                </a:moveTo>
                <a:cubicBezTo>
                  <a:pt x="458065" y="224550"/>
                  <a:pt x="464022" y="228713"/>
                  <a:pt x="463228" y="245267"/>
                </a:cubicBezTo>
                <a:lnTo>
                  <a:pt x="451811" y="388606"/>
                </a:lnTo>
                <a:cubicBezTo>
                  <a:pt x="451314" y="393265"/>
                  <a:pt x="450818" y="398122"/>
                  <a:pt x="450421" y="403376"/>
                </a:cubicBezTo>
                <a:cubicBezTo>
                  <a:pt x="449130" y="419236"/>
                  <a:pt x="447740" y="435592"/>
                  <a:pt x="441188" y="448182"/>
                </a:cubicBezTo>
                <a:cubicBezTo>
                  <a:pt x="438507" y="453435"/>
                  <a:pt x="435430" y="458094"/>
                  <a:pt x="431657" y="462555"/>
                </a:cubicBezTo>
                <a:cubicBezTo>
                  <a:pt x="424906" y="470684"/>
                  <a:pt x="406142" y="490113"/>
                  <a:pt x="386287" y="510731"/>
                </a:cubicBezTo>
                <a:cubicBezTo>
                  <a:pt x="367027" y="530755"/>
                  <a:pt x="346972" y="551572"/>
                  <a:pt x="339725" y="560196"/>
                </a:cubicBezTo>
                <a:cubicBezTo>
                  <a:pt x="333967" y="567036"/>
                  <a:pt x="329003" y="574470"/>
                  <a:pt x="324535" y="583094"/>
                </a:cubicBezTo>
                <a:cubicBezTo>
                  <a:pt x="320961" y="590033"/>
                  <a:pt x="317983" y="597270"/>
                  <a:pt x="315302" y="604605"/>
                </a:cubicBezTo>
                <a:lnTo>
                  <a:pt x="245410" y="604605"/>
                </a:lnTo>
                <a:lnTo>
                  <a:pt x="246502" y="601036"/>
                </a:lnTo>
                <a:cubicBezTo>
                  <a:pt x="254841" y="572587"/>
                  <a:pt x="264074" y="546120"/>
                  <a:pt x="274697" y="520347"/>
                </a:cubicBezTo>
                <a:cubicBezTo>
                  <a:pt x="276782" y="515192"/>
                  <a:pt x="279165" y="510037"/>
                  <a:pt x="281647" y="505180"/>
                </a:cubicBezTo>
                <a:cubicBezTo>
                  <a:pt x="298326" y="473063"/>
                  <a:pt x="321160" y="451651"/>
                  <a:pt x="343200" y="431033"/>
                </a:cubicBezTo>
                <a:cubicBezTo>
                  <a:pt x="349454" y="425184"/>
                  <a:pt x="357397" y="416064"/>
                  <a:pt x="365736" y="406350"/>
                </a:cubicBezTo>
                <a:cubicBezTo>
                  <a:pt x="378047" y="392274"/>
                  <a:pt x="390754" y="377702"/>
                  <a:pt x="399193" y="372151"/>
                </a:cubicBezTo>
                <a:cubicBezTo>
                  <a:pt x="406937" y="367095"/>
                  <a:pt x="413291" y="366996"/>
                  <a:pt x="417957" y="371754"/>
                </a:cubicBezTo>
                <a:cubicBezTo>
                  <a:pt x="424807" y="378693"/>
                  <a:pt x="422821" y="391580"/>
                  <a:pt x="411404" y="413685"/>
                </a:cubicBezTo>
                <a:cubicBezTo>
                  <a:pt x="403760" y="428455"/>
                  <a:pt x="392641" y="445803"/>
                  <a:pt x="380926" y="464240"/>
                </a:cubicBezTo>
                <a:cubicBezTo>
                  <a:pt x="379039" y="467214"/>
                  <a:pt x="377054" y="470188"/>
                  <a:pt x="375167" y="473162"/>
                </a:cubicBezTo>
                <a:cubicBezTo>
                  <a:pt x="395917" y="450462"/>
                  <a:pt x="411206" y="429843"/>
                  <a:pt x="420637" y="411703"/>
                </a:cubicBezTo>
                <a:cubicBezTo>
                  <a:pt x="431459" y="390886"/>
                  <a:pt x="433643" y="374827"/>
                  <a:pt x="426792" y="366401"/>
                </a:cubicBezTo>
                <a:cubicBezTo>
                  <a:pt x="422027" y="360553"/>
                  <a:pt x="412893" y="359066"/>
                  <a:pt x="401079" y="362337"/>
                </a:cubicBezTo>
                <a:lnTo>
                  <a:pt x="399292" y="362734"/>
                </a:lnTo>
                <a:lnTo>
                  <a:pt x="399689" y="361049"/>
                </a:lnTo>
                <a:cubicBezTo>
                  <a:pt x="399888" y="360057"/>
                  <a:pt x="421729" y="269355"/>
                  <a:pt x="426395" y="252206"/>
                </a:cubicBezTo>
                <a:cubicBezTo>
                  <a:pt x="427388" y="248340"/>
                  <a:pt x="428778" y="244673"/>
                  <a:pt x="430565" y="241302"/>
                </a:cubicBezTo>
                <a:cubicBezTo>
                  <a:pt x="436919" y="229011"/>
                  <a:pt x="446946" y="221576"/>
                  <a:pt x="454392" y="223559"/>
                </a:cubicBezTo>
                <a:close/>
                <a:moveTo>
                  <a:pt x="8810" y="223559"/>
                </a:moveTo>
                <a:cubicBezTo>
                  <a:pt x="16257" y="221576"/>
                  <a:pt x="26385" y="229011"/>
                  <a:pt x="32739" y="241302"/>
                </a:cubicBezTo>
                <a:cubicBezTo>
                  <a:pt x="34427" y="244673"/>
                  <a:pt x="35917" y="248340"/>
                  <a:pt x="36910" y="252206"/>
                </a:cubicBezTo>
                <a:cubicBezTo>
                  <a:pt x="41477" y="269355"/>
                  <a:pt x="63321" y="360057"/>
                  <a:pt x="63520" y="361049"/>
                </a:cubicBezTo>
                <a:lnTo>
                  <a:pt x="64016" y="362734"/>
                </a:lnTo>
                <a:lnTo>
                  <a:pt x="62229" y="362337"/>
                </a:lnTo>
                <a:cubicBezTo>
                  <a:pt x="50413" y="359066"/>
                  <a:pt x="41278" y="360553"/>
                  <a:pt x="36413" y="366401"/>
                </a:cubicBezTo>
                <a:cubicBezTo>
                  <a:pt x="29661" y="374827"/>
                  <a:pt x="31846" y="390886"/>
                  <a:pt x="42668" y="411703"/>
                </a:cubicBezTo>
                <a:cubicBezTo>
                  <a:pt x="52002" y="429843"/>
                  <a:pt x="67293" y="450462"/>
                  <a:pt x="88144" y="473162"/>
                </a:cubicBezTo>
                <a:cubicBezTo>
                  <a:pt x="86158" y="470188"/>
                  <a:pt x="84272" y="467214"/>
                  <a:pt x="82385" y="464240"/>
                </a:cubicBezTo>
                <a:cubicBezTo>
                  <a:pt x="70669" y="445803"/>
                  <a:pt x="59548" y="428455"/>
                  <a:pt x="51903" y="413685"/>
                </a:cubicBezTo>
                <a:cubicBezTo>
                  <a:pt x="40484" y="391580"/>
                  <a:pt x="38399" y="378693"/>
                  <a:pt x="45250" y="371754"/>
                </a:cubicBezTo>
                <a:cubicBezTo>
                  <a:pt x="50016" y="366996"/>
                  <a:pt x="56371" y="367095"/>
                  <a:pt x="64016" y="372151"/>
                </a:cubicBezTo>
                <a:cubicBezTo>
                  <a:pt x="72555" y="377702"/>
                  <a:pt x="85265" y="392274"/>
                  <a:pt x="97477" y="406350"/>
                </a:cubicBezTo>
                <a:cubicBezTo>
                  <a:pt x="105917" y="416064"/>
                  <a:pt x="113861" y="425184"/>
                  <a:pt x="120017" y="431033"/>
                </a:cubicBezTo>
                <a:cubicBezTo>
                  <a:pt x="142159" y="451651"/>
                  <a:pt x="164996" y="473063"/>
                  <a:pt x="181578" y="505180"/>
                </a:cubicBezTo>
                <a:cubicBezTo>
                  <a:pt x="184159" y="510037"/>
                  <a:pt x="186542" y="515192"/>
                  <a:pt x="188627" y="520347"/>
                </a:cubicBezTo>
                <a:cubicBezTo>
                  <a:pt x="199152" y="546120"/>
                  <a:pt x="208386" y="572488"/>
                  <a:pt x="216826" y="601036"/>
                </a:cubicBezTo>
                <a:lnTo>
                  <a:pt x="217819" y="604605"/>
                </a:lnTo>
                <a:lnTo>
                  <a:pt x="148017" y="604605"/>
                </a:lnTo>
                <a:cubicBezTo>
                  <a:pt x="145336" y="597270"/>
                  <a:pt x="142258" y="590033"/>
                  <a:pt x="138684" y="583094"/>
                </a:cubicBezTo>
                <a:cubicBezTo>
                  <a:pt x="134215" y="574470"/>
                  <a:pt x="129251" y="567036"/>
                  <a:pt x="123591" y="560196"/>
                </a:cubicBezTo>
                <a:cubicBezTo>
                  <a:pt x="116244" y="551572"/>
                  <a:pt x="96286" y="530755"/>
                  <a:pt x="76924" y="510731"/>
                </a:cubicBezTo>
                <a:cubicBezTo>
                  <a:pt x="57066" y="490113"/>
                  <a:pt x="38399" y="470684"/>
                  <a:pt x="31647" y="462555"/>
                </a:cubicBezTo>
                <a:cubicBezTo>
                  <a:pt x="27874" y="458094"/>
                  <a:pt x="24697" y="453336"/>
                  <a:pt x="22016" y="448182"/>
                </a:cubicBezTo>
                <a:cubicBezTo>
                  <a:pt x="15562" y="435592"/>
                  <a:pt x="14172" y="419236"/>
                  <a:pt x="12782" y="403277"/>
                </a:cubicBezTo>
                <a:cubicBezTo>
                  <a:pt x="12385" y="398122"/>
                  <a:pt x="11987" y="393265"/>
                  <a:pt x="11392" y="388507"/>
                </a:cubicBezTo>
                <a:lnTo>
                  <a:pt x="72" y="245267"/>
                </a:lnTo>
                <a:cubicBezTo>
                  <a:pt x="-722" y="228713"/>
                  <a:pt x="5236" y="224550"/>
                  <a:pt x="8810" y="223559"/>
                </a:cubicBezTo>
                <a:close/>
                <a:moveTo>
                  <a:pt x="355234" y="208098"/>
                </a:moveTo>
                <a:cubicBezTo>
                  <a:pt x="357715" y="208098"/>
                  <a:pt x="360197" y="208890"/>
                  <a:pt x="362182" y="210375"/>
                </a:cubicBezTo>
                <a:lnTo>
                  <a:pt x="387990" y="228397"/>
                </a:lnTo>
                <a:cubicBezTo>
                  <a:pt x="393548" y="232259"/>
                  <a:pt x="394938" y="239884"/>
                  <a:pt x="391067" y="245429"/>
                </a:cubicBezTo>
                <a:cubicBezTo>
                  <a:pt x="388784" y="248697"/>
                  <a:pt x="385012" y="250578"/>
                  <a:pt x="380942" y="250578"/>
                </a:cubicBezTo>
                <a:cubicBezTo>
                  <a:pt x="378461" y="250578"/>
                  <a:pt x="375979" y="249885"/>
                  <a:pt x="373994" y="248400"/>
                </a:cubicBezTo>
                <a:lnTo>
                  <a:pt x="348186" y="230378"/>
                </a:lnTo>
                <a:cubicBezTo>
                  <a:pt x="342628" y="226516"/>
                  <a:pt x="341238" y="218891"/>
                  <a:pt x="345109" y="213346"/>
                </a:cubicBezTo>
                <a:cubicBezTo>
                  <a:pt x="347392" y="210078"/>
                  <a:pt x="351164" y="208098"/>
                  <a:pt x="355234" y="208098"/>
                </a:cubicBezTo>
                <a:close/>
                <a:moveTo>
                  <a:pt x="108105" y="208098"/>
                </a:moveTo>
                <a:cubicBezTo>
                  <a:pt x="112073" y="208098"/>
                  <a:pt x="115842" y="210078"/>
                  <a:pt x="118123" y="213346"/>
                </a:cubicBezTo>
                <a:cubicBezTo>
                  <a:pt x="121991" y="218891"/>
                  <a:pt x="120702" y="226516"/>
                  <a:pt x="115147" y="230378"/>
                </a:cubicBezTo>
                <a:lnTo>
                  <a:pt x="89360" y="248400"/>
                </a:lnTo>
                <a:cubicBezTo>
                  <a:pt x="87277" y="249885"/>
                  <a:pt x="84896" y="250578"/>
                  <a:pt x="82318" y="250578"/>
                </a:cubicBezTo>
                <a:cubicBezTo>
                  <a:pt x="78350" y="250578"/>
                  <a:pt x="74581" y="248697"/>
                  <a:pt x="72300" y="245429"/>
                </a:cubicBezTo>
                <a:cubicBezTo>
                  <a:pt x="68432" y="239884"/>
                  <a:pt x="69821" y="232259"/>
                  <a:pt x="75276" y="228397"/>
                </a:cubicBezTo>
                <a:lnTo>
                  <a:pt x="101063" y="210375"/>
                </a:lnTo>
                <a:cubicBezTo>
                  <a:pt x="103146" y="208890"/>
                  <a:pt x="105626" y="208098"/>
                  <a:pt x="108105" y="208098"/>
                </a:cubicBezTo>
                <a:close/>
                <a:moveTo>
                  <a:pt x="255572" y="194126"/>
                </a:moveTo>
                <a:lnTo>
                  <a:pt x="234020" y="333140"/>
                </a:lnTo>
                <a:lnTo>
                  <a:pt x="229451" y="333140"/>
                </a:lnTo>
                <a:lnTo>
                  <a:pt x="207799" y="194225"/>
                </a:lnTo>
                <a:lnTo>
                  <a:pt x="230245" y="198486"/>
                </a:lnTo>
                <a:cubicBezTo>
                  <a:pt x="231139" y="198684"/>
                  <a:pt x="232033" y="198684"/>
                  <a:pt x="232927" y="198486"/>
                </a:cubicBezTo>
                <a:close/>
                <a:moveTo>
                  <a:pt x="200548" y="178337"/>
                </a:moveTo>
                <a:cubicBezTo>
                  <a:pt x="198266" y="177941"/>
                  <a:pt x="195983" y="178634"/>
                  <a:pt x="194295" y="180220"/>
                </a:cubicBezTo>
                <a:cubicBezTo>
                  <a:pt x="192608" y="181807"/>
                  <a:pt x="191913" y="184087"/>
                  <a:pt x="192211" y="186366"/>
                </a:cubicBezTo>
                <a:lnTo>
                  <a:pt x="216429" y="341305"/>
                </a:lnTo>
                <a:cubicBezTo>
                  <a:pt x="216925" y="344774"/>
                  <a:pt x="219903" y="347252"/>
                  <a:pt x="223377" y="347252"/>
                </a:cubicBezTo>
                <a:lnTo>
                  <a:pt x="240051" y="347252"/>
                </a:lnTo>
                <a:cubicBezTo>
                  <a:pt x="243525" y="347252"/>
                  <a:pt x="246502" y="344774"/>
                  <a:pt x="246999" y="341305"/>
                </a:cubicBezTo>
                <a:lnTo>
                  <a:pt x="271018" y="186366"/>
                </a:lnTo>
                <a:cubicBezTo>
                  <a:pt x="271415" y="184087"/>
                  <a:pt x="270621" y="181807"/>
                  <a:pt x="269033" y="180220"/>
                </a:cubicBezTo>
                <a:cubicBezTo>
                  <a:pt x="267345" y="178634"/>
                  <a:pt x="265063" y="177941"/>
                  <a:pt x="262780" y="178337"/>
                </a:cubicBezTo>
                <a:lnTo>
                  <a:pt x="231714" y="184384"/>
                </a:lnTo>
                <a:close/>
                <a:moveTo>
                  <a:pt x="380942" y="85455"/>
                </a:moveTo>
                <a:cubicBezTo>
                  <a:pt x="385012" y="85455"/>
                  <a:pt x="388685" y="87340"/>
                  <a:pt x="391067" y="90613"/>
                </a:cubicBezTo>
                <a:cubicBezTo>
                  <a:pt x="394938" y="96167"/>
                  <a:pt x="393548" y="103804"/>
                  <a:pt x="387990" y="107673"/>
                </a:cubicBezTo>
                <a:lnTo>
                  <a:pt x="362182" y="125725"/>
                </a:lnTo>
                <a:cubicBezTo>
                  <a:pt x="360098" y="127213"/>
                  <a:pt x="357715" y="128006"/>
                  <a:pt x="355234" y="128006"/>
                </a:cubicBezTo>
                <a:cubicBezTo>
                  <a:pt x="351164" y="128006"/>
                  <a:pt x="347392" y="126022"/>
                  <a:pt x="345109" y="122749"/>
                </a:cubicBezTo>
                <a:cubicBezTo>
                  <a:pt x="341238" y="117195"/>
                  <a:pt x="342628" y="109557"/>
                  <a:pt x="348186" y="105689"/>
                </a:cubicBezTo>
                <a:lnTo>
                  <a:pt x="373994" y="87637"/>
                </a:lnTo>
                <a:cubicBezTo>
                  <a:pt x="375979" y="86149"/>
                  <a:pt x="378461" y="85455"/>
                  <a:pt x="380942" y="85455"/>
                </a:cubicBezTo>
                <a:close/>
                <a:moveTo>
                  <a:pt x="82318" y="85455"/>
                </a:moveTo>
                <a:cubicBezTo>
                  <a:pt x="84896" y="85455"/>
                  <a:pt x="87277" y="86149"/>
                  <a:pt x="89360" y="87637"/>
                </a:cubicBezTo>
                <a:lnTo>
                  <a:pt x="115147" y="105689"/>
                </a:lnTo>
                <a:cubicBezTo>
                  <a:pt x="120702" y="109557"/>
                  <a:pt x="121991" y="117195"/>
                  <a:pt x="118123" y="122749"/>
                </a:cubicBezTo>
                <a:cubicBezTo>
                  <a:pt x="115842" y="126022"/>
                  <a:pt x="112073" y="128006"/>
                  <a:pt x="108105" y="128006"/>
                </a:cubicBezTo>
                <a:cubicBezTo>
                  <a:pt x="105626" y="128006"/>
                  <a:pt x="103146" y="127213"/>
                  <a:pt x="101063" y="125725"/>
                </a:cubicBezTo>
                <a:lnTo>
                  <a:pt x="75276" y="107673"/>
                </a:lnTo>
                <a:cubicBezTo>
                  <a:pt x="69821" y="103804"/>
                  <a:pt x="68432" y="96167"/>
                  <a:pt x="72300" y="90613"/>
                </a:cubicBezTo>
                <a:cubicBezTo>
                  <a:pt x="74581" y="87340"/>
                  <a:pt x="78350" y="85455"/>
                  <a:pt x="82318" y="85455"/>
                </a:cubicBezTo>
                <a:close/>
                <a:moveTo>
                  <a:pt x="231615" y="65132"/>
                </a:moveTo>
                <a:cubicBezTo>
                  <a:pt x="291067" y="65132"/>
                  <a:pt x="339403" y="113408"/>
                  <a:pt x="339403" y="172786"/>
                </a:cubicBezTo>
                <a:cubicBezTo>
                  <a:pt x="339403" y="211743"/>
                  <a:pt x="321537" y="240689"/>
                  <a:pt x="304168" y="268643"/>
                </a:cubicBezTo>
                <a:cubicBezTo>
                  <a:pt x="287692" y="295210"/>
                  <a:pt x="272110" y="320190"/>
                  <a:pt x="272110" y="353002"/>
                </a:cubicBezTo>
                <a:cubicBezTo>
                  <a:pt x="272110" y="353696"/>
                  <a:pt x="272010" y="354390"/>
                  <a:pt x="271812" y="354984"/>
                </a:cubicBezTo>
                <a:cubicBezTo>
                  <a:pt x="274293" y="356868"/>
                  <a:pt x="275881" y="359743"/>
                  <a:pt x="275881" y="363113"/>
                </a:cubicBezTo>
                <a:cubicBezTo>
                  <a:pt x="275881" y="372035"/>
                  <a:pt x="218811" y="371836"/>
                  <a:pt x="218811" y="371836"/>
                </a:cubicBezTo>
                <a:cubicBezTo>
                  <a:pt x="218811" y="371836"/>
                  <a:pt x="281737" y="372035"/>
                  <a:pt x="281737" y="383236"/>
                </a:cubicBezTo>
                <a:cubicBezTo>
                  <a:pt x="281737" y="391712"/>
                  <a:pt x="248128" y="393886"/>
                  <a:pt x="231323" y="394444"/>
                </a:cubicBezTo>
                <a:lnTo>
                  <a:pt x="231123" y="394448"/>
                </a:lnTo>
                <a:lnTo>
                  <a:pt x="230408" y="394432"/>
                </a:lnTo>
                <a:cubicBezTo>
                  <a:pt x="225355" y="394481"/>
                  <a:pt x="221987" y="394636"/>
                  <a:pt x="221987" y="394636"/>
                </a:cubicBezTo>
                <a:lnTo>
                  <a:pt x="231123" y="394448"/>
                </a:lnTo>
                <a:lnTo>
                  <a:pt x="248934" y="394859"/>
                </a:lnTo>
                <a:cubicBezTo>
                  <a:pt x="262407" y="395702"/>
                  <a:pt x="275881" y="398006"/>
                  <a:pt x="275881" y="403855"/>
                </a:cubicBezTo>
                <a:cubicBezTo>
                  <a:pt x="275881" y="409406"/>
                  <a:pt x="271415" y="413867"/>
                  <a:pt x="265857" y="413867"/>
                </a:cubicBezTo>
                <a:lnTo>
                  <a:pt x="197472" y="413867"/>
                </a:lnTo>
                <a:cubicBezTo>
                  <a:pt x="191913" y="413867"/>
                  <a:pt x="187348" y="409406"/>
                  <a:pt x="187348" y="403855"/>
                </a:cubicBezTo>
                <a:cubicBezTo>
                  <a:pt x="187348" y="399791"/>
                  <a:pt x="193204" y="398601"/>
                  <a:pt x="193204" y="394636"/>
                </a:cubicBezTo>
                <a:cubicBezTo>
                  <a:pt x="193204" y="390770"/>
                  <a:pt x="181591" y="389580"/>
                  <a:pt x="181591" y="383236"/>
                </a:cubicBezTo>
                <a:cubicBezTo>
                  <a:pt x="181591" y="377090"/>
                  <a:pt x="192410" y="375207"/>
                  <a:pt x="192509" y="371836"/>
                </a:cubicBezTo>
                <a:cubicBezTo>
                  <a:pt x="192707" y="368466"/>
                  <a:pt x="187348" y="366880"/>
                  <a:pt x="187348" y="363113"/>
                </a:cubicBezTo>
                <a:cubicBezTo>
                  <a:pt x="187348" y="359743"/>
                  <a:pt x="188936" y="356868"/>
                  <a:pt x="191417" y="354984"/>
                </a:cubicBezTo>
                <a:cubicBezTo>
                  <a:pt x="191318" y="354390"/>
                  <a:pt x="191219" y="353696"/>
                  <a:pt x="191219" y="353002"/>
                </a:cubicBezTo>
                <a:cubicBezTo>
                  <a:pt x="191219" y="320488"/>
                  <a:pt x="175636" y="295408"/>
                  <a:pt x="159259" y="268842"/>
                </a:cubicBezTo>
                <a:cubicBezTo>
                  <a:pt x="141791" y="240788"/>
                  <a:pt x="123826" y="211843"/>
                  <a:pt x="123826" y="172786"/>
                </a:cubicBezTo>
                <a:cubicBezTo>
                  <a:pt x="123826" y="113408"/>
                  <a:pt x="172162" y="65132"/>
                  <a:pt x="231615" y="65132"/>
                </a:cubicBezTo>
                <a:close/>
                <a:moveTo>
                  <a:pt x="231601" y="0"/>
                </a:moveTo>
                <a:cubicBezTo>
                  <a:pt x="238361" y="0"/>
                  <a:pt x="243929" y="5453"/>
                  <a:pt x="243929" y="12293"/>
                </a:cubicBezTo>
                <a:lnTo>
                  <a:pt x="243929" y="39855"/>
                </a:lnTo>
                <a:cubicBezTo>
                  <a:pt x="243929" y="46695"/>
                  <a:pt x="238361" y="52148"/>
                  <a:pt x="231601" y="52148"/>
                </a:cubicBezTo>
                <a:cubicBezTo>
                  <a:pt x="224840" y="52148"/>
                  <a:pt x="219372" y="46695"/>
                  <a:pt x="219372" y="39855"/>
                </a:cubicBezTo>
                <a:lnTo>
                  <a:pt x="219372" y="12293"/>
                </a:lnTo>
                <a:cubicBezTo>
                  <a:pt x="219372" y="5453"/>
                  <a:pt x="224840" y="0"/>
                  <a:pt x="2316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95638" y="2143943"/>
            <a:ext cx="1803994" cy="4603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 your  text here</a:t>
            </a:r>
            <a:endParaRPr lang="zh-CN" altLang="en-US" sz="1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74272" y="2573002"/>
            <a:ext cx="2616162" cy="320738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</a:t>
            </a:r>
            <a:endParaRPr lang="zh-CN" altLang="en-US" sz="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8302222" y="2060114"/>
            <a:ext cx="773515" cy="807833"/>
          </a:xfrm>
          <a:custGeom>
            <a:avLst/>
            <a:gdLst>
              <a:gd name="connsiteX0" fmla="*/ 413614 w 581773"/>
              <a:gd name="connsiteY0" fmla="*/ 317048 h 607584"/>
              <a:gd name="connsiteX1" fmla="*/ 386861 w 581773"/>
              <a:gd name="connsiteY1" fmla="*/ 431696 h 607584"/>
              <a:gd name="connsiteX2" fmla="*/ 380730 w 581773"/>
              <a:gd name="connsiteY2" fmla="*/ 456729 h 607584"/>
              <a:gd name="connsiteX3" fmla="*/ 415295 w 581773"/>
              <a:gd name="connsiteY3" fmla="*/ 456729 h 607584"/>
              <a:gd name="connsiteX4" fmla="*/ 449811 w 581773"/>
              <a:gd name="connsiteY4" fmla="*/ 456729 h 607584"/>
              <a:gd name="connsiteX5" fmla="*/ 443679 w 581773"/>
              <a:gd name="connsiteY5" fmla="*/ 431696 h 607584"/>
              <a:gd name="connsiteX6" fmla="*/ 416927 w 581773"/>
              <a:gd name="connsiteY6" fmla="*/ 317048 h 607584"/>
              <a:gd name="connsiteX7" fmla="*/ 415295 w 581773"/>
              <a:gd name="connsiteY7" fmla="*/ 317048 h 607584"/>
              <a:gd name="connsiteX8" fmla="*/ 364362 w 581773"/>
              <a:gd name="connsiteY8" fmla="*/ 245850 h 607584"/>
              <a:gd name="connsiteX9" fmla="*/ 415295 w 581773"/>
              <a:gd name="connsiteY9" fmla="*/ 245850 h 607584"/>
              <a:gd name="connsiteX10" fmla="*/ 466228 w 581773"/>
              <a:gd name="connsiteY10" fmla="*/ 245850 h 607584"/>
              <a:gd name="connsiteX11" fmla="*/ 478887 w 581773"/>
              <a:gd name="connsiteY11" fmla="*/ 255182 h 607584"/>
              <a:gd name="connsiteX12" fmla="*/ 581199 w 581773"/>
              <a:gd name="connsiteY12" fmla="*/ 590535 h 607584"/>
              <a:gd name="connsiteX13" fmla="*/ 568540 w 581773"/>
              <a:gd name="connsiteY13" fmla="*/ 607569 h 607584"/>
              <a:gd name="connsiteX14" fmla="*/ 495453 w 581773"/>
              <a:gd name="connsiteY14" fmla="*/ 607569 h 607584"/>
              <a:gd name="connsiteX15" fmla="*/ 482547 w 581773"/>
              <a:gd name="connsiteY15" fmla="*/ 597348 h 607584"/>
              <a:gd name="connsiteX16" fmla="*/ 467118 w 581773"/>
              <a:gd name="connsiteY16" fmla="*/ 530791 h 607584"/>
              <a:gd name="connsiteX17" fmla="*/ 415295 w 581773"/>
              <a:gd name="connsiteY17" fmla="*/ 530791 h 607584"/>
              <a:gd name="connsiteX18" fmla="*/ 363472 w 581773"/>
              <a:gd name="connsiteY18" fmla="*/ 530791 h 607584"/>
              <a:gd name="connsiteX19" fmla="*/ 347994 w 581773"/>
              <a:gd name="connsiteY19" fmla="*/ 597348 h 607584"/>
              <a:gd name="connsiteX20" fmla="*/ 335137 w 581773"/>
              <a:gd name="connsiteY20" fmla="*/ 607569 h 607584"/>
              <a:gd name="connsiteX21" fmla="*/ 262050 w 581773"/>
              <a:gd name="connsiteY21" fmla="*/ 607569 h 607584"/>
              <a:gd name="connsiteX22" fmla="*/ 249391 w 581773"/>
              <a:gd name="connsiteY22" fmla="*/ 590535 h 607584"/>
              <a:gd name="connsiteX23" fmla="*/ 351703 w 581773"/>
              <a:gd name="connsiteY23" fmla="*/ 255182 h 607584"/>
              <a:gd name="connsiteX24" fmla="*/ 364362 w 581773"/>
              <a:gd name="connsiteY24" fmla="*/ 245850 h 607584"/>
              <a:gd name="connsiteX25" fmla="*/ 96060 w 581773"/>
              <a:gd name="connsiteY25" fmla="*/ 0 h 607584"/>
              <a:gd name="connsiteX26" fmla="*/ 279635 w 581773"/>
              <a:gd name="connsiteY26" fmla="*/ 0 h 607584"/>
              <a:gd name="connsiteX27" fmla="*/ 291652 w 581773"/>
              <a:gd name="connsiteY27" fmla="*/ 18564 h 607584"/>
              <a:gd name="connsiteX28" fmla="*/ 189430 w 581773"/>
              <a:gd name="connsiteY28" fmla="*/ 246522 h 607584"/>
              <a:gd name="connsiteX29" fmla="*/ 279486 w 581773"/>
              <a:gd name="connsiteY29" fmla="*/ 246522 h 607584"/>
              <a:gd name="connsiteX30" fmla="*/ 290861 w 581773"/>
              <a:gd name="connsiteY30" fmla="*/ 266321 h 607584"/>
              <a:gd name="connsiteX31" fmla="*/ 187798 w 581773"/>
              <a:gd name="connsiteY31" fmla="*/ 441449 h 607584"/>
              <a:gd name="connsiteX32" fmla="*/ 220141 w 581773"/>
              <a:gd name="connsiteY32" fmla="*/ 441449 h 607584"/>
              <a:gd name="connsiteX33" fmla="*/ 232010 w 581773"/>
              <a:gd name="connsiteY33" fmla="*/ 460310 h 607584"/>
              <a:gd name="connsiteX34" fmla="*/ 165049 w 581773"/>
              <a:gd name="connsiteY34" fmla="*/ 600086 h 607584"/>
              <a:gd name="connsiteX35" fmla="*/ 141212 w 581773"/>
              <a:gd name="connsiteY35" fmla="*/ 600086 h 607584"/>
              <a:gd name="connsiteX36" fmla="*/ 120837 w 581773"/>
              <a:gd name="connsiteY36" fmla="*/ 557477 h 607584"/>
              <a:gd name="connsiteX37" fmla="*/ 100907 w 581773"/>
              <a:gd name="connsiteY37" fmla="*/ 515756 h 607584"/>
              <a:gd name="connsiteX38" fmla="*/ 74399 w 581773"/>
              <a:gd name="connsiteY38" fmla="*/ 460211 h 607584"/>
              <a:gd name="connsiteX39" fmla="*/ 86318 w 581773"/>
              <a:gd name="connsiteY39" fmla="*/ 441400 h 607584"/>
              <a:gd name="connsiteX40" fmla="*/ 115644 w 581773"/>
              <a:gd name="connsiteY40" fmla="*/ 441400 h 607584"/>
              <a:gd name="connsiteX41" fmla="*/ 135574 w 581773"/>
              <a:gd name="connsiteY41" fmla="*/ 348824 h 607584"/>
              <a:gd name="connsiteX42" fmla="*/ 13175 w 581773"/>
              <a:gd name="connsiteY42" fmla="*/ 348824 h 607584"/>
              <a:gd name="connsiteX43" fmla="*/ 416 w 581773"/>
              <a:gd name="connsiteY43" fmla="*/ 332383 h 607584"/>
              <a:gd name="connsiteX44" fmla="*/ 83252 w 581773"/>
              <a:gd name="connsiteY44" fmla="*/ 9875 h 607584"/>
              <a:gd name="connsiteX45" fmla="*/ 96060 w 581773"/>
              <a:gd name="connsiteY45" fmla="*/ 0 h 60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1773" h="607584">
                <a:moveTo>
                  <a:pt x="413614" y="317048"/>
                </a:moveTo>
                <a:cubicBezTo>
                  <a:pt x="404713" y="353240"/>
                  <a:pt x="395812" y="397183"/>
                  <a:pt x="386861" y="431696"/>
                </a:cubicBezTo>
                <a:lnTo>
                  <a:pt x="380730" y="456729"/>
                </a:lnTo>
                <a:lnTo>
                  <a:pt x="415295" y="456729"/>
                </a:lnTo>
                <a:lnTo>
                  <a:pt x="449811" y="456729"/>
                </a:lnTo>
                <a:lnTo>
                  <a:pt x="443679" y="431696"/>
                </a:lnTo>
                <a:cubicBezTo>
                  <a:pt x="434778" y="397183"/>
                  <a:pt x="425877" y="353240"/>
                  <a:pt x="416927" y="317048"/>
                </a:cubicBezTo>
                <a:lnTo>
                  <a:pt x="415295" y="317048"/>
                </a:lnTo>
                <a:close/>
                <a:moveTo>
                  <a:pt x="364362" y="245850"/>
                </a:moveTo>
                <a:lnTo>
                  <a:pt x="415295" y="245850"/>
                </a:lnTo>
                <a:lnTo>
                  <a:pt x="466228" y="245850"/>
                </a:lnTo>
                <a:cubicBezTo>
                  <a:pt x="472063" y="245850"/>
                  <a:pt x="477157" y="249652"/>
                  <a:pt x="478887" y="255182"/>
                </a:cubicBezTo>
                <a:lnTo>
                  <a:pt x="581199" y="590535"/>
                </a:lnTo>
                <a:cubicBezTo>
                  <a:pt x="583770" y="598978"/>
                  <a:pt x="577391" y="607569"/>
                  <a:pt x="568540" y="607569"/>
                </a:cubicBezTo>
                <a:lnTo>
                  <a:pt x="495453" y="607569"/>
                </a:lnTo>
                <a:cubicBezTo>
                  <a:pt x="489272" y="607569"/>
                  <a:pt x="483931" y="603323"/>
                  <a:pt x="482547" y="597348"/>
                </a:cubicBezTo>
                <a:lnTo>
                  <a:pt x="467118" y="530791"/>
                </a:lnTo>
                <a:lnTo>
                  <a:pt x="415295" y="530791"/>
                </a:lnTo>
                <a:lnTo>
                  <a:pt x="363472" y="530791"/>
                </a:lnTo>
                <a:lnTo>
                  <a:pt x="347994" y="597348"/>
                </a:lnTo>
                <a:cubicBezTo>
                  <a:pt x="346609" y="603323"/>
                  <a:pt x="341269" y="607569"/>
                  <a:pt x="335137" y="607569"/>
                </a:cubicBezTo>
                <a:lnTo>
                  <a:pt x="262050" y="607569"/>
                </a:lnTo>
                <a:cubicBezTo>
                  <a:pt x="253150" y="607569"/>
                  <a:pt x="246820" y="598978"/>
                  <a:pt x="249391" y="590535"/>
                </a:cubicBezTo>
                <a:lnTo>
                  <a:pt x="351703" y="255182"/>
                </a:lnTo>
                <a:cubicBezTo>
                  <a:pt x="353384" y="249652"/>
                  <a:pt x="358527" y="245850"/>
                  <a:pt x="364362" y="245850"/>
                </a:cubicBezTo>
                <a:close/>
                <a:moveTo>
                  <a:pt x="96060" y="0"/>
                </a:moveTo>
                <a:lnTo>
                  <a:pt x="279635" y="0"/>
                </a:lnTo>
                <a:cubicBezTo>
                  <a:pt x="289179" y="0"/>
                  <a:pt x="295559" y="9825"/>
                  <a:pt x="291652" y="18564"/>
                </a:cubicBezTo>
                <a:lnTo>
                  <a:pt x="189430" y="246522"/>
                </a:lnTo>
                <a:lnTo>
                  <a:pt x="279486" y="246522"/>
                </a:lnTo>
                <a:cubicBezTo>
                  <a:pt x="289674" y="246522"/>
                  <a:pt x="296004" y="257582"/>
                  <a:pt x="290861" y="266321"/>
                </a:cubicBezTo>
                <a:lnTo>
                  <a:pt x="187798" y="441449"/>
                </a:lnTo>
                <a:lnTo>
                  <a:pt x="220141" y="441449"/>
                </a:lnTo>
                <a:cubicBezTo>
                  <a:pt x="229834" y="441449"/>
                  <a:pt x="236214" y="451571"/>
                  <a:pt x="232010" y="460310"/>
                </a:cubicBezTo>
                <a:lnTo>
                  <a:pt x="165049" y="600086"/>
                </a:lnTo>
                <a:cubicBezTo>
                  <a:pt x="160252" y="610109"/>
                  <a:pt x="146009" y="610060"/>
                  <a:pt x="141212" y="600086"/>
                </a:cubicBezTo>
                <a:lnTo>
                  <a:pt x="120837" y="557477"/>
                </a:lnTo>
                <a:lnTo>
                  <a:pt x="100907" y="515756"/>
                </a:lnTo>
                <a:lnTo>
                  <a:pt x="74399" y="460211"/>
                </a:lnTo>
                <a:cubicBezTo>
                  <a:pt x="70196" y="451472"/>
                  <a:pt x="76575" y="441400"/>
                  <a:pt x="86318" y="441400"/>
                </a:cubicBezTo>
                <a:lnTo>
                  <a:pt x="115644" y="441400"/>
                </a:lnTo>
                <a:lnTo>
                  <a:pt x="135574" y="348824"/>
                </a:lnTo>
                <a:lnTo>
                  <a:pt x="13175" y="348824"/>
                </a:lnTo>
                <a:cubicBezTo>
                  <a:pt x="4570" y="348824"/>
                  <a:pt x="-1711" y="340678"/>
                  <a:pt x="416" y="332383"/>
                </a:cubicBezTo>
                <a:lnTo>
                  <a:pt x="83252" y="9875"/>
                </a:lnTo>
                <a:cubicBezTo>
                  <a:pt x="84785" y="4049"/>
                  <a:pt x="90027" y="0"/>
                  <a:pt x="960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133046" y="2143943"/>
            <a:ext cx="1803994" cy="4603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 your  text here</a:t>
            </a:r>
            <a:endParaRPr lang="zh-CN" altLang="en-US" sz="1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0185" y="1118235"/>
            <a:ext cx="11207750" cy="50158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32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11. </a:t>
            </a:r>
            <a:r>
              <a:rPr lang="en-US" altLang="zh-CN" sz="32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political adj.</a:t>
            </a:r>
            <a:r>
              <a:rPr lang="en-US" altLang="zh-CN" sz="32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--</a:t>
            </a:r>
            <a:r>
              <a:rPr lang="en-US" sz="32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 n.</a:t>
            </a:r>
            <a:r>
              <a:rPr lang="zh-CN" altLang="en-US" sz="32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（政治家）</a:t>
            </a:r>
            <a:endParaRPr lang="en-US" sz="32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sz="32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12. gentle adj.</a:t>
            </a:r>
            <a:r>
              <a:rPr lang="zh-CN" altLang="en-US" sz="32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（温柔的）</a:t>
            </a:r>
            <a:r>
              <a:rPr lang="en-US" sz="32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-- adv.</a:t>
            </a:r>
            <a:endParaRPr lang="en-US" sz="32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sz="32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13. gradual  adj. </a:t>
            </a:r>
            <a:r>
              <a:rPr lang="zh-CN" altLang="en-US" sz="32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（逐渐地）</a:t>
            </a:r>
            <a:r>
              <a:rPr lang="en-US" altLang="zh-CN" sz="32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-- adv.</a:t>
            </a:r>
            <a:endParaRPr lang="en-US" sz="32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sz="32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14. acknowledge vt.</a:t>
            </a:r>
            <a:r>
              <a:rPr lang="zh-CN" altLang="en-US" sz="32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（感谢，承认）</a:t>
            </a:r>
            <a:r>
              <a:rPr lang="en-US" sz="32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--n.</a:t>
            </a:r>
            <a:endParaRPr lang="en-US" sz="3200" spc="300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32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15. institute n   -- n</a:t>
            </a:r>
            <a:endParaRPr lang="en-US" sz="32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sz="32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16. objective -adj --v</a:t>
            </a:r>
            <a:endParaRPr lang="en-US" sz="32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sz="32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17. botany-adj</a:t>
            </a:r>
            <a:endParaRPr lang="en-US" sz="32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sz="32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18.remarkable-adv           </a:t>
            </a:r>
            <a:endParaRPr lang="en-US" sz="32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sz="32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19.current -adv  </a:t>
            </a:r>
            <a:endParaRPr lang="en-US" sz="32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sz="32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20.consequence-adj </a:t>
            </a:r>
            <a:endParaRPr lang="en-US" sz="32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768465" y="1118235"/>
            <a:ext cx="2769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politician</a:t>
            </a:r>
            <a:r>
              <a:rPr lang="en-US" sz="24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2400" b="1" spc="300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06260" y="1599565"/>
            <a:ext cx="2769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gently</a:t>
            </a:r>
            <a:r>
              <a:rPr lang="en-US" sz="24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2400" b="1" spc="300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03770" y="2112645"/>
            <a:ext cx="2769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gradually</a:t>
            </a:r>
            <a:r>
              <a:rPr lang="en-US" sz="24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2400" b="1" spc="300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43240" y="2707640"/>
            <a:ext cx="3456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acknowledgement  </a:t>
            </a:r>
            <a:endParaRPr lang="en-US" altLang="en-US" sz="2400" b="1" spc="300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86935" y="3198495"/>
            <a:ext cx="3456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institution  </a:t>
            </a:r>
            <a:endParaRPr lang="en-US" altLang="en-US" sz="2400" b="1" spc="300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45685" y="3658870"/>
            <a:ext cx="3456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object  </a:t>
            </a:r>
            <a:endParaRPr lang="en-US" altLang="en-US" sz="2400" b="1" spc="300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6390" y="4579620"/>
            <a:ext cx="2769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remarkably</a:t>
            </a:r>
            <a:r>
              <a:rPr lang="en-US" altLang="zh-CN" sz="24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24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2400" b="1" spc="300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05860" y="5213350"/>
            <a:ext cx="2769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currently</a:t>
            </a:r>
            <a:r>
              <a:rPr lang="en-US" altLang="zh-CN" sz="24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24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2400" b="1" spc="300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37050" y="5673725"/>
            <a:ext cx="2769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consequently</a:t>
            </a:r>
            <a:r>
              <a:rPr lang="en-US" altLang="zh-CN" sz="24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24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2400" b="1" spc="300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419475" y="4119245"/>
            <a:ext cx="2769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botanical</a:t>
            </a:r>
            <a:r>
              <a:rPr lang="en-US" sz="24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2400" b="1" spc="300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  <p:bldP spid="5" grpId="0"/>
      <p:bldP spid="7" grpId="0"/>
      <p:bldP spid="8" grpId="0"/>
      <p:bldP spid="9" grpId="0"/>
      <p:bldP spid="14" grpId="0"/>
      <p:bldP spid="16" grpId="0"/>
      <p:bldP spid="20" grpId="0"/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678180" y="1337945"/>
            <a:ext cx="10304145" cy="3811905"/>
          </a:xfrm>
        </p:spPr>
        <p:txBody>
          <a:bodyPr>
            <a:norm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【例句仿写】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当我决定接受这份工作时，我完全没有料到会遇到这么多问题。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 did I expect that I would meet so many problems when I decided to take the job.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84910" y="2321560"/>
            <a:ext cx="28594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30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Under no circumstances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32080" y="451485"/>
            <a:ext cx="1143825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commit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vt. 承诺；保证（某个人、机构等）；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v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忠于；全心全意投入（工作、活动等）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【教材回扣】Tu You you , a committed and scientist, was born in Ningbo,China,on 30December1930, and graduated from Peking University Medical School in 1955.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【同义句替换】Tu You you ,who is a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scientist,was born in Ningbo,China,on 30December1930, and graduated from Peking University Medical School in 1955.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65800" y="3931920"/>
            <a:ext cx="225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devoted</a:t>
            </a:r>
            <a:r>
              <a:rPr lang="zh-CN" altLang="en-US" sz="2400">
                <a:sym typeface="+mn-ea"/>
              </a:rPr>
              <a:t> 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838200" y="544195"/>
            <a:ext cx="10304145" cy="4791075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-2147482584" descr="commi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010" y="791210"/>
            <a:ext cx="11338560" cy="54317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254635" y="956945"/>
            <a:ext cx="11626215" cy="4378325"/>
          </a:xfrm>
        </p:spPr>
        <p:txBody>
          <a:bodyPr>
            <a:noAutofit/>
          </a:bodyPr>
          <a:lstStyle/>
          <a:p>
            <a:r>
              <a:rPr lang="zh-CN" altLang="en-US" sz="3600"/>
              <a:t>语境感知：</a:t>
            </a:r>
            <a:endParaRPr lang="zh-CN" altLang="en-US" sz="3600"/>
          </a:p>
          <a:p>
            <a:r>
              <a:rPr lang="zh-CN" altLang="en-US" sz="3600"/>
              <a:t> </a:t>
            </a:r>
            <a:endParaRPr lang="zh-CN" altLang="en-US" sz="3600"/>
          </a:p>
        </p:txBody>
      </p:sp>
      <p:sp>
        <p:nvSpPr>
          <p:cNvPr id="100" name="文本框 99"/>
          <p:cNvSpPr txBox="1"/>
          <p:nvPr/>
        </p:nvSpPr>
        <p:spPr>
          <a:xfrm>
            <a:off x="1554480" y="4708525"/>
            <a:ext cx="908304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b="1">
                <a:latin typeface="Times New Roman" panose="02020603050405020304" pitchFamily="18" charset="0"/>
              </a:rPr>
              <a:t>译：过而不改，是谓过矣。意思是有过错却不加以改正，这才是真正的过错！</a:t>
            </a:r>
            <a:endParaRPr b="1">
              <a:latin typeface="Times New Roman" panose="02020603050405020304" pitchFamily="18" charset="0"/>
            </a:endParaRPr>
          </a:p>
        </p:txBody>
      </p:sp>
      <p:pic>
        <p:nvPicPr>
          <p:cNvPr id="3" name="图片 -2147482583" descr="c:\users\administrator\appdata\roaming\360se6\User Data\temp\ebc8a6e41bd09fcdc3d6ff914d852785_th_id=OIP.X29tKEc6YiPpgVcZKJ-1zAHaDT&amp;w=281&amp;h=134&amp;c=7&amp;o=5&amp;pid=1.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1619250"/>
            <a:ext cx="9342755" cy="29902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-21474825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245" y="663575"/>
            <a:ext cx="9616440" cy="51422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254635" y="956945"/>
            <a:ext cx="11626215" cy="50907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语境感知：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1.We 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commit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ourselves to be a media with a sense of national responsibility.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2.But he quickly found that he loved playing this instrument, and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was committed to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practicing it so that within a couple of months he was playing reasonably well.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3.Most crimes are 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committed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by young men.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425450" y="724535"/>
            <a:ext cx="10304145" cy="3811905"/>
          </a:xfrm>
        </p:spPr>
        <p:txBody>
          <a:bodyPr/>
          <a:lstStyle/>
          <a:p>
            <a:r>
              <a:rPr lang="zh-CN" altLang="en-US"/>
              <a:t>【用法小结】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073742881" name="文本框 2"/>
          <p:cNvSpPr txBox="1"/>
          <p:nvPr/>
        </p:nvSpPr>
        <p:spPr>
          <a:xfrm>
            <a:off x="622935" y="1326515"/>
            <a:ext cx="10946130" cy="4244340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commit an error/ a crime/ suicide犯(错误、罪行等)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commit sb/ oneself/sth to (doing) sth(使)承担义务；(使)作出保证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 committed to (doing) sth投入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commit oneself to do尽心尽力的；坚定的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commit to sb/(doing)sth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make a commitment to doing sth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【考点运用】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 The government must commit itself to ____________(improve) health care.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2.__________________________________________（我完全致力于）starting immediately real negotiations with the Member States,” Michel said.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73265" y="2338070"/>
            <a:ext cx="1692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>
                <a:solidFill>
                  <a:srgbClr val="FF0000"/>
                </a:solidFill>
              </a:rPr>
              <a:t>improving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51915" y="3626485"/>
            <a:ext cx="3814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I</a:t>
            </a:r>
            <a:r>
              <a:rPr lang="en-US" altLang="zh-CN" sz="2400" b="1">
                <a:solidFill>
                  <a:srgbClr val="FF0000"/>
                </a:solidFill>
              </a:rPr>
              <a:t>'</a:t>
            </a:r>
            <a:r>
              <a:rPr lang="zh-CN" altLang="en-US" sz="2400" b="1">
                <a:solidFill>
                  <a:srgbClr val="FF0000"/>
                </a:solidFill>
              </a:rPr>
              <a:t>m totally committed to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739775" y="1369060"/>
            <a:ext cx="10304145" cy="3811905"/>
          </a:xfrm>
        </p:spPr>
        <p:txBody>
          <a:bodyPr>
            <a:normAutofit/>
          </a:bodyPr>
          <a:lstStyle/>
          <a:p>
            <a:r>
              <a:rPr lang="zh-CN" altLang="en-US"/>
              <a:t>【例句仿写】</a:t>
            </a:r>
            <a:endParaRPr lang="zh-CN" altLang="en-US"/>
          </a:p>
          <a:p>
            <a:pPr fontAlgn="auto">
              <a:lnSpc>
                <a:spcPct val="140000"/>
              </a:lnSpc>
            </a:pPr>
            <a:r>
              <a:rPr lang="zh-CN" altLang="en-US"/>
              <a:t>这个发展地区致力于创建一个完美的投资环境。</a:t>
            </a:r>
            <a:endParaRPr lang="zh-CN" altLang="en-US"/>
          </a:p>
          <a:p>
            <a:pPr fontAlgn="auto">
              <a:lnSpc>
                <a:spcPct val="140000"/>
              </a:lnSpc>
            </a:pPr>
            <a:r>
              <a:rPr lang="zh-CN" altLang="en-US"/>
              <a:t>__________________________________________________________________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03275" y="2030095"/>
            <a:ext cx="105854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300000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This develpment area is committed to creating a perfect investment enviroment .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9406" y="523514"/>
            <a:ext cx="10323646" cy="5835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sz="3200" b="1">
                <a:sym typeface="+mn-ea"/>
              </a:rPr>
              <a:t>Step 5 Summary</a:t>
            </a:r>
            <a:endParaRPr sz="3200" b="1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9550" y="1279525"/>
            <a:ext cx="114382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Read the following sentences again and then try to connect them into one possible passage according to the time order about Lu Xun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 life story and you can add proper details to make it perfect.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占位符 2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16375" y="257537"/>
            <a:ext cx="11559250" cy="6342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1755" y="-10160"/>
            <a:ext cx="5274310" cy="578485"/>
          </a:xfrm>
          <a:prstGeom prst="rect">
            <a:avLst/>
          </a:prstGeom>
          <a:solidFill>
            <a:srgbClr val="FFC000"/>
          </a:solidFill>
        </p:spPr>
        <p:txBody>
          <a:bodyPr vert="horz"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Step 3 Collocations </a:t>
            </a:r>
            <a:endParaRPr lang="zh-CN" altLang="en-US" sz="3200" b="1" spc="300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36864" y="2573002"/>
            <a:ext cx="2616162" cy="320738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</a:t>
            </a:r>
            <a:endParaRPr lang="zh-CN" altLang="en-US" sz="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233668" y="1943256"/>
            <a:ext cx="708576" cy="924692"/>
          </a:xfrm>
          <a:custGeom>
            <a:avLst/>
            <a:gdLst>
              <a:gd name="connsiteX0" fmla="*/ 454392 w 463299"/>
              <a:gd name="connsiteY0" fmla="*/ 223559 h 604605"/>
              <a:gd name="connsiteX1" fmla="*/ 463228 w 463299"/>
              <a:gd name="connsiteY1" fmla="*/ 245267 h 604605"/>
              <a:gd name="connsiteX2" fmla="*/ 451811 w 463299"/>
              <a:gd name="connsiteY2" fmla="*/ 388606 h 604605"/>
              <a:gd name="connsiteX3" fmla="*/ 450421 w 463299"/>
              <a:gd name="connsiteY3" fmla="*/ 403376 h 604605"/>
              <a:gd name="connsiteX4" fmla="*/ 441188 w 463299"/>
              <a:gd name="connsiteY4" fmla="*/ 448182 h 604605"/>
              <a:gd name="connsiteX5" fmla="*/ 431657 w 463299"/>
              <a:gd name="connsiteY5" fmla="*/ 462555 h 604605"/>
              <a:gd name="connsiteX6" fmla="*/ 386287 w 463299"/>
              <a:gd name="connsiteY6" fmla="*/ 510731 h 604605"/>
              <a:gd name="connsiteX7" fmla="*/ 339725 w 463299"/>
              <a:gd name="connsiteY7" fmla="*/ 560196 h 604605"/>
              <a:gd name="connsiteX8" fmla="*/ 324535 w 463299"/>
              <a:gd name="connsiteY8" fmla="*/ 583094 h 604605"/>
              <a:gd name="connsiteX9" fmla="*/ 315302 w 463299"/>
              <a:gd name="connsiteY9" fmla="*/ 604605 h 604605"/>
              <a:gd name="connsiteX10" fmla="*/ 245410 w 463299"/>
              <a:gd name="connsiteY10" fmla="*/ 604605 h 604605"/>
              <a:gd name="connsiteX11" fmla="*/ 246502 w 463299"/>
              <a:gd name="connsiteY11" fmla="*/ 601036 h 604605"/>
              <a:gd name="connsiteX12" fmla="*/ 274697 w 463299"/>
              <a:gd name="connsiteY12" fmla="*/ 520347 h 604605"/>
              <a:gd name="connsiteX13" fmla="*/ 281647 w 463299"/>
              <a:gd name="connsiteY13" fmla="*/ 505180 h 604605"/>
              <a:gd name="connsiteX14" fmla="*/ 343200 w 463299"/>
              <a:gd name="connsiteY14" fmla="*/ 431033 h 604605"/>
              <a:gd name="connsiteX15" fmla="*/ 365736 w 463299"/>
              <a:gd name="connsiteY15" fmla="*/ 406350 h 604605"/>
              <a:gd name="connsiteX16" fmla="*/ 399193 w 463299"/>
              <a:gd name="connsiteY16" fmla="*/ 372151 h 604605"/>
              <a:gd name="connsiteX17" fmla="*/ 417957 w 463299"/>
              <a:gd name="connsiteY17" fmla="*/ 371754 h 604605"/>
              <a:gd name="connsiteX18" fmla="*/ 411404 w 463299"/>
              <a:gd name="connsiteY18" fmla="*/ 413685 h 604605"/>
              <a:gd name="connsiteX19" fmla="*/ 380926 w 463299"/>
              <a:gd name="connsiteY19" fmla="*/ 464240 h 604605"/>
              <a:gd name="connsiteX20" fmla="*/ 375167 w 463299"/>
              <a:gd name="connsiteY20" fmla="*/ 473162 h 604605"/>
              <a:gd name="connsiteX21" fmla="*/ 420637 w 463299"/>
              <a:gd name="connsiteY21" fmla="*/ 411703 h 604605"/>
              <a:gd name="connsiteX22" fmla="*/ 426792 w 463299"/>
              <a:gd name="connsiteY22" fmla="*/ 366401 h 604605"/>
              <a:gd name="connsiteX23" fmla="*/ 401079 w 463299"/>
              <a:gd name="connsiteY23" fmla="*/ 362337 h 604605"/>
              <a:gd name="connsiteX24" fmla="*/ 399292 w 463299"/>
              <a:gd name="connsiteY24" fmla="*/ 362734 h 604605"/>
              <a:gd name="connsiteX25" fmla="*/ 399689 w 463299"/>
              <a:gd name="connsiteY25" fmla="*/ 361049 h 604605"/>
              <a:gd name="connsiteX26" fmla="*/ 426395 w 463299"/>
              <a:gd name="connsiteY26" fmla="*/ 252206 h 604605"/>
              <a:gd name="connsiteX27" fmla="*/ 430565 w 463299"/>
              <a:gd name="connsiteY27" fmla="*/ 241302 h 604605"/>
              <a:gd name="connsiteX28" fmla="*/ 454392 w 463299"/>
              <a:gd name="connsiteY28" fmla="*/ 223559 h 604605"/>
              <a:gd name="connsiteX29" fmla="*/ 8810 w 463299"/>
              <a:gd name="connsiteY29" fmla="*/ 223559 h 604605"/>
              <a:gd name="connsiteX30" fmla="*/ 32739 w 463299"/>
              <a:gd name="connsiteY30" fmla="*/ 241302 h 604605"/>
              <a:gd name="connsiteX31" fmla="*/ 36910 w 463299"/>
              <a:gd name="connsiteY31" fmla="*/ 252206 h 604605"/>
              <a:gd name="connsiteX32" fmla="*/ 63520 w 463299"/>
              <a:gd name="connsiteY32" fmla="*/ 361049 h 604605"/>
              <a:gd name="connsiteX33" fmla="*/ 64016 w 463299"/>
              <a:gd name="connsiteY33" fmla="*/ 362734 h 604605"/>
              <a:gd name="connsiteX34" fmla="*/ 62229 w 463299"/>
              <a:gd name="connsiteY34" fmla="*/ 362337 h 604605"/>
              <a:gd name="connsiteX35" fmla="*/ 36413 w 463299"/>
              <a:gd name="connsiteY35" fmla="*/ 366401 h 604605"/>
              <a:gd name="connsiteX36" fmla="*/ 42668 w 463299"/>
              <a:gd name="connsiteY36" fmla="*/ 411703 h 604605"/>
              <a:gd name="connsiteX37" fmla="*/ 88144 w 463299"/>
              <a:gd name="connsiteY37" fmla="*/ 473162 h 604605"/>
              <a:gd name="connsiteX38" fmla="*/ 82385 w 463299"/>
              <a:gd name="connsiteY38" fmla="*/ 464240 h 604605"/>
              <a:gd name="connsiteX39" fmla="*/ 51903 w 463299"/>
              <a:gd name="connsiteY39" fmla="*/ 413685 h 604605"/>
              <a:gd name="connsiteX40" fmla="*/ 45250 w 463299"/>
              <a:gd name="connsiteY40" fmla="*/ 371754 h 604605"/>
              <a:gd name="connsiteX41" fmla="*/ 64016 w 463299"/>
              <a:gd name="connsiteY41" fmla="*/ 372151 h 604605"/>
              <a:gd name="connsiteX42" fmla="*/ 97477 w 463299"/>
              <a:gd name="connsiteY42" fmla="*/ 406350 h 604605"/>
              <a:gd name="connsiteX43" fmla="*/ 120017 w 463299"/>
              <a:gd name="connsiteY43" fmla="*/ 431033 h 604605"/>
              <a:gd name="connsiteX44" fmla="*/ 181578 w 463299"/>
              <a:gd name="connsiteY44" fmla="*/ 505180 h 604605"/>
              <a:gd name="connsiteX45" fmla="*/ 188627 w 463299"/>
              <a:gd name="connsiteY45" fmla="*/ 520347 h 604605"/>
              <a:gd name="connsiteX46" fmla="*/ 216826 w 463299"/>
              <a:gd name="connsiteY46" fmla="*/ 601036 h 604605"/>
              <a:gd name="connsiteX47" fmla="*/ 217819 w 463299"/>
              <a:gd name="connsiteY47" fmla="*/ 604605 h 604605"/>
              <a:gd name="connsiteX48" fmla="*/ 148017 w 463299"/>
              <a:gd name="connsiteY48" fmla="*/ 604605 h 604605"/>
              <a:gd name="connsiteX49" fmla="*/ 138684 w 463299"/>
              <a:gd name="connsiteY49" fmla="*/ 583094 h 604605"/>
              <a:gd name="connsiteX50" fmla="*/ 123591 w 463299"/>
              <a:gd name="connsiteY50" fmla="*/ 560196 h 604605"/>
              <a:gd name="connsiteX51" fmla="*/ 76924 w 463299"/>
              <a:gd name="connsiteY51" fmla="*/ 510731 h 604605"/>
              <a:gd name="connsiteX52" fmla="*/ 31647 w 463299"/>
              <a:gd name="connsiteY52" fmla="*/ 462555 h 604605"/>
              <a:gd name="connsiteX53" fmla="*/ 22016 w 463299"/>
              <a:gd name="connsiteY53" fmla="*/ 448182 h 604605"/>
              <a:gd name="connsiteX54" fmla="*/ 12782 w 463299"/>
              <a:gd name="connsiteY54" fmla="*/ 403277 h 604605"/>
              <a:gd name="connsiteX55" fmla="*/ 11392 w 463299"/>
              <a:gd name="connsiteY55" fmla="*/ 388507 h 604605"/>
              <a:gd name="connsiteX56" fmla="*/ 72 w 463299"/>
              <a:gd name="connsiteY56" fmla="*/ 245267 h 604605"/>
              <a:gd name="connsiteX57" fmla="*/ 8810 w 463299"/>
              <a:gd name="connsiteY57" fmla="*/ 223559 h 604605"/>
              <a:gd name="connsiteX58" fmla="*/ 355234 w 463299"/>
              <a:gd name="connsiteY58" fmla="*/ 208098 h 604605"/>
              <a:gd name="connsiteX59" fmla="*/ 362182 w 463299"/>
              <a:gd name="connsiteY59" fmla="*/ 210375 h 604605"/>
              <a:gd name="connsiteX60" fmla="*/ 387990 w 463299"/>
              <a:gd name="connsiteY60" fmla="*/ 228397 h 604605"/>
              <a:gd name="connsiteX61" fmla="*/ 391067 w 463299"/>
              <a:gd name="connsiteY61" fmla="*/ 245429 h 604605"/>
              <a:gd name="connsiteX62" fmla="*/ 380942 w 463299"/>
              <a:gd name="connsiteY62" fmla="*/ 250578 h 604605"/>
              <a:gd name="connsiteX63" fmla="*/ 373994 w 463299"/>
              <a:gd name="connsiteY63" fmla="*/ 248400 h 604605"/>
              <a:gd name="connsiteX64" fmla="*/ 348186 w 463299"/>
              <a:gd name="connsiteY64" fmla="*/ 230378 h 604605"/>
              <a:gd name="connsiteX65" fmla="*/ 345109 w 463299"/>
              <a:gd name="connsiteY65" fmla="*/ 213346 h 604605"/>
              <a:gd name="connsiteX66" fmla="*/ 355234 w 463299"/>
              <a:gd name="connsiteY66" fmla="*/ 208098 h 604605"/>
              <a:gd name="connsiteX67" fmla="*/ 108105 w 463299"/>
              <a:gd name="connsiteY67" fmla="*/ 208098 h 604605"/>
              <a:gd name="connsiteX68" fmla="*/ 118123 w 463299"/>
              <a:gd name="connsiteY68" fmla="*/ 213346 h 604605"/>
              <a:gd name="connsiteX69" fmla="*/ 115147 w 463299"/>
              <a:gd name="connsiteY69" fmla="*/ 230378 h 604605"/>
              <a:gd name="connsiteX70" fmla="*/ 89360 w 463299"/>
              <a:gd name="connsiteY70" fmla="*/ 248400 h 604605"/>
              <a:gd name="connsiteX71" fmla="*/ 82318 w 463299"/>
              <a:gd name="connsiteY71" fmla="*/ 250578 h 604605"/>
              <a:gd name="connsiteX72" fmla="*/ 72300 w 463299"/>
              <a:gd name="connsiteY72" fmla="*/ 245429 h 604605"/>
              <a:gd name="connsiteX73" fmla="*/ 75276 w 463299"/>
              <a:gd name="connsiteY73" fmla="*/ 228397 h 604605"/>
              <a:gd name="connsiteX74" fmla="*/ 101063 w 463299"/>
              <a:gd name="connsiteY74" fmla="*/ 210375 h 604605"/>
              <a:gd name="connsiteX75" fmla="*/ 108105 w 463299"/>
              <a:gd name="connsiteY75" fmla="*/ 208098 h 604605"/>
              <a:gd name="connsiteX76" fmla="*/ 255572 w 463299"/>
              <a:gd name="connsiteY76" fmla="*/ 194126 h 604605"/>
              <a:gd name="connsiteX77" fmla="*/ 234020 w 463299"/>
              <a:gd name="connsiteY77" fmla="*/ 333140 h 604605"/>
              <a:gd name="connsiteX78" fmla="*/ 229451 w 463299"/>
              <a:gd name="connsiteY78" fmla="*/ 333140 h 604605"/>
              <a:gd name="connsiteX79" fmla="*/ 207799 w 463299"/>
              <a:gd name="connsiteY79" fmla="*/ 194225 h 604605"/>
              <a:gd name="connsiteX80" fmla="*/ 230245 w 463299"/>
              <a:gd name="connsiteY80" fmla="*/ 198486 h 604605"/>
              <a:gd name="connsiteX81" fmla="*/ 232927 w 463299"/>
              <a:gd name="connsiteY81" fmla="*/ 198486 h 604605"/>
              <a:gd name="connsiteX82" fmla="*/ 200548 w 463299"/>
              <a:gd name="connsiteY82" fmla="*/ 178337 h 604605"/>
              <a:gd name="connsiteX83" fmla="*/ 194295 w 463299"/>
              <a:gd name="connsiteY83" fmla="*/ 180220 h 604605"/>
              <a:gd name="connsiteX84" fmla="*/ 192211 w 463299"/>
              <a:gd name="connsiteY84" fmla="*/ 186366 h 604605"/>
              <a:gd name="connsiteX85" fmla="*/ 216429 w 463299"/>
              <a:gd name="connsiteY85" fmla="*/ 341305 h 604605"/>
              <a:gd name="connsiteX86" fmla="*/ 223377 w 463299"/>
              <a:gd name="connsiteY86" fmla="*/ 347252 h 604605"/>
              <a:gd name="connsiteX87" fmla="*/ 240051 w 463299"/>
              <a:gd name="connsiteY87" fmla="*/ 347252 h 604605"/>
              <a:gd name="connsiteX88" fmla="*/ 246999 w 463299"/>
              <a:gd name="connsiteY88" fmla="*/ 341305 h 604605"/>
              <a:gd name="connsiteX89" fmla="*/ 271018 w 463299"/>
              <a:gd name="connsiteY89" fmla="*/ 186366 h 604605"/>
              <a:gd name="connsiteX90" fmla="*/ 269033 w 463299"/>
              <a:gd name="connsiteY90" fmla="*/ 180220 h 604605"/>
              <a:gd name="connsiteX91" fmla="*/ 262780 w 463299"/>
              <a:gd name="connsiteY91" fmla="*/ 178337 h 604605"/>
              <a:gd name="connsiteX92" fmla="*/ 231714 w 463299"/>
              <a:gd name="connsiteY92" fmla="*/ 184384 h 604605"/>
              <a:gd name="connsiteX93" fmla="*/ 380942 w 463299"/>
              <a:gd name="connsiteY93" fmla="*/ 85455 h 604605"/>
              <a:gd name="connsiteX94" fmla="*/ 391067 w 463299"/>
              <a:gd name="connsiteY94" fmla="*/ 90613 h 604605"/>
              <a:gd name="connsiteX95" fmla="*/ 387990 w 463299"/>
              <a:gd name="connsiteY95" fmla="*/ 107673 h 604605"/>
              <a:gd name="connsiteX96" fmla="*/ 362182 w 463299"/>
              <a:gd name="connsiteY96" fmla="*/ 125725 h 604605"/>
              <a:gd name="connsiteX97" fmla="*/ 355234 w 463299"/>
              <a:gd name="connsiteY97" fmla="*/ 128006 h 604605"/>
              <a:gd name="connsiteX98" fmla="*/ 345109 w 463299"/>
              <a:gd name="connsiteY98" fmla="*/ 122749 h 604605"/>
              <a:gd name="connsiteX99" fmla="*/ 348186 w 463299"/>
              <a:gd name="connsiteY99" fmla="*/ 105689 h 604605"/>
              <a:gd name="connsiteX100" fmla="*/ 373994 w 463299"/>
              <a:gd name="connsiteY100" fmla="*/ 87637 h 604605"/>
              <a:gd name="connsiteX101" fmla="*/ 380942 w 463299"/>
              <a:gd name="connsiteY101" fmla="*/ 85455 h 604605"/>
              <a:gd name="connsiteX102" fmla="*/ 82318 w 463299"/>
              <a:gd name="connsiteY102" fmla="*/ 85455 h 604605"/>
              <a:gd name="connsiteX103" fmla="*/ 89360 w 463299"/>
              <a:gd name="connsiteY103" fmla="*/ 87637 h 604605"/>
              <a:gd name="connsiteX104" fmla="*/ 115147 w 463299"/>
              <a:gd name="connsiteY104" fmla="*/ 105689 h 604605"/>
              <a:gd name="connsiteX105" fmla="*/ 118123 w 463299"/>
              <a:gd name="connsiteY105" fmla="*/ 122749 h 604605"/>
              <a:gd name="connsiteX106" fmla="*/ 108105 w 463299"/>
              <a:gd name="connsiteY106" fmla="*/ 128006 h 604605"/>
              <a:gd name="connsiteX107" fmla="*/ 101063 w 463299"/>
              <a:gd name="connsiteY107" fmla="*/ 125725 h 604605"/>
              <a:gd name="connsiteX108" fmla="*/ 75276 w 463299"/>
              <a:gd name="connsiteY108" fmla="*/ 107673 h 604605"/>
              <a:gd name="connsiteX109" fmla="*/ 72300 w 463299"/>
              <a:gd name="connsiteY109" fmla="*/ 90613 h 604605"/>
              <a:gd name="connsiteX110" fmla="*/ 82318 w 463299"/>
              <a:gd name="connsiteY110" fmla="*/ 85455 h 604605"/>
              <a:gd name="connsiteX111" fmla="*/ 231615 w 463299"/>
              <a:gd name="connsiteY111" fmla="*/ 65132 h 604605"/>
              <a:gd name="connsiteX112" fmla="*/ 339403 w 463299"/>
              <a:gd name="connsiteY112" fmla="*/ 172786 h 604605"/>
              <a:gd name="connsiteX113" fmla="*/ 304168 w 463299"/>
              <a:gd name="connsiteY113" fmla="*/ 268643 h 604605"/>
              <a:gd name="connsiteX114" fmla="*/ 272110 w 463299"/>
              <a:gd name="connsiteY114" fmla="*/ 353002 h 604605"/>
              <a:gd name="connsiteX115" fmla="*/ 271812 w 463299"/>
              <a:gd name="connsiteY115" fmla="*/ 354984 h 604605"/>
              <a:gd name="connsiteX116" fmla="*/ 275881 w 463299"/>
              <a:gd name="connsiteY116" fmla="*/ 363113 h 604605"/>
              <a:gd name="connsiteX117" fmla="*/ 218811 w 463299"/>
              <a:gd name="connsiteY117" fmla="*/ 371836 h 604605"/>
              <a:gd name="connsiteX118" fmla="*/ 281737 w 463299"/>
              <a:gd name="connsiteY118" fmla="*/ 383236 h 604605"/>
              <a:gd name="connsiteX119" fmla="*/ 231323 w 463299"/>
              <a:gd name="connsiteY119" fmla="*/ 394444 h 604605"/>
              <a:gd name="connsiteX120" fmla="*/ 231123 w 463299"/>
              <a:gd name="connsiteY120" fmla="*/ 394448 h 604605"/>
              <a:gd name="connsiteX121" fmla="*/ 230408 w 463299"/>
              <a:gd name="connsiteY121" fmla="*/ 394432 h 604605"/>
              <a:gd name="connsiteX122" fmla="*/ 221987 w 463299"/>
              <a:gd name="connsiteY122" fmla="*/ 394636 h 604605"/>
              <a:gd name="connsiteX123" fmla="*/ 231123 w 463299"/>
              <a:gd name="connsiteY123" fmla="*/ 394448 h 604605"/>
              <a:gd name="connsiteX124" fmla="*/ 248934 w 463299"/>
              <a:gd name="connsiteY124" fmla="*/ 394859 h 604605"/>
              <a:gd name="connsiteX125" fmla="*/ 275881 w 463299"/>
              <a:gd name="connsiteY125" fmla="*/ 403855 h 604605"/>
              <a:gd name="connsiteX126" fmla="*/ 265857 w 463299"/>
              <a:gd name="connsiteY126" fmla="*/ 413867 h 604605"/>
              <a:gd name="connsiteX127" fmla="*/ 197472 w 463299"/>
              <a:gd name="connsiteY127" fmla="*/ 413867 h 604605"/>
              <a:gd name="connsiteX128" fmla="*/ 187348 w 463299"/>
              <a:gd name="connsiteY128" fmla="*/ 403855 h 604605"/>
              <a:gd name="connsiteX129" fmla="*/ 193204 w 463299"/>
              <a:gd name="connsiteY129" fmla="*/ 394636 h 604605"/>
              <a:gd name="connsiteX130" fmla="*/ 181591 w 463299"/>
              <a:gd name="connsiteY130" fmla="*/ 383236 h 604605"/>
              <a:gd name="connsiteX131" fmla="*/ 192509 w 463299"/>
              <a:gd name="connsiteY131" fmla="*/ 371836 h 604605"/>
              <a:gd name="connsiteX132" fmla="*/ 187348 w 463299"/>
              <a:gd name="connsiteY132" fmla="*/ 363113 h 604605"/>
              <a:gd name="connsiteX133" fmla="*/ 191417 w 463299"/>
              <a:gd name="connsiteY133" fmla="*/ 354984 h 604605"/>
              <a:gd name="connsiteX134" fmla="*/ 191219 w 463299"/>
              <a:gd name="connsiteY134" fmla="*/ 353002 h 604605"/>
              <a:gd name="connsiteX135" fmla="*/ 159259 w 463299"/>
              <a:gd name="connsiteY135" fmla="*/ 268842 h 604605"/>
              <a:gd name="connsiteX136" fmla="*/ 123826 w 463299"/>
              <a:gd name="connsiteY136" fmla="*/ 172786 h 604605"/>
              <a:gd name="connsiteX137" fmla="*/ 231615 w 463299"/>
              <a:gd name="connsiteY137" fmla="*/ 65132 h 604605"/>
              <a:gd name="connsiteX138" fmla="*/ 231601 w 463299"/>
              <a:gd name="connsiteY138" fmla="*/ 0 h 604605"/>
              <a:gd name="connsiteX139" fmla="*/ 243929 w 463299"/>
              <a:gd name="connsiteY139" fmla="*/ 12293 h 604605"/>
              <a:gd name="connsiteX140" fmla="*/ 243929 w 463299"/>
              <a:gd name="connsiteY140" fmla="*/ 39855 h 604605"/>
              <a:gd name="connsiteX141" fmla="*/ 231601 w 463299"/>
              <a:gd name="connsiteY141" fmla="*/ 52148 h 604605"/>
              <a:gd name="connsiteX142" fmla="*/ 219372 w 463299"/>
              <a:gd name="connsiteY142" fmla="*/ 39855 h 604605"/>
              <a:gd name="connsiteX143" fmla="*/ 219372 w 463299"/>
              <a:gd name="connsiteY143" fmla="*/ 12293 h 604605"/>
              <a:gd name="connsiteX144" fmla="*/ 231601 w 463299"/>
              <a:gd name="connsiteY144" fmla="*/ 0 h 6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3299" h="604605">
                <a:moveTo>
                  <a:pt x="454392" y="223559"/>
                </a:moveTo>
                <a:cubicBezTo>
                  <a:pt x="458065" y="224550"/>
                  <a:pt x="464022" y="228713"/>
                  <a:pt x="463228" y="245267"/>
                </a:cubicBezTo>
                <a:lnTo>
                  <a:pt x="451811" y="388606"/>
                </a:lnTo>
                <a:cubicBezTo>
                  <a:pt x="451314" y="393265"/>
                  <a:pt x="450818" y="398122"/>
                  <a:pt x="450421" y="403376"/>
                </a:cubicBezTo>
                <a:cubicBezTo>
                  <a:pt x="449130" y="419236"/>
                  <a:pt x="447740" y="435592"/>
                  <a:pt x="441188" y="448182"/>
                </a:cubicBezTo>
                <a:cubicBezTo>
                  <a:pt x="438507" y="453435"/>
                  <a:pt x="435430" y="458094"/>
                  <a:pt x="431657" y="462555"/>
                </a:cubicBezTo>
                <a:cubicBezTo>
                  <a:pt x="424906" y="470684"/>
                  <a:pt x="406142" y="490113"/>
                  <a:pt x="386287" y="510731"/>
                </a:cubicBezTo>
                <a:cubicBezTo>
                  <a:pt x="367027" y="530755"/>
                  <a:pt x="346972" y="551572"/>
                  <a:pt x="339725" y="560196"/>
                </a:cubicBezTo>
                <a:cubicBezTo>
                  <a:pt x="333967" y="567036"/>
                  <a:pt x="329003" y="574470"/>
                  <a:pt x="324535" y="583094"/>
                </a:cubicBezTo>
                <a:cubicBezTo>
                  <a:pt x="320961" y="590033"/>
                  <a:pt x="317983" y="597270"/>
                  <a:pt x="315302" y="604605"/>
                </a:cubicBezTo>
                <a:lnTo>
                  <a:pt x="245410" y="604605"/>
                </a:lnTo>
                <a:lnTo>
                  <a:pt x="246502" y="601036"/>
                </a:lnTo>
                <a:cubicBezTo>
                  <a:pt x="254841" y="572587"/>
                  <a:pt x="264074" y="546120"/>
                  <a:pt x="274697" y="520347"/>
                </a:cubicBezTo>
                <a:cubicBezTo>
                  <a:pt x="276782" y="515192"/>
                  <a:pt x="279165" y="510037"/>
                  <a:pt x="281647" y="505180"/>
                </a:cubicBezTo>
                <a:cubicBezTo>
                  <a:pt x="298326" y="473063"/>
                  <a:pt x="321160" y="451651"/>
                  <a:pt x="343200" y="431033"/>
                </a:cubicBezTo>
                <a:cubicBezTo>
                  <a:pt x="349454" y="425184"/>
                  <a:pt x="357397" y="416064"/>
                  <a:pt x="365736" y="406350"/>
                </a:cubicBezTo>
                <a:cubicBezTo>
                  <a:pt x="378047" y="392274"/>
                  <a:pt x="390754" y="377702"/>
                  <a:pt x="399193" y="372151"/>
                </a:cubicBezTo>
                <a:cubicBezTo>
                  <a:pt x="406937" y="367095"/>
                  <a:pt x="413291" y="366996"/>
                  <a:pt x="417957" y="371754"/>
                </a:cubicBezTo>
                <a:cubicBezTo>
                  <a:pt x="424807" y="378693"/>
                  <a:pt x="422821" y="391580"/>
                  <a:pt x="411404" y="413685"/>
                </a:cubicBezTo>
                <a:cubicBezTo>
                  <a:pt x="403760" y="428455"/>
                  <a:pt x="392641" y="445803"/>
                  <a:pt x="380926" y="464240"/>
                </a:cubicBezTo>
                <a:cubicBezTo>
                  <a:pt x="379039" y="467214"/>
                  <a:pt x="377054" y="470188"/>
                  <a:pt x="375167" y="473162"/>
                </a:cubicBezTo>
                <a:cubicBezTo>
                  <a:pt x="395917" y="450462"/>
                  <a:pt x="411206" y="429843"/>
                  <a:pt x="420637" y="411703"/>
                </a:cubicBezTo>
                <a:cubicBezTo>
                  <a:pt x="431459" y="390886"/>
                  <a:pt x="433643" y="374827"/>
                  <a:pt x="426792" y="366401"/>
                </a:cubicBezTo>
                <a:cubicBezTo>
                  <a:pt x="422027" y="360553"/>
                  <a:pt x="412893" y="359066"/>
                  <a:pt x="401079" y="362337"/>
                </a:cubicBezTo>
                <a:lnTo>
                  <a:pt x="399292" y="362734"/>
                </a:lnTo>
                <a:lnTo>
                  <a:pt x="399689" y="361049"/>
                </a:lnTo>
                <a:cubicBezTo>
                  <a:pt x="399888" y="360057"/>
                  <a:pt x="421729" y="269355"/>
                  <a:pt x="426395" y="252206"/>
                </a:cubicBezTo>
                <a:cubicBezTo>
                  <a:pt x="427388" y="248340"/>
                  <a:pt x="428778" y="244673"/>
                  <a:pt x="430565" y="241302"/>
                </a:cubicBezTo>
                <a:cubicBezTo>
                  <a:pt x="436919" y="229011"/>
                  <a:pt x="446946" y="221576"/>
                  <a:pt x="454392" y="223559"/>
                </a:cubicBezTo>
                <a:close/>
                <a:moveTo>
                  <a:pt x="8810" y="223559"/>
                </a:moveTo>
                <a:cubicBezTo>
                  <a:pt x="16257" y="221576"/>
                  <a:pt x="26385" y="229011"/>
                  <a:pt x="32739" y="241302"/>
                </a:cubicBezTo>
                <a:cubicBezTo>
                  <a:pt x="34427" y="244673"/>
                  <a:pt x="35917" y="248340"/>
                  <a:pt x="36910" y="252206"/>
                </a:cubicBezTo>
                <a:cubicBezTo>
                  <a:pt x="41477" y="269355"/>
                  <a:pt x="63321" y="360057"/>
                  <a:pt x="63520" y="361049"/>
                </a:cubicBezTo>
                <a:lnTo>
                  <a:pt x="64016" y="362734"/>
                </a:lnTo>
                <a:lnTo>
                  <a:pt x="62229" y="362337"/>
                </a:lnTo>
                <a:cubicBezTo>
                  <a:pt x="50413" y="359066"/>
                  <a:pt x="41278" y="360553"/>
                  <a:pt x="36413" y="366401"/>
                </a:cubicBezTo>
                <a:cubicBezTo>
                  <a:pt x="29661" y="374827"/>
                  <a:pt x="31846" y="390886"/>
                  <a:pt x="42668" y="411703"/>
                </a:cubicBezTo>
                <a:cubicBezTo>
                  <a:pt x="52002" y="429843"/>
                  <a:pt x="67293" y="450462"/>
                  <a:pt x="88144" y="473162"/>
                </a:cubicBezTo>
                <a:cubicBezTo>
                  <a:pt x="86158" y="470188"/>
                  <a:pt x="84272" y="467214"/>
                  <a:pt x="82385" y="464240"/>
                </a:cubicBezTo>
                <a:cubicBezTo>
                  <a:pt x="70669" y="445803"/>
                  <a:pt x="59548" y="428455"/>
                  <a:pt x="51903" y="413685"/>
                </a:cubicBezTo>
                <a:cubicBezTo>
                  <a:pt x="40484" y="391580"/>
                  <a:pt x="38399" y="378693"/>
                  <a:pt x="45250" y="371754"/>
                </a:cubicBezTo>
                <a:cubicBezTo>
                  <a:pt x="50016" y="366996"/>
                  <a:pt x="56371" y="367095"/>
                  <a:pt x="64016" y="372151"/>
                </a:cubicBezTo>
                <a:cubicBezTo>
                  <a:pt x="72555" y="377702"/>
                  <a:pt x="85265" y="392274"/>
                  <a:pt x="97477" y="406350"/>
                </a:cubicBezTo>
                <a:cubicBezTo>
                  <a:pt x="105917" y="416064"/>
                  <a:pt x="113861" y="425184"/>
                  <a:pt x="120017" y="431033"/>
                </a:cubicBezTo>
                <a:cubicBezTo>
                  <a:pt x="142159" y="451651"/>
                  <a:pt x="164996" y="473063"/>
                  <a:pt x="181578" y="505180"/>
                </a:cubicBezTo>
                <a:cubicBezTo>
                  <a:pt x="184159" y="510037"/>
                  <a:pt x="186542" y="515192"/>
                  <a:pt x="188627" y="520347"/>
                </a:cubicBezTo>
                <a:cubicBezTo>
                  <a:pt x="199152" y="546120"/>
                  <a:pt x="208386" y="572488"/>
                  <a:pt x="216826" y="601036"/>
                </a:cubicBezTo>
                <a:lnTo>
                  <a:pt x="217819" y="604605"/>
                </a:lnTo>
                <a:lnTo>
                  <a:pt x="148017" y="604605"/>
                </a:lnTo>
                <a:cubicBezTo>
                  <a:pt x="145336" y="597270"/>
                  <a:pt x="142258" y="590033"/>
                  <a:pt x="138684" y="583094"/>
                </a:cubicBezTo>
                <a:cubicBezTo>
                  <a:pt x="134215" y="574470"/>
                  <a:pt x="129251" y="567036"/>
                  <a:pt x="123591" y="560196"/>
                </a:cubicBezTo>
                <a:cubicBezTo>
                  <a:pt x="116244" y="551572"/>
                  <a:pt x="96286" y="530755"/>
                  <a:pt x="76924" y="510731"/>
                </a:cubicBezTo>
                <a:cubicBezTo>
                  <a:pt x="57066" y="490113"/>
                  <a:pt x="38399" y="470684"/>
                  <a:pt x="31647" y="462555"/>
                </a:cubicBezTo>
                <a:cubicBezTo>
                  <a:pt x="27874" y="458094"/>
                  <a:pt x="24697" y="453336"/>
                  <a:pt x="22016" y="448182"/>
                </a:cubicBezTo>
                <a:cubicBezTo>
                  <a:pt x="15562" y="435592"/>
                  <a:pt x="14172" y="419236"/>
                  <a:pt x="12782" y="403277"/>
                </a:cubicBezTo>
                <a:cubicBezTo>
                  <a:pt x="12385" y="398122"/>
                  <a:pt x="11987" y="393265"/>
                  <a:pt x="11392" y="388507"/>
                </a:cubicBezTo>
                <a:lnTo>
                  <a:pt x="72" y="245267"/>
                </a:lnTo>
                <a:cubicBezTo>
                  <a:pt x="-722" y="228713"/>
                  <a:pt x="5236" y="224550"/>
                  <a:pt x="8810" y="223559"/>
                </a:cubicBezTo>
                <a:close/>
                <a:moveTo>
                  <a:pt x="355234" y="208098"/>
                </a:moveTo>
                <a:cubicBezTo>
                  <a:pt x="357715" y="208098"/>
                  <a:pt x="360197" y="208890"/>
                  <a:pt x="362182" y="210375"/>
                </a:cubicBezTo>
                <a:lnTo>
                  <a:pt x="387990" y="228397"/>
                </a:lnTo>
                <a:cubicBezTo>
                  <a:pt x="393548" y="232259"/>
                  <a:pt x="394938" y="239884"/>
                  <a:pt x="391067" y="245429"/>
                </a:cubicBezTo>
                <a:cubicBezTo>
                  <a:pt x="388784" y="248697"/>
                  <a:pt x="385012" y="250578"/>
                  <a:pt x="380942" y="250578"/>
                </a:cubicBezTo>
                <a:cubicBezTo>
                  <a:pt x="378461" y="250578"/>
                  <a:pt x="375979" y="249885"/>
                  <a:pt x="373994" y="248400"/>
                </a:cubicBezTo>
                <a:lnTo>
                  <a:pt x="348186" y="230378"/>
                </a:lnTo>
                <a:cubicBezTo>
                  <a:pt x="342628" y="226516"/>
                  <a:pt x="341238" y="218891"/>
                  <a:pt x="345109" y="213346"/>
                </a:cubicBezTo>
                <a:cubicBezTo>
                  <a:pt x="347392" y="210078"/>
                  <a:pt x="351164" y="208098"/>
                  <a:pt x="355234" y="208098"/>
                </a:cubicBezTo>
                <a:close/>
                <a:moveTo>
                  <a:pt x="108105" y="208098"/>
                </a:moveTo>
                <a:cubicBezTo>
                  <a:pt x="112073" y="208098"/>
                  <a:pt x="115842" y="210078"/>
                  <a:pt x="118123" y="213346"/>
                </a:cubicBezTo>
                <a:cubicBezTo>
                  <a:pt x="121991" y="218891"/>
                  <a:pt x="120702" y="226516"/>
                  <a:pt x="115147" y="230378"/>
                </a:cubicBezTo>
                <a:lnTo>
                  <a:pt x="89360" y="248400"/>
                </a:lnTo>
                <a:cubicBezTo>
                  <a:pt x="87277" y="249885"/>
                  <a:pt x="84896" y="250578"/>
                  <a:pt x="82318" y="250578"/>
                </a:cubicBezTo>
                <a:cubicBezTo>
                  <a:pt x="78350" y="250578"/>
                  <a:pt x="74581" y="248697"/>
                  <a:pt x="72300" y="245429"/>
                </a:cubicBezTo>
                <a:cubicBezTo>
                  <a:pt x="68432" y="239884"/>
                  <a:pt x="69821" y="232259"/>
                  <a:pt x="75276" y="228397"/>
                </a:cubicBezTo>
                <a:lnTo>
                  <a:pt x="101063" y="210375"/>
                </a:lnTo>
                <a:cubicBezTo>
                  <a:pt x="103146" y="208890"/>
                  <a:pt x="105626" y="208098"/>
                  <a:pt x="108105" y="208098"/>
                </a:cubicBezTo>
                <a:close/>
                <a:moveTo>
                  <a:pt x="255572" y="194126"/>
                </a:moveTo>
                <a:lnTo>
                  <a:pt x="234020" y="333140"/>
                </a:lnTo>
                <a:lnTo>
                  <a:pt x="229451" y="333140"/>
                </a:lnTo>
                <a:lnTo>
                  <a:pt x="207799" y="194225"/>
                </a:lnTo>
                <a:lnTo>
                  <a:pt x="230245" y="198486"/>
                </a:lnTo>
                <a:cubicBezTo>
                  <a:pt x="231139" y="198684"/>
                  <a:pt x="232033" y="198684"/>
                  <a:pt x="232927" y="198486"/>
                </a:cubicBezTo>
                <a:close/>
                <a:moveTo>
                  <a:pt x="200548" y="178337"/>
                </a:moveTo>
                <a:cubicBezTo>
                  <a:pt x="198266" y="177941"/>
                  <a:pt x="195983" y="178634"/>
                  <a:pt x="194295" y="180220"/>
                </a:cubicBezTo>
                <a:cubicBezTo>
                  <a:pt x="192608" y="181807"/>
                  <a:pt x="191913" y="184087"/>
                  <a:pt x="192211" y="186366"/>
                </a:cubicBezTo>
                <a:lnTo>
                  <a:pt x="216429" y="341305"/>
                </a:lnTo>
                <a:cubicBezTo>
                  <a:pt x="216925" y="344774"/>
                  <a:pt x="219903" y="347252"/>
                  <a:pt x="223377" y="347252"/>
                </a:cubicBezTo>
                <a:lnTo>
                  <a:pt x="240051" y="347252"/>
                </a:lnTo>
                <a:cubicBezTo>
                  <a:pt x="243525" y="347252"/>
                  <a:pt x="246502" y="344774"/>
                  <a:pt x="246999" y="341305"/>
                </a:cubicBezTo>
                <a:lnTo>
                  <a:pt x="271018" y="186366"/>
                </a:lnTo>
                <a:cubicBezTo>
                  <a:pt x="271415" y="184087"/>
                  <a:pt x="270621" y="181807"/>
                  <a:pt x="269033" y="180220"/>
                </a:cubicBezTo>
                <a:cubicBezTo>
                  <a:pt x="267345" y="178634"/>
                  <a:pt x="265063" y="177941"/>
                  <a:pt x="262780" y="178337"/>
                </a:cubicBezTo>
                <a:lnTo>
                  <a:pt x="231714" y="184384"/>
                </a:lnTo>
                <a:close/>
                <a:moveTo>
                  <a:pt x="380942" y="85455"/>
                </a:moveTo>
                <a:cubicBezTo>
                  <a:pt x="385012" y="85455"/>
                  <a:pt x="388685" y="87340"/>
                  <a:pt x="391067" y="90613"/>
                </a:cubicBezTo>
                <a:cubicBezTo>
                  <a:pt x="394938" y="96167"/>
                  <a:pt x="393548" y="103804"/>
                  <a:pt x="387990" y="107673"/>
                </a:cubicBezTo>
                <a:lnTo>
                  <a:pt x="362182" y="125725"/>
                </a:lnTo>
                <a:cubicBezTo>
                  <a:pt x="360098" y="127213"/>
                  <a:pt x="357715" y="128006"/>
                  <a:pt x="355234" y="128006"/>
                </a:cubicBezTo>
                <a:cubicBezTo>
                  <a:pt x="351164" y="128006"/>
                  <a:pt x="347392" y="126022"/>
                  <a:pt x="345109" y="122749"/>
                </a:cubicBezTo>
                <a:cubicBezTo>
                  <a:pt x="341238" y="117195"/>
                  <a:pt x="342628" y="109557"/>
                  <a:pt x="348186" y="105689"/>
                </a:cubicBezTo>
                <a:lnTo>
                  <a:pt x="373994" y="87637"/>
                </a:lnTo>
                <a:cubicBezTo>
                  <a:pt x="375979" y="86149"/>
                  <a:pt x="378461" y="85455"/>
                  <a:pt x="380942" y="85455"/>
                </a:cubicBezTo>
                <a:close/>
                <a:moveTo>
                  <a:pt x="82318" y="85455"/>
                </a:moveTo>
                <a:cubicBezTo>
                  <a:pt x="84896" y="85455"/>
                  <a:pt x="87277" y="86149"/>
                  <a:pt x="89360" y="87637"/>
                </a:cubicBezTo>
                <a:lnTo>
                  <a:pt x="115147" y="105689"/>
                </a:lnTo>
                <a:cubicBezTo>
                  <a:pt x="120702" y="109557"/>
                  <a:pt x="121991" y="117195"/>
                  <a:pt x="118123" y="122749"/>
                </a:cubicBezTo>
                <a:cubicBezTo>
                  <a:pt x="115842" y="126022"/>
                  <a:pt x="112073" y="128006"/>
                  <a:pt x="108105" y="128006"/>
                </a:cubicBezTo>
                <a:cubicBezTo>
                  <a:pt x="105626" y="128006"/>
                  <a:pt x="103146" y="127213"/>
                  <a:pt x="101063" y="125725"/>
                </a:cubicBezTo>
                <a:lnTo>
                  <a:pt x="75276" y="107673"/>
                </a:lnTo>
                <a:cubicBezTo>
                  <a:pt x="69821" y="103804"/>
                  <a:pt x="68432" y="96167"/>
                  <a:pt x="72300" y="90613"/>
                </a:cubicBezTo>
                <a:cubicBezTo>
                  <a:pt x="74581" y="87340"/>
                  <a:pt x="78350" y="85455"/>
                  <a:pt x="82318" y="85455"/>
                </a:cubicBezTo>
                <a:close/>
                <a:moveTo>
                  <a:pt x="231615" y="65132"/>
                </a:moveTo>
                <a:cubicBezTo>
                  <a:pt x="291067" y="65132"/>
                  <a:pt x="339403" y="113408"/>
                  <a:pt x="339403" y="172786"/>
                </a:cubicBezTo>
                <a:cubicBezTo>
                  <a:pt x="339403" y="211743"/>
                  <a:pt x="321537" y="240689"/>
                  <a:pt x="304168" y="268643"/>
                </a:cubicBezTo>
                <a:cubicBezTo>
                  <a:pt x="287692" y="295210"/>
                  <a:pt x="272110" y="320190"/>
                  <a:pt x="272110" y="353002"/>
                </a:cubicBezTo>
                <a:cubicBezTo>
                  <a:pt x="272110" y="353696"/>
                  <a:pt x="272010" y="354390"/>
                  <a:pt x="271812" y="354984"/>
                </a:cubicBezTo>
                <a:cubicBezTo>
                  <a:pt x="274293" y="356868"/>
                  <a:pt x="275881" y="359743"/>
                  <a:pt x="275881" y="363113"/>
                </a:cubicBezTo>
                <a:cubicBezTo>
                  <a:pt x="275881" y="372035"/>
                  <a:pt x="218811" y="371836"/>
                  <a:pt x="218811" y="371836"/>
                </a:cubicBezTo>
                <a:cubicBezTo>
                  <a:pt x="218811" y="371836"/>
                  <a:pt x="281737" y="372035"/>
                  <a:pt x="281737" y="383236"/>
                </a:cubicBezTo>
                <a:cubicBezTo>
                  <a:pt x="281737" y="391712"/>
                  <a:pt x="248128" y="393886"/>
                  <a:pt x="231323" y="394444"/>
                </a:cubicBezTo>
                <a:lnTo>
                  <a:pt x="231123" y="394448"/>
                </a:lnTo>
                <a:lnTo>
                  <a:pt x="230408" y="394432"/>
                </a:lnTo>
                <a:cubicBezTo>
                  <a:pt x="225355" y="394481"/>
                  <a:pt x="221987" y="394636"/>
                  <a:pt x="221987" y="394636"/>
                </a:cubicBezTo>
                <a:lnTo>
                  <a:pt x="231123" y="394448"/>
                </a:lnTo>
                <a:lnTo>
                  <a:pt x="248934" y="394859"/>
                </a:lnTo>
                <a:cubicBezTo>
                  <a:pt x="262407" y="395702"/>
                  <a:pt x="275881" y="398006"/>
                  <a:pt x="275881" y="403855"/>
                </a:cubicBezTo>
                <a:cubicBezTo>
                  <a:pt x="275881" y="409406"/>
                  <a:pt x="271415" y="413867"/>
                  <a:pt x="265857" y="413867"/>
                </a:cubicBezTo>
                <a:lnTo>
                  <a:pt x="197472" y="413867"/>
                </a:lnTo>
                <a:cubicBezTo>
                  <a:pt x="191913" y="413867"/>
                  <a:pt x="187348" y="409406"/>
                  <a:pt x="187348" y="403855"/>
                </a:cubicBezTo>
                <a:cubicBezTo>
                  <a:pt x="187348" y="399791"/>
                  <a:pt x="193204" y="398601"/>
                  <a:pt x="193204" y="394636"/>
                </a:cubicBezTo>
                <a:cubicBezTo>
                  <a:pt x="193204" y="390770"/>
                  <a:pt x="181591" y="389580"/>
                  <a:pt x="181591" y="383236"/>
                </a:cubicBezTo>
                <a:cubicBezTo>
                  <a:pt x="181591" y="377090"/>
                  <a:pt x="192410" y="375207"/>
                  <a:pt x="192509" y="371836"/>
                </a:cubicBezTo>
                <a:cubicBezTo>
                  <a:pt x="192707" y="368466"/>
                  <a:pt x="187348" y="366880"/>
                  <a:pt x="187348" y="363113"/>
                </a:cubicBezTo>
                <a:cubicBezTo>
                  <a:pt x="187348" y="359743"/>
                  <a:pt x="188936" y="356868"/>
                  <a:pt x="191417" y="354984"/>
                </a:cubicBezTo>
                <a:cubicBezTo>
                  <a:pt x="191318" y="354390"/>
                  <a:pt x="191219" y="353696"/>
                  <a:pt x="191219" y="353002"/>
                </a:cubicBezTo>
                <a:cubicBezTo>
                  <a:pt x="191219" y="320488"/>
                  <a:pt x="175636" y="295408"/>
                  <a:pt x="159259" y="268842"/>
                </a:cubicBezTo>
                <a:cubicBezTo>
                  <a:pt x="141791" y="240788"/>
                  <a:pt x="123826" y="211843"/>
                  <a:pt x="123826" y="172786"/>
                </a:cubicBezTo>
                <a:cubicBezTo>
                  <a:pt x="123826" y="113408"/>
                  <a:pt x="172162" y="65132"/>
                  <a:pt x="231615" y="65132"/>
                </a:cubicBezTo>
                <a:close/>
                <a:moveTo>
                  <a:pt x="231601" y="0"/>
                </a:moveTo>
                <a:cubicBezTo>
                  <a:pt x="238361" y="0"/>
                  <a:pt x="243929" y="5453"/>
                  <a:pt x="243929" y="12293"/>
                </a:cubicBezTo>
                <a:lnTo>
                  <a:pt x="243929" y="39855"/>
                </a:lnTo>
                <a:cubicBezTo>
                  <a:pt x="243929" y="46695"/>
                  <a:pt x="238361" y="52148"/>
                  <a:pt x="231601" y="52148"/>
                </a:cubicBezTo>
                <a:cubicBezTo>
                  <a:pt x="224840" y="52148"/>
                  <a:pt x="219372" y="46695"/>
                  <a:pt x="219372" y="39855"/>
                </a:cubicBezTo>
                <a:lnTo>
                  <a:pt x="219372" y="12293"/>
                </a:lnTo>
                <a:cubicBezTo>
                  <a:pt x="219372" y="5453"/>
                  <a:pt x="224840" y="0"/>
                  <a:pt x="2316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95638" y="2143943"/>
            <a:ext cx="1803994" cy="4603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 your  text here</a:t>
            </a:r>
            <a:endParaRPr lang="zh-CN" altLang="en-US" sz="1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74272" y="2573002"/>
            <a:ext cx="2616162" cy="320738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</a:t>
            </a:r>
            <a:endParaRPr lang="zh-CN" altLang="en-US" sz="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8302222" y="2060114"/>
            <a:ext cx="773515" cy="807833"/>
          </a:xfrm>
          <a:custGeom>
            <a:avLst/>
            <a:gdLst>
              <a:gd name="connsiteX0" fmla="*/ 413614 w 581773"/>
              <a:gd name="connsiteY0" fmla="*/ 317048 h 607584"/>
              <a:gd name="connsiteX1" fmla="*/ 386861 w 581773"/>
              <a:gd name="connsiteY1" fmla="*/ 431696 h 607584"/>
              <a:gd name="connsiteX2" fmla="*/ 380730 w 581773"/>
              <a:gd name="connsiteY2" fmla="*/ 456729 h 607584"/>
              <a:gd name="connsiteX3" fmla="*/ 415295 w 581773"/>
              <a:gd name="connsiteY3" fmla="*/ 456729 h 607584"/>
              <a:gd name="connsiteX4" fmla="*/ 449811 w 581773"/>
              <a:gd name="connsiteY4" fmla="*/ 456729 h 607584"/>
              <a:gd name="connsiteX5" fmla="*/ 443679 w 581773"/>
              <a:gd name="connsiteY5" fmla="*/ 431696 h 607584"/>
              <a:gd name="connsiteX6" fmla="*/ 416927 w 581773"/>
              <a:gd name="connsiteY6" fmla="*/ 317048 h 607584"/>
              <a:gd name="connsiteX7" fmla="*/ 415295 w 581773"/>
              <a:gd name="connsiteY7" fmla="*/ 317048 h 607584"/>
              <a:gd name="connsiteX8" fmla="*/ 364362 w 581773"/>
              <a:gd name="connsiteY8" fmla="*/ 245850 h 607584"/>
              <a:gd name="connsiteX9" fmla="*/ 415295 w 581773"/>
              <a:gd name="connsiteY9" fmla="*/ 245850 h 607584"/>
              <a:gd name="connsiteX10" fmla="*/ 466228 w 581773"/>
              <a:gd name="connsiteY10" fmla="*/ 245850 h 607584"/>
              <a:gd name="connsiteX11" fmla="*/ 478887 w 581773"/>
              <a:gd name="connsiteY11" fmla="*/ 255182 h 607584"/>
              <a:gd name="connsiteX12" fmla="*/ 581199 w 581773"/>
              <a:gd name="connsiteY12" fmla="*/ 590535 h 607584"/>
              <a:gd name="connsiteX13" fmla="*/ 568540 w 581773"/>
              <a:gd name="connsiteY13" fmla="*/ 607569 h 607584"/>
              <a:gd name="connsiteX14" fmla="*/ 495453 w 581773"/>
              <a:gd name="connsiteY14" fmla="*/ 607569 h 607584"/>
              <a:gd name="connsiteX15" fmla="*/ 482547 w 581773"/>
              <a:gd name="connsiteY15" fmla="*/ 597348 h 607584"/>
              <a:gd name="connsiteX16" fmla="*/ 467118 w 581773"/>
              <a:gd name="connsiteY16" fmla="*/ 530791 h 607584"/>
              <a:gd name="connsiteX17" fmla="*/ 415295 w 581773"/>
              <a:gd name="connsiteY17" fmla="*/ 530791 h 607584"/>
              <a:gd name="connsiteX18" fmla="*/ 363472 w 581773"/>
              <a:gd name="connsiteY18" fmla="*/ 530791 h 607584"/>
              <a:gd name="connsiteX19" fmla="*/ 347994 w 581773"/>
              <a:gd name="connsiteY19" fmla="*/ 597348 h 607584"/>
              <a:gd name="connsiteX20" fmla="*/ 335137 w 581773"/>
              <a:gd name="connsiteY20" fmla="*/ 607569 h 607584"/>
              <a:gd name="connsiteX21" fmla="*/ 262050 w 581773"/>
              <a:gd name="connsiteY21" fmla="*/ 607569 h 607584"/>
              <a:gd name="connsiteX22" fmla="*/ 249391 w 581773"/>
              <a:gd name="connsiteY22" fmla="*/ 590535 h 607584"/>
              <a:gd name="connsiteX23" fmla="*/ 351703 w 581773"/>
              <a:gd name="connsiteY23" fmla="*/ 255182 h 607584"/>
              <a:gd name="connsiteX24" fmla="*/ 364362 w 581773"/>
              <a:gd name="connsiteY24" fmla="*/ 245850 h 607584"/>
              <a:gd name="connsiteX25" fmla="*/ 96060 w 581773"/>
              <a:gd name="connsiteY25" fmla="*/ 0 h 607584"/>
              <a:gd name="connsiteX26" fmla="*/ 279635 w 581773"/>
              <a:gd name="connsiteY26" fmla="*/ 0 h 607584"/>
              <a:gd name="connsiteX27" fmla="*/ 291652 w 581773"/>
              <a:gd name="connsiteY27" fmla="*/ 18564 h 607584"/>
              <a:gd name="connsiteX28" fmla="*/ 189430 w 581773"/>
              <a:gd name="connsiteY28" fmla="*/ 246522 h 607584"/>
              <a:gd name="connsiteX29" fmla="*/ 279486 w 581773"/>
              <a:gd name="connsiteY29" fmla="*/ 246522 h 607584"/>
              <a:gd name="connsiteX30" fmla="*/ 290861 w 581773"/>
              <a:gd name="connsiteY30" fmla="*/ 266321 h 607584"/>
              <a:gd name="connsiteX31" fmla="*/ 187798 w 581773"/>
              <a:gd name="connsiteY31" fmla="*/ 441449 h 607584"/>
              <a:gd name="connsiteX32" fmla="*/ 220141 w 581773"/>
              <a:gd name="connsiteY32" fmla="*/ 441449 h 607584"/>
              <a:gd name="connsiteX33" fmla="*/ 232010 w 581773"/>
              <a:gd name="connsiteY33" fmla="*/ 460310 h 607584"/>
              <a:gd name="connsiteX34" fmla="*/ 165049 w 581773"/>
              <a:gd name="connsiteY34" fmla="*/ 600086 h 607584"/>
              <a:gd name="connsiteX35" fmla="*/ 141212 w 581773"/>
              <a:gd name="connsiteY35" fmla="*/ 600086 h 607584"/>
              <a:gd name="connsiteX36" fmla="*/ 120837 w 581773"/>
              <a:gd name="connsiteY36" fmla="*/ 557477 h 607584"/>
              <a:gd name="connsiteX37" fmla="*/ 100907 w 581773"/>
              <a:gd name="connsiteY37" fmla="*/ 515756 h 607584"/>
              <a:gd name="connsiteX38" fmla="*/ 74399 w 581773"/>
              <a:gd name="connsiteY38" fmla="*/ 460211 h 607584"/>
              <a:gd name="connsiteX39" fmla="*/ 86318 w 581773"/>
              <a:gd name="connsiteY39" fmla="*/ 441400 h 607584"/>
              <a:gd name="connsiteX40" fmla="*/ 115644 w 581773"/>
              <a:gd name="connsiteY40" fmla="*/ 441400 h 607584"/>
              <a:gd name="connsiteX41" fmla="*/ 135574 w 581773"/>
              <a:gd name="connsiteY41" fmla="*/ 348824 h 607584"/>
              <a:gd name="connsiteX42" fmla="*/ 13175 w 581773"/>
              <a:gd name="connsiteY42" fmla="*/ 348824 h 607584"/>
              <a:gd name="connsiteX43" fmla="*/ 416 w 581773"/>
              <a:gd name="connsiteY43" fmla="*/ 332383 h 607584"/>
              <a:gd name="connsiteX44" fmla="*/ 83252 w 581773"/>
              <a:gd name="connsiteY44" fmla="*/ 9875 h 607584"/>
              <a:gd name="connsiteX45" fmla="*/ 96060 w 581773"/>
              <a:gd name="connsiteY45" fmla="*/ 0 h 60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1773" h="607584">
                <a:moveTo>
                  <a:pt x="413614" y="317048"/>
                </a:moveTo>
                <a:cubicBezTo>
                  <a:pt x="404713" y="353240"/>
                  <a:pt x="395812" y="397183"/>
                  <a:pt x="386861" y="431696"/>
                </a:cubicBezTo>
                <a:lnTo>
                  <a:pt x="380730" y="456729"/>
                </a:lnTo>
                <a:lnTo>
                  <a:pt x="415295" y="456729"/>
                </a:lnTo>
                <a:lnTo>
                  <a:pt x="449811" y="456729"/>
                </a:lnTo>
                <a:lnTo>
                  <a:pt x="443679" y="431696"/>
                </a:lnTo>
                <a:cubicBezTo>
                  <a:pt x="434778" y="397183"/>
                  <a:pt x="425877" y="353240"/>
                  <a:pt x="416927" y="317048"/>
                </a:cubicBezTo>
                <a:lnTo>
                  <a:pt x="415295" y="317048"/>
                </a:lnTo>
                <a:close/>
                <a:moveTo>
                  <a:pt x="364362" y="245850"/>
                </a:moveTo>
                <a:lnTo>
                  <a:pt x="415295" y="245850"/>
                </a:lnTo>
                <a:lnTo>
                  <a:pt x="466228" y="245850"/>
                </a:lnTo>
                <a:cubicBezTo>
                  <a:pt x="472063" y="245850"/>
                  <a:pt x="477157" y="249652"/>
                  <a:pt x="478887" y="255182"/>
                </a:cubicBezTo>
                <a:lnTo>
                  <a:pt x="581199" y="590535"/>
                </a:lnTo>
                <a:cubicBezTo>
                  <a:pt x="583770" y="598978"/>
                  <a:pt x="577391" y="607569"/>
                  <a:pt x="568540" y="607569"/>
                </a:cubicBezTo>
                <a:lnTo>
                  <a:pt x="495453" y="607569"/>
                </a:lnTo>
                <a:cubicBezTo>
                  <a:pt x="489272" y="607569"/>
                  <a:pt x="483931" y="603323"/>
                  <a:pt x="482547" y="597348"/>
                </a:cubicBezTo>
                <a:lnTo>
                  <a:pt x="467118" y="530791"/>
                </a:lnTo>
                <a:lnTo>
                  <a:pt x="415295" y="530791"/>
                </a:lnTo>
                <a:lnTo>
                  <a:pt x="363472" y="530791"/>
                </a:lnTo>
                <a:lnTo>
                  <a:pt x="347994" y="597348"/>
                </a:lnTo>
                <a:cubicBezTo>
                  <a:pt x="346609" y="603323"/>
                  <a:pt x="341269" y="607569"/>
                  <a:pt x="335137" y="607569"/>
                </a:cubicBezTo>
                <a:lnTo>
                  <a:pt x="262050" y="607569"/>
                </a:lnTo>
                <a:cubicBezTo>
                  <a:pt x="253150" y="607569"/>
                  <a:pt x="246820" y="598978"/>
                  <a:pt x="249391" y="590535"/>
                </a:cubicBezTo>
                <a:lnTo>
                  <a:pt x="351703" y="255182"/>
                </a:lnTo>
                <a:cubicBezTo>
                  <a:pt x="353384" y="249652"/>
                  <a:pt x="358527" y="245850"/>
                  <a:pt x="364362" y="245850"/>
                </a:cubicBezTo>
                <a:close/>
                <a:moveTo>
                  <a:pt x="96060" y="0"/>
                </a:moveTo>
                <a:lnTo>
                  <a:pt x="279635" y="0"/>
                </a:lnTo>
                <a:cubicBezTo>
                  <a:pt x="289179" y="0"/>
                  <a:pt x="295559" y="9825"/>
                  <a:pt x="291652" y="18564"/>
                </a:cubicBezTo>
                <a:lnTo>
                  <a:pt x="189430" y="246522"/>
                </a:lnTo>
                <a:lnTo>
                  <a:pt x="279486" y="246522"/>
                </a:lnTo>
                <a:cubicBezTo>
                  <a:pt x="289674" y="246522"/>
                  <a:pt x="296004" y="257582"/>
                  <a:pt x="290861" y="266321"/>
                </a:cubicBezTo>
                <a:lnTo>
                  <a:pt x="187798" y="441449"/>
                </a:lnTo>
                <a:lnTo>
                  <a:pt x="220141" y="441449"/>
                </a:lnTo>
                <a:cubicBezTo>
                  <a:pt x="229834" y="441449"/>
                  <a:pt x="236214" y="451571"/>
                  <a:pt x="232010" y="460310"/>
                </a:cubicBezTo>
                <a:lnTo>
                  <a:pt x="165049" y="600086"/>
                </a:lnTo>
                <a:cubicBezTo>
                  <a:pt x="160252" y="610109"/>
                  <a:pt x="146009" y="610060"/>
                  <a:pt x="141212" y="600086"/>
                </a:cubicBezTo>
                <a:lnTo>
                  <a:pt x="120837" y="557477"/>
                </a:lnTo>
                <a:lnTo>
                  <a:pt x="100907" y="515756"/>
                </a:lnTo>
                <a:lnTo>
                  <a:pt x="74399" y="460211"/>
                </a:lnTo>
                <a:cubicBezTo>
                  <a:pt x="70196" y="451472"/>
                  <a:pt x="76575" y="441400"/>
                  <a:pt x="86318" y="441400"/>
                </a:cubicBezTo>
                <a:lnTo>
                  <a:pt x="115644" y="441400"/>
                </a:lnTo>
                <a:lnTo>
                  <a:pt x="135574" y="348824"/>
                </a:lnTo>
                <a:lnTo>
                  <a:pt x="13175" y="348824"/>
                </a:lnTo>
                <a:cubicBezTo>
                  <a:pt x="4570" y="348824"/>
                  <a:pt x="-1711" y="340678"/>
                  <a:pt x="416" y="332383"/>
                </a:cubicBezTo>
                <a:lnTo>
                  <a:pt x="83252" y="9875"/>
                </a:lnTo>
                <a:cubicBezTo>
                  <a:pt x="84785" y="4049"/>
                  <a:pt x="90027" y="0"/>
                  <a:pt x="960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133046" y="2143943"/>
            <a:ext cx="1803994" cy="4603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 your  text here</a:t>
            </a:r>
            <a:endParaRPr lang="zh-CN" altLang="en-US" sz="1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3385" y="476885"/>
            <a:ext cx="11365230" cy="61239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第一篇课文短语：</a:t>
            </a:r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1. 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被授予</a:t>
            </a:r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2. 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导致</a:t>
            </a:r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3. 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青蒿素的发现</a:t>
            </a:r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4. 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挽救成千上万的生命</a:t>
            </a:r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5. 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改善健康</a:t>
            </a:r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6. 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死于</a:t>
            </a:r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7. 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成为重要的组成部分</a:t>
            </a:r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8. 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被认为</a:t>
            </a:r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9. 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一位坚定而耐心的科学家</a:t>
            </a:r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10. 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毕业于</a:t>
            </a:r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11. 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创建一支科学家队伍</a:t>
            </a:r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12. 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目的是  </a:t>
            </a:r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13. 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首批入选的科技人员</a:t>
            </a:r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48910" y="3479165"/>
            <a:ext cx="28892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become a vital part of 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83735" y="1329690"/>
            <a:ext cx="11087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lead  to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83735" y="1911350"/>
            <a:ext cx="34093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the discover of artemisnin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29835" y="2279650"/>
            <a:ext cx="48012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save hundreds and thousands of lives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48480" y="2650490"/>
            <a:ext cx="20612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improve health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48480" y="3110865"/>
            <a:ext cx="12312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die from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46065" y="4779645"/>
            <a:ext cx="19519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graduate from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83735" y="869315"/>
            <a:ext cx="20389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be awarded  to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575935" y="4411345"/>
            <a:ext cx="4325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a committed and patient scientist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29835" y="3847465"/>
            <a:ext cx="18783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be thought to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75935" y="5147945"/>
            <a:ext cx="2025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form a team of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75935" y="5516245"/>
            <a:ext cx="27406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with the objective of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575935" y="5976620"/>
            <a:ext cx="35979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the first researchers chosen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3" grpId="0"/>
      <p:bldP spid="16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69875" y="573405"/>
            <a:ext cx="11438255" cy="539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76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  In 1904, he went to Japan and became a medical student, with the objective of improving people's health and saving lives.(    )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76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It struck him that the other Chinese men in the photo apparently did not care about what was happening to their fellow countrymen. (    )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76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 When he returned to China in 1908, he obtained a teaching job.(    )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76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4. In 1917, a friend insisted that he help write for a magazine called New Youth.(    )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76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5. From this, he concluded that the crucial problem in China was not physical illness, but the spiritual illness of people at that time. (    )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76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6. Lu Xun, acknowledged as one of the greatest modern writers in China, was born in Shaoxing, Zhejiang Province in 1881. (    )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81010" y="5969000"/>
            <a:ext cx="2922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612534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137795" y="551180"/>
            <a:ext cx="11916410" cy="637921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挑战一 能力提升     I 单句语法填空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1.(2019全国卷II)You also need to judge the quality and depth of your motivation. This is quite important, because it is directly related to your_____________( commit).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2.（2019全国卷II）Her years of hard work have finally been ___________(acknowledge) after a customer nominated（提名）her to be Cheshire’s Woman Of The Year.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(2019全国卷II)Another way of setting realistic goals is to analyze your short and long term ___________(objective), keeping in mind your beliefs, values and strengths.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4.（2019全国卷II）Your personal ____________(circumstance) are equally important.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5.（2019全国卷I）Enviable as the cool kids may have seemed, Dr. Prinstein’s studies show unpleasant______________( consequence).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CN" altLang="en-US">
                <a:sym typeface="+mn-ea"/>
              </a:rPr>
              <a:t>6.(2020全国卷III)But he insists _________ us eating healthy food.</a:t>
            </a:r>
            <a:endParaRPr lang="zh-CN" altLang="en-US"/>
          </a:p>
          <a:p>
            <a:pPr>
              <a:lnSpc>
                <a:spcPct val="100000"/>
              </a:lnSpc>
            </a:pPr>
            <a:r>
              <a:rPr lang="zh-CN" altLang="en-US">
                <a:sym typeface="+mn-ea"/>
              </a:rPr>
              <a:t>7.（2020山东新高考） The objective of most speeches is ________(benefit) the audience.</a:t>
            </a:r>
            <a:endParaRPr lang="zh-CN" altLang="en-US"/>
          </a:p>
          <a:p>
            <a:pPr>
              <a:lnSpc>
                <a:spcPct val="100000"/>
              </a:lnSpc>
            </a:pPr>
            <a:r>
              <a:rPr lang="zh-CN" altLang="en-US">
                <a:sym typeface="+mn-ea"/>
              </a:rPr>
              <a:t>8.（2020浙江卷）I couldn’t see Don, but as I approached the tractor he jumped out onto the road, ______________(apparent) unhurt, and dashed back to me.</a:t>
            </a:r>
            <a:endParaRPr lang="zh-CN" altLang="en-US"/>
          </a:p>
          <a:p>
            <a:pPr>
              <a:lnSpc>
                <a:spcPct val="10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67858" y="3510835"/>
            <a:ext cx="225083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zh-CN" sz="2400" dirty="0">
                <a:solidFill>
                  <a:srgbClr val="FF0000"/>
                </a:solidFill>
              </a:rPr>
              <a:t> circumstances </a:t>
            </a:r>
            <a:endParaRPr altLang="zh-CN" sz="24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6561" y="3025900"/>
            <a:ext cx="141795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objectives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0285" y="131064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commitment </a:t>
            </a:r>
            <a:endParaRPr lang="en-US" altLang="zh-CN" sz="2400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89240" y="1771015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acknowledged  </a:t>
            </a:r>
            <a:endParaRPr lang="en-US" altLang="zh-CN" sz="2400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46860" y="4528820"/>
            <a:ext cx="292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consequences</a:t>
            </a:r>
            <a:endParaRPr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2641" y="-32111"/>
            <a:ext cx="10323646" cy="5835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sz="3200" b="1" i="1">
                <a:sym typeface="+mn-ea"/>
              </a:rPr>
              <a:t> 核心素养专练</a:t>
            </a:r>
            <a:endParaRPr sz="3200" b="1" i="1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89289" y="4989049"/>
            <a:ext cx="171450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zh-CN" sz="24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on </a:t>
            </a:r>
            <a:endParaRPr altLang="zh-CN" sz="2400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68734" y="5449424"/>
            <a:ext cx="171450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zh-CN" sz="24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to benefit  </a:t>
            </a:r>
            <a:endParaRPr altLang="zh-CN" sz="2400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47054" y="6327629"/>
            <a:ext cx="171450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apparently</a:t>
            </a:r>
            <a:endParaRPr lang="en-US" sz="2400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5" grpId="0"/>
      <p:bldP spid="8" grpId="0"/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247650" y="751840"/>
            <a:ext cx="11168380" cy="51701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II语法填空</a:t>
            </a:r>
            <a:endParaRPr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00000"/>
              </a:lnSpc>
            </a:pPr>
            <a:r>
              <a:rPr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she was five years old, Lin Qiaozhi was   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(deep) affected by her mother’s death. At age 18, she chose to study medicine instead of following the traditional path of    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(marry) like the majority of girls. Eight years later, Lin     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</a:t>
            </a:r>
            <a:r>
              <a:rPr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(graduate) from Peking Union Medical College and immediately became the first woman ever    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</a:t>
            </a:r>
            <a:r>
              <a:rPr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(hire) as a resident physician in the OB-GYN department of the PUMC Hospital. In 1941, the department was closed because of the war.   5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</a:t>
            </a:r>
            <a:r>
              <a:rPr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(think) of all the people still in need of help, Dr Lin opened   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</a:t>
            </a:r>
            <a:r>
              <a:rPr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private clinic. She treated the patients   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</a:t>
            </a:r>
            <a:r>
              <a:rPr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her sisters and charged very low fees. In 1954, she   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</a:t>
            </a:r>
            <a:r>
              <a:rPr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(elect) to the first National People’s Congress. Dr Lin did not retire   9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</a:t>
            </a:r>
            <a:r>
              <a:rPr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day she died, 22 April 1983. Since she had no children of her own, she left her   10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</a:t>
            </a:r>
            <a:r>
              <a:rPr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(save) to a kindergarten and a fund for new doctors.</a:t>
            </a:r>
            <a:endParaRPr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7650" y="5553710"/>
            <a:ext cx="106045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1. deeply  2. marriage  3. graduated  4. to be hired  5. Thinking  6. a  7. as  8. was elected  9. until  10. savings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 (8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345" y="649154"/>
            <a:ext cx="11894180" cy="58144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2024246" y="2158558"/>
            <a:ext cx="7775890" cy="3811905"/>
          </a:xfrm>
        </p:spPr>
        <p:txBody>
          <a:bodyPr>
            <a:normAutofit/>
          </a:bodyPr>
          <a:lstStyle/>
          <a:p>
            <a:pPr algn="just">
              <a:lnSpc>
                <a:spcPts val="4500"/>
              </a:lnSpc>
              <a:spcAft>
                <a:spcPts val="0"/>
              </a:spcAf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-简"/>
              </a:rPr>
              <a:t>1.</a:t>
            </a:r>
            <a:r>
              <a:rPr lang="en-US" altLang="zh-CN" sz="3200" b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 Take notes of </a:t>
            </a:r>
            <a:r>
              <a:rPr lang="en-US" altLang="zh-CN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usage of important words and phrases.</a:t>
            </a:r>
            <a:endParaRPr lang="zh-CN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ts val="4500"/>
              </a:lnSpc>
              <a:spcAft>
                <a:spcPts val="0"/>
              </a:spcAf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-简"/>
              </a:rPr>
              <a:t>2.  Finish the exercises. </a:t>
            </a:r>
            <a:endParaRPr lang="zh-CN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4500"/>
              </a:lnSpc>
            </a:pPr>
            <a:endParaRPr lang="zh-CN" altLang="en-US" sz="3200" b="1" dirty="0"/>
          </a:p>
        </p:txBody>
      </p:sp>
      <p:sp>
        <p:nvSpPr>
          <p:cNvPr id="4" name="WordArt 3"/>
          <p:cNvSpPr/>
          <p:nvPr/>
        </p:nvSpPr>
        <p:spPr>
          <a:xfrm>
            <a:off x="2135929" y="806832"/>
            <a:ext cx="3673475" cy="1079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8000"/>
                    </a:srgbClr>
                  </a:outerShdw>
                </a:effectLst>
                <a:uLnTx/>
                <a:uFillTx/>
                <a:latin typeface="Arial Black" panose="020B0A04020102020204" charset="0"/>
                <a:ea typeface="Arial Black" panose="020B0A04020102020204" charset="0"/>
                <a:cs typeface="+mn-cs"/>
              </a:rPr>
              <a:t>Homework</a:t>
            </a:r>
            <a:endParaRPr kumimoji="0" lang="zh-CN" altLang="en-US" sz="3600" b="1" i="0" u="none" strike="noStrike" kern="1200" cap="none" spc="0" normalizeH="0" baseline="0" noProof="0" dirty="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78000"/>
                  </a:srgbClr>
                </a:outerShdw>
              </a:effectLst>
              <a:uLnTx/>
              <a:uFillTx/>
              <a:latin typeface="Arial Black" panose="020B0A04020102020204" charset="0"/>
              <a:ea typeface="Arial Black" panose="020B0A0402010202020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109720" y="3088640"/>
            <a:ext cx="7018020" cy="887095"/>
          </a:xfrm>
        </p:spPr>
        <p:txBody>
          <a:bodyPr>
            <a:normAutofit fontScale="90000"/>
          </a:bodyPr>
          <a:lstStyle/>
          <a:p>
            <a:r>
              <a:rPr lang="en-US" altLang="zh-CN" sz="8000" b="1" noProof="0" dirty="0">
                <a:ln w="31550" cmpd="sng">
                  <a:gradFill>
                    <a:gsLst>
                      <a:gs pos="70000">
                        <a:srgbClr val="AE4845">
                          <a:shade val="50000"/>
                          <a:satMod val="190000"/>
                        </a:srgbClr>
                      </a:gs>
                      <a:gs pos="0">
                        <a:srgbClr val="AE4845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GungsuhChe" panose="02030609000101010101" pitchFamily="49" charset="-127"/>
                <a:cs typeface="+mn-cs"/>
                <a:sym typeface="+mn-ea"/>
              </a:rPr>
              <a:t>Thank you !</a:t>
            </a:r>
            <a:r>
              <a:rPr lang="en-US" altLang="zh-CN" b="1" noProof="0" dirty="0">
                <a:ln w="31550" cmpd="sng">
                  <a:gradFill>
                    <a:gsLst>
                      <a:gs pos="70000">
                        <a:srgbClr val="AE4845">
                          <a:shade val="50000"/>
                          <a:satMod val="190000"/>
                        </a:srgbClr>
                      </a:gs>
                      <a:gs pos="0">
                        <a:srgbClr val="AE4845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GungsuhChe" panose="02030609000101010101" pitchFamily="49" charset="-127"/>
                <a:cs typeface="+mn-cs"/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16375" y="257537"/>
            <a:ext cx="11559250" cy="6342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233668" y="1943256"/>
            <a:ext cx="708576" cy="924692"/>
          </a:xfrm>
          <a:custGeom>
            <a:avLst/>
            <a:gdLst>
              <a:gd name="connsiteX0" fmla="*/ 454392 w 463299"/>
              <a:gd name="connsiteY0" fmla="*/ 223559 h 604605"/>
              <a:gd name="connsiteX1" fmla="*/ 463228 w 463299"/>
              <a:gd name="connsiteY1" fmla="*/ 245267 h 604605"/>
              <a:gd name="connsiteX2" fmla="*/ 451811 w 463299"/>
              <a:gd name="connsiteY2" fmla="*/ 388606 h 604605"/>
              <a:gd name="connsiteX3" fmla="*/ 450421 w 463299"/>
              <a:gd name="connsiteY3" fmla="*/ 403376 h 604605"/>
              <a:gd name="connsiteX4" fmla="*/ 441188 w 463299"/>
              <a:gd name="connsiteY4" fmla="*/ 448182 h 604605"/>
              <a:gd name="connsiteX5" fmla="*/ 431657 w 463299"/>
              <a:gd name="connsiteY5" fmla="*/ 462555 h 604605"/>
              <a:gd name="connsiteX6" fmla="*/ 386287 w 463299"/>
              <a:gd name="connsiteY6" fmla="*/ 510731 h 604605"/>
              <a:gd name="connsiteX7" fmla="*/ 339725 w 463299"/>
              <a:gd name="connsiteY7" fmla="*/ 560196 h 604605"/>
              <a:gd name="connsiteX8" fmla="*/ 324535 w 463299"/>
              <a:gd name="connsiteY8" fmla="*/ 583094 h 604605"/>
              <a:gd name="connsiteX9" fmla="*/ 315302 w 463299"/>
              <a:gd name="connsiteY9" fmla="*/ 604605 h 604605"/>
              <a:gd name="connsiteX10" fmla="*/ 245410 w 463299"/>
              <a:gd name="connsiteY10" fmla="*/ 604605 h 604605"/>
              <a:gd name="connsiteX11" fmla="*/ 246502 w 463299"/>
              <a:gd name="connsiteY11" fmla="*/ 601036 h 604605"/>
              <a:gd name="connsiteX12" fmla="*/ 274697 w 463299"/>
              <a:gd name="connsiteY12" fmla="*/ 520347 h 604605"/>
              <a:gd name="connsiteX13" fmla="*/ 281647 w 463299"/>
              <a:gd name="connsiteY13" fmla="*/ 505180 h 604605"/>
              <a:gd name="connsiteX14" fmla="*/ 343200 w 463299"/>
              <a:gd name="connsiteY14" fmla="*/ 431033 h 604605"/>
              <a:gd name="connsiteX15" fmla="*/ 365736 w 463299"/>
              <a:gd name="connsiteY15" fmla="*/ 406350 h 604605"/>
              <a:gd name="connsiteX16" fmla="*/ 399193 w 463299"/>
              <a:gd name="connsiteY16" fmla="*/ 372151 h 604605"/>
              <a:gd name="connsiteX17" fmla="*/ 417957 w 463299"/>
              <a:gd name="connsiteY17" fmla="*/ 371754 h 604605"/>
              <a:gd name="connsiteX18" fmla="*/ 411404 w 463299"/>
              <a:gd name="connsiteY18" fmla="*/ 413685 h 604605"/>
              <a:gd name="connsiteX19" fmla="*/ 380926 w 463299"/>
              <a:gd name="connsiteY19" fmla="*/ 464240 h 604605"/>
              <a:gd name="connsiteX20" fmla="*/ 375167 w 463299"/>
              <a:gd name="connsiteY20" fmla="*/ 473162 h 604605"/>
              <a:gd name="connsiteX21" fmla="*/ 420637 w 463299"/>
              <a:gd name="connsiteY21" fmla="*/ 411703 h 604605"/>
              <a:gd name="connsiteX22" fmla="*/ 426792 w 463299"/>
              <a:gd name="connsiteY22" fmla="*/ 366401 h 604605"/>
              <a:gd name="connsiteX23" fmla="*/ 401079 w 463299"/>
              <a:gd name="connsiteY23" fmla="*/ 362337 h 604605"/>
              <a:gd name="connsiteX24" fmla="*/ 399292 w 463299"/>
              <a:gd name="connsiteY24" fmla="*/ 362734 h 604605"/>
              <a:gd name="connsiteX25" fmla="*/ 399689 w 463299"/>
              <a:gd name="connsiteY25" fmla="*/ 361049 h 604605"/>
              <a:gd name="connsiteX26" fmla="*/ 426395 w 463299"/>
              <a:gd name="connsiteY26" fmla="*/ 252206 h 604605"/>
              <a:gd name="connsiteX27" fmla="*/ 430565 w 463299"/>
              <a:gd name="connsiteY27" fmla="*/ 241302 h 604605"/>
              <a:gd name="connsiteX28" fmla="*/ 454392 w 463299"/>
              <a:gd name="connsiteY28" fmla="*/ 223559 h 604605"/>
              <a:gd name="connsiteX29" fmla="*/ 8810 w 463299"/>
              <a:gd name="connsiteY29" fmla="*/ 223559 h 604605"/>
              <a:gd name="connsiteX30" fmla="*/ 32739 w 463299"/>
              <a:gd name="connsiteY30" fmla="*/ 241302 h 604605"/>
              <a:gd name="connsiteX31" fmla="*/ 36910 w 463299"/>
              <a:gd name="connsiteY31" fmla="*/ 252206 h 604605"/>
              <a:gd name="connsiteX32" fmla="*/ 63520 w 463299"/>
              <a:gd name="connsiteY32" fmla="*/ 361049 h 604605"/>
              <a:gd name="connsiteX33" fmla="*/ 64016 w 463299"/>
              <a:gd name="connsiteY33" fmla="*/ 362734 h 604605"/>
              <a:gd name="connsiteX34" fmla="*/ 62229 w 463299"/>
              <a:gd name="connsiteY34" fmla="*/ 362337 h 604605"/>
              <a:gd name="connsiteX35" fmla="*/ 36413 w 463299"/>
              <a:gd name="connsiteY35" fmla="*/ 366401 h 604605"/>
              <a:gd name="connsiteX36" fmla="*/ 42668 w 463299"/>
              <a:gd name="connsiteY36" fmla="*/ 411703 h 604605"/>
              <a:gd name="connsiteX37" fmla="*/ 88144 w 463299"/>
              <a:gd name="connsiteY37" fmla="*/ 473162 h 604605"/>
              <a:gd name="connsiteX38" fmla="*/ 82385 w 463299"/>
              <a:gd name="connsiteY38" fmla="*/ 464240 h 604605"/>
              <a:gd name="connsiteX39" fmla="*/ 51903 w 463299"/>
              <a:gd name="connsiteY39" fmla="*/ 413685 h 604605"/>
              <a:gd name="connsiteX40" fmla="*/ 45250 w 463299"/>
              <a:gd name="connsiteY40" fmla="*/ 371754 h 604605"/>
              <a:gd name="connsiteX41" fmla="*/ 64016 w 463299"/>
              <a:gd name="connsiteY41" fmla="*/ 372151 h 604605"/>
              <a:gd name="connsiteX42" fmla="*/ 97477 w 463299"/>
              <a:gd name="connsiteY42" fmla="*/ 406350 h 604605"/>
              <a:gd name="connsiteX43" fmla="*/ 120017 w 463299"/>
              <a:gd name="connsiteY43" fmla="*/ 431033 h 604605"/>
              <a:gd name="connsiteX44" fmla="*/ 181578 w 463299"/>
              <a:gd name="connsiteY44" fmla="*/ 505180 h 604605"/>
              <a:gd name="connsiteX45" fmla="*/ 188627 w 463299"/>
              <a:gd name="connsiteY45" fmla="*/ 520347 h 604605"/>
              <a:gd name="connsiteX46" fmla="*/ 216826 w 463299"/>
              <a:gd name="connsiteY46" fmla="*/ 601036 h 604605"/>
              <a:gd name="connsiteX47" fmla="*/ 217819 w 463299"/>
              <a:gd name="connsiteY47" fmla="*/ 604605 h 604605"/>
              <a:gd name="connsiteX48" fmla="*/ 148017 w 463299"/>
              <a:gd name="connsiteY48" fmla="*/ 604605 h 604605"/>
              <a:gd name="connsiteX49" fmla="*/ 138684 w 463299"/>
              <a:gd name="connsiteY49" fmla="*/ 583094 h 604605"/>
              <a:gd name="connsiteX50" fmla="*/ 123591 w 463299"/>
              <a:gd name="connsiteY50" fmla="*/ 560196 h 604605"/>
              <a:gd name="connsiteX51" fmla="*/ 76924 w 463299"/>
              <a:gd name="connsiteY51" fmla="*/ 510731 h 604605"/>
              <a:gd name="connsiteX52" fmla="*/ 31647 w 463299"/>
              <a:gd name="connsiteY52" fmla="*/ 462555 h 604605"/>
              <a:gd name="connsiteX53" fmla="*/ 22016 w 463299"/>
              <a:gd name="connsiteY53" fmla="*/ 448182 h 604605"/>
              <a:gd name="connsiteX54" fmla="*/ 12782 w 463299"/>
              <a:gd name="connsiteY54" fmla="*/ 403277 h 604605"/>
              <a:gd name="connsiteX55" fmla="*/ 11392 w 463299"/>
              <a:gd name="connsiteY55" fmla="*/ 388507 h 604605"/>
              <a:gd name="connsiteX56" fmla="*/ 72 w 463299"/>
              <a:gd name="connsiteY56" fmla="*/ 245267 h 604605"/>
              <a:gd name="connsiteX57" fmla="*/ 8810 w 463299"/>
              <a:gd name="connsiteY57" fmla="*/ 223559 h 604605"/>
              <a:gd name="connsiteX58" fmla="*/ 355234 w 463299"/>
              <a:gd name="connsiteY58" fmla="*/ 208098 h 604605"/>
              <a:gd name="connsiteX59" fmla="*/ 362182 w 463299"/>
              <a:gd name="connsiteY59" fmla="*/ 210375 h 604605"/>
              <a:gd name="connsiteX60" fmla="*/ 387990 w 463299"/>
              <a:gd name="connsiteY60" fmla="*/ 228397 h 604605"/>
              <a:gd name="connsiteX61" fmla="*/ 391067 w 463299"/>
              <a:gd name="connsiteY61" fmla="*/ 245429 h 604605"/>
              <a:gd name="connsiteX62" fmla="*/ 380942 w 463299"/>
              <a:gd name="connsiteY62" fmla="*/ 250578 h 604605"/>
              <a:gd name="connsiteX63" fmla="*/ 373994 w 463299"/>
              <a:gd name="connsiteY63" fmla="*/ 248400 h 604605"/>
              <a:gd name="connsiteX64" fmla="*/ 348186 w 463299"/>
              <a:gd name="connsiteY64" fmla="*/ 230378 h 604605"/>
              <a:gd name="connsiteX65" fmla="*/ 345109 w 463299"/>
              <a:gd name="connsiteY65" fmla="*/ 213346 h 604605"/>
              <a:gd name="connsiteX66" fmla="*/ 355234 w 463299"/>
              <a:gd name="connsiteY66" fmla="*/ 208098 h 604605"/>
              <a:gd name="connsiteX67" fmla="*/ 108105 w 463299"/>
              <a:gd name="connsiteY67" fmla="*/ 208098 h 604605"/>
              <a:gd name="connsiteX68" fmla="*/ 118123 w 463299"/>
              <a:gd name="connsiteY68" fmla="*/ 213346 h 604605"/>
              <a:gd name="connsiteX69" fmla="*/ 115147 w 463299"/>
              <a:gd name="connsiteY69" fmla="*/ 230378 h 604605"/>
              <a:gd name="connsiteX70" fmla="*/ 89360 w 463299"/>
              <a:gd name="connsiteY70" fmla="*/ 248400 h 604605"/>
              <a:gd name="connsiteX71" fmla="*/ 82318 w 463299"/>
              <a:gd name="connsiteY71" fmla="*/ 250578 h 604605"/>
              <a:gd name="connsiteX72" fmla="*/ 72300 w 463299"/>
              <a:gd name="connsiteY72" fmla="*/ 245429 h 604605"/>
              <a:gd name="connsiteX73" fmla="*/ 75276 w 463299"/>
              <a:gd name="connsiteY73" fmla="*/ 228397 h 604605"/>
              <a:gd name="connsiteX74" fmla="*/ 101063 w 463299"/>
              <a:gd name="connsiteY74" fmla="*/ 210375 h 604605"/>
              <a:gd name="connsiteX75" fmla="*/ 108105 w 463299"/>
              <a:gd name="connsiteY75" fmla="*/ 208098 h 604605"/>
              <a:gd name="connsiteX76" fmla="*/ 255572 w 463299"/>
              <a:gd name="connsiteY76" fmla="*/ 194126 h 604605"/>
              <a:gd name="connsiteX77" fmla="*/ 234020 w 463299"/>
              <a:gd name="connsiteY77" fmla="*/ 333140 h 604605"/>
              <a:gd name="connsiteX78" fmla="*/ 229451 w 463299"/>
              <a:gd name="connsiteY78" fmla="*/ 333140 h 604605"/>
              <a:gd name="connsiteX79" fmla="*/ 207799 w 463299"/>
              <a:gd name="connsiteY79" fmla="*/ 194225 h 604605"/>
              <a:gd name="connsiteX80" fmla="*/ 230245 w 463299"/>
              <a:gd name="connsiteY80" fmla="*/ 198486 h 604605"/>
              <a:gd name="connsiteX81" fmla="*/ 232927 w 463299"/>
              <a:gd name="connsiteY81" fmla="*/ 198486 h 604605"/>
              <a:gd name="connsiteX82" fmla="*/ 200548 w 463299"/>
              <a:gd name="connsiteY82" fmla="*/ 178337 h 604605"/>
              <a:gd name="connsiteX83" fmla="*/ 194295 w 463299"/>
              <a:gd name="connsiteY83" fmla="*/ 180220 h 604605"/>
              <a:gd name="connsiteX84" fmla="*/ 192211 w 463299"/>
              <a:gd name="connsiteY84" fmla="*/ 186366 h 604605"/>
              <a:gd name="connsiteX85" fmla="*/ 216429 w 463299"/>
              <a:gd name="connsiteY85" fmla="*/ 341305 h 604605"/>
              <a:gd name="connsiteX86" fmla="*/ 223377 w 463299"/>
              <a:gd name="connsiteY86" fmla="*/ 347252 h 604605"/>
              <a:gd name="connsiteX87" fmla="*/ 240051 w 463299"/>
              <a:gd name="connsiteY87" fmla="*/ 347252 h 604605"/>
              <a:gd name="connsiteX88" fmla="*/ 246999 w 463299"/>
              <a:gd name="connsiteY88" fmla="*/ 341305 h 604605"/>
              <a:gd name="connsiteX89" fmla="*/ 271018 w 463299"/>
              <a:gd name="connsiteY89" fmla="*/ 186366 h 604605"/>
              <a:gd name="connsiteX90" fmla="*/ 269033 w 463299"/>
              <a:gd name="connsiteY90" fmla="*/ 180220 h 604605"/>
              <a:gd name="connsiteX91" fmla="*/ 262780 w 463299"/>
              <a:gd name="connsiteY91" fmla="*/ 178337 h 604605"/>
              <a:gd name="connsiteX92" fmla="*/ 231714 w 463299"/>
              <a:gd name="connsiteY92" fmla="*/ 184384 h 604605"/>
              <a:gd name="connsiteX93" fmla="*/ 380942 w 463299"/>
              <a:gd name="connsiteY93" fmla="*/ 85455 h 604605"/>
              <a:gd name="connsiteX94" fmla="*/ 391067 w 463299"/>
              <a:gd name="connsiteY94" fmla="*/ 90613 h 604605"/>
              <a:gd name="connsiteX95" fmla="*/ 387990 w 463299"/>
              <a:gd name="connsiteY95" fmla="*/ 107673 h 604605"/>
              <a:gd name="connsiteX96" fmla="*/ 362182 w 463299"/>
              <a:gd name="connsiteY96" fmla="*/ 125725 h 604605"/>
              <a:gd name="connsiteX97" fmla="*/ 355234 w 463299"/>
              <a:gd name="connsiteY97" fmla="*/ 128006 h 604605"/>
              <a:gd name="connsiteX98" fmla="*/ 345109 w 463299"/>
              <a:gd name="connsiteY98" fmla="*/ 122749 h 604605"/>
              <a:gd name="connsiteX99" fmla="*/ 348186 w 463299"/>
              <a:gd name="connsiteY99" fmla="*/ 105689 h 604605"/>
              <a:gd name="connsiteX100" fmla="*/ 373994 w 463299"/>
              <a:gd name="connsiteY100" fmla="*/ 87637 h 604605"/>
              <a:gd name="connsiteX101" fmla="*/ 380942 w 463299"/>
              <a:gd name="connsiteY101" fmla="*/ 85455 h 604605"/>
              <a:gd name="connsiteX102" fmla="*/ 82318 w 463299"/>
              <a:gd name="connsiteY102" fmla="*/ 85455 h 604605"/>
              <a:gd name="connsiteX103" fmla="*/ 89360 w 463299"/>
              <a:gd name="connsiteY103" fmla="*/ 87637 h 604605"/>
              <a:gd name="connsiteX104" fmla="*/ 115147 w 463299"/>
              <a:gd name="connsiteY104" fmla="*/ 105689 h 604605"/>
              <a:gd name="connsiteX105" fmla="*/ 118123 w 463299"/>
              <a:gd name="connsiteY105" fmla="*/ 122749 h 604605"/>
              <a:gd name="connsiteX106" fmla="*/ 108105 w 463299"/>
              <a:gd name="connsiteY106" fmla="*/ 128006 h 604605"/>
              <a:gd name="connsiteX107" fmla="*/ 101063 w 463299"/>
              <a:gd name="connsiteY107" fmla="*/ 125725 h 604605"/>
              <a:gd name="connsiteX108" fmla="*/ 75276 w 463299"/>
              <a:gd name="connsiteY108" fmla="*/ 107673 h 604605"/>
              <a:gd name="connsiteX109" fmla="*/ 72300 w 463299"/>
              <a:gd name="connsiteY109" fmla="*/ 90613 h 604605"/>
              <a:gd name="connsiteX110" fmla="*/ 82318 w 463299"/>
              <a:gd name="connsiteY110" fmla="*/ 85455 h 604605"/>
              <a:gd name="connsiteX111" fmla="*/ 231615 w 463299"/>
              <a:gd name="connsiteY111" fmla="*/ 65132 h 604605"/>
              <a:gd name="connsiteX112" fmla="*/ 339403 w 463299"/>
              <a:gd name="connsiteY112" fmla="*/ 172786 h 604605"/>
              <a:gd name="connsiteX113" fmla="*/ 304168 w 463299"/>
              <a:gd name="connsiteY113" fmla="*/ 268643 h 604605"/>
              <a:gd name="connsiteX114" fmla="*/ 272110 w 463299"/>
              <a:gd name="connsiteY114" fmla="*/ 353002 h 604605"/>
              <a:gd name="connsiteX115" fmla="*/ 271812 w 463299"/>
              <a:gd name="connsiteY115" fmla="*/ 354984 h 604605"/>
              <a:gd name="connsiteX116" fmla="*/ 275881 w 463299"/>
              <a:gd name="connsiteY116" fmla="*/ 363113 h 604605"/>
              <a:gd name="connsiteX117" fmla="*/ 218811 w 463299"/>
              <a:gd name="connsiteY117" fmla="*/ 371836 h 604605"/>
              <a:gd name="connsiteX118" fmla="*/ 281737 w 463299"/>
              <a:gd name="connsiteY118" fmla="*/ 383236 h 604605"/>
              <a:gd name="connsiteX119" fmla="*/ 231323 w 463299"/>
              <a:gd name="connsiteY119" fmla="*/ 394444 h 604605"/>
              <a:gd name="connsiteX120" fmla="*/ 231123 w 463299"/>
              <a:gd name="connsiteY120" fmla="*/ 394448 h 604605"/>
              <a:gd name="connsiteX121" fmla="*/ 230408 w 463299"/>
              <a:gd name="connsiteY121" fmla="*/ 394432 h 604605"/>
              <a:gd name="connsiteX122" fmla="*/ 221987 w 463299"/>
              <a:gd name="connsiteY122" fmla="*/ 394636 h 604605"/>
              <a:gd name="connsiteX123" fmla="*/ 231123 w 463299"/>
              <a:gd name="connsiteY123" fmla="*/ 394448 h 604605"/>
              <a:gd name="connsiteX124" fmla="*/ 248934 w 463299"/>
              <a:gd name="connsiteY124" fmla="*/ 394859 h 604605"/>
              <a:gd name="connsiteX125" fmla="*/ 275881 w 463299"/>
              <a:gd name="connsiteY125" fmla="*/ 403855 h 604605"/>
              <a:gd name="connsiteX126" fmla="*/ 265857 w 463299"/>
              <a:gd name="connsiteY126" fmla="*/ 413867 h 604605"/>
              <a:gd name="connsiteX127" fmla="*/ 197472 w 463299"/>
              <a:gd name="connsiteY127" fmla="*/ 413867 h 604605"/>
              <a:gd name="connsiteX128" fmla="*/ 187348 w 463299"/>
              <a:gd name="connsiteY128" fmla="*/ 403855 h 604605"/>
              <a:gd name="connsiteX129" fmla="*/ 193204 w 463299"/>
              <a:gd name="connsiteY129" fmla="*/ 394636 h 604605"/>
              <a:gd name="connsiteX130" fmla="*/ 181591 w 463299"/>
              <a:gd name="connsiteY130" fmla="*/ 383236 h 604605"/>
              <a:gd name="connsiteX131" fmla="*/ 192509 w 463299"/>
              <a:gd name="connsiteY131" fmla="*/ 371836 h 604605"/>
              <a:gd name="connsiteX132" fmla="*/ 187348 w 463299"/>
              <a:gd name="connsiteY132" fmla="*/ 363113 h 604605"/>
              <a:gd name="connsiteX133" fmla="*/ 191417 w 463299"/>
              <a:gd name="connsiteY133" fmla="*/ 354984 h 604605"/>
              <a:gd name="connsiteX134" fmla="*/ 191219 w 463299"/>
              <a:gd name="connsiteY134" fmla="*/ 353002 h 604605"/>
              <a:gd name="connsiteX135" fmla="*/ 159259 w 463299"/>
              <a:gd name="connsiteY135" fmla="*/ 268842 h 604605"/>
              <a:gd name="connsiteX136" fmla="*/ 123826 w 463299"/>
              <a:gd name="connsiteY136" fmla="*/ 172786 h 604605"/>
              <a:gd name="connsiteX137" fmla="*/ 231615 w 463299"/>
              <a:gd name="connsiteY137" fmla="*/ 65132 h 604605"/>
              <a:gd name="connsiteX138" fmla="*/ 231601 w 463299"/>
              <a:gd name="connsiteY138" fmla="*/ 0 h 604605"/>
              <a:gd name="connsiteX139" fmla="*/ 243929 w 463299"/>
              <a:gd name="connsiteY139" fmla="*/ 12293 h 604605"/>
              <a:gd name="connsiteX140" fmla="*/ 243929 w 463299"/>
              <a:gd name="connsiteY140" fmla="*/ 39855 h 604605"/>
              <a:gd name="connsiteX141" fmla="*/ 231601 w 463299"/>
              <a:gd name="connsiteY141" fmla="*/ 52148 h 604605"/>
              <a:gd name="connsiteX142" fmla="*/ 219372 w 463299"/>
              <a:gd name="connsiteY142" fmla="*/ 39855 h 604605"/>
              <a:gd name="connsiteX143" fmla="*/ 219372 w 463299"/>
              <a:gd name="connsiteY143" fmla="*/ 12293 h 604605"/>
              <a:gd name="connsiteX144" fmla="*/ 231601 w 463299"/>
              <a:gd name="connsiteY144" fmla="*/ 0 h 6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3299" h="604605">
                <a:moveTo>
                  <a:pt x="454392" y="223559"/>
                </a:moveTo>
                <a:cubicBezTo>
                  <a:pt x="458065" y="224550"/>
                  <a:pt x="464022" y="228713"/>
                  <a:pt x="463228" y="245267"/>
                </a:cubicBezTo>
                <a:lnTo>
                  <a:pt x="451811" y="388606"/>
                </a:lnTo>
                <a:cubicBezTo>
                  <a:pt x="451314" y="393265"/>
                  <a:pt x="450818" y="398122"/>
                  <a:pt x="450421" y="403376"/>
                </a:cubicBezTo>
                <a:cubicBezTo>
                  <a:pt x="449130" y="419236"/>
                  <a:pt x="447740" y="435592"/>
                  <a:pt x="441188" y="448182"/>
                </a:cubicBezTo>
                <a:cubicBezTo>
                  <a:pt x="438507" y="453435"/>
                  <a:pt x="435430" y="458094"/>
                  <a:pt x="431657" y="462555"/>
                </a:cubicBezTo>
                <a:cubicBezTo>
                  <a:pt x="424906" y="470684"/>
                  <a:pt x="406142" y="490113"/>
                  <a:pt x="386287" y="510731"/>
                </a:cubicBezTo>
                <a:cubicBezTo>
                  <a:pt x="367027" y="530755"/>
                  <a:pt x="346972" y="551572"/>
                  <a:pt x="339725" y="560196"/>
                </a:cubicBezTo>
                <a:cubicBezTo>
                  <a:pt x="333967" y="567036"/>
                  <a:pt x="329003" y="574470"/>
                  <a:pt x="324535" y="583094"/>
                </a:cubicBezTo>
                <a:cubicBezTo>
                  <a:pt x="320961" y="590033"/>
                  <a:pt x="317983" y="597270"/>
                  <a:pt x="315302" y="604605"/>
                </a:cubicBezTo>
                <a:lnTo>
                  <a:pt x="245410" y="604605"/>
                </a:lnTo>
                <a:lnTo>
                  <a:pt x="246502" y="601036"/>
                </a:lnTo>
                <a:cubicBezTo>
                  <a:pt x="254841" y="572587"/>
                  <a:pt x="264074" y="546120"/>
                  <a:pt x="274697" y="520347"/>
                </a:cubicBezTo>
                <a:cubicBezTo>
                  <a:pt x="276782" y="515192"/>
                  <a:pt x="279165" y="510037"/>
                  <a:pt x="281647" y="505180"/>
                </a:cubicBezTo>
                <a:cubicBezTo>
                  <a:pt x="298326" y="473063"/>
                  <a:pt x="321160" y="451651"/>
                  <a:pt x="343200" y="431033"/>
                </a:cubicBezTo>
                <a:cubicBezTo>
                  <a:pt x="349454" y="425184"/>
                  <a:pt x="357397" y="416064"/>
                  <a:pt x="365736" y="406350"/>
                </a:cubicBezTo>
                <a:cubicBezTo>
                  <a:pt x="378047" y="392274"/>
                  <a:pt x="390754" y="377702"/>
                  <a:pt x="399193" y="372151"/>
                </a:cubicBezTo>
                <a:cubicBezTo>
                  <a:pt x="406937" y="367095"/>
                  <a:pt x="413291" y="366996"/>
                  <a:pt x="417957" y="371754"/>
                </a:cubicBezTo>
                <a:cubicBezTo>
                  <a:pt x="424807" y="378693"/>
                  <a:pt x="422821" y="391580"/>
                  <a:pt x="411404" y="413685"/>
                </a:cubicBezTo>
                <a:cubicBezTo>
                  <a:pt x="403760" y="428455"/>
                  <a:pt x="392641" y="445803"/>
                  <a:pt x="380926" y="464240"/>
                </a:cubicBezTo>
                <a:cubicBezTo>
                  <a:pt x="379039" y="467214"/>
                  <a:pt x="377054" y="470188"/>
                  <a:pt x="375167" y="473162"/>
                </a:cubicBezTo>
                <a:cubicBezTo>
                  <a:pt x="395917" y="450462"/>
                  <a:pt x="411206" y="429843"/>
                  <a:pt x="420637" y="411703"/>
                </a:cubicBezTo>
                <a:cubicBezTo>
                  <a:pt x="431459" y="390886"/>
                  <a:pt x="433643" y="374827"/>
                  <a:pt x="426792" y="366401"/>
                </a:cubicBezTo>
                <a:cubicBezTo>
                  <a:pt x="422027" y="360553"/>
                  <a:pt x="412893" y="359066"/>
                  <a:pt x="401079" y="362337"/>
                </a:cubicBezTo>
                <a:lnTo>
                  <a:pt x="399292" y="362734"/>
                </a:lnTo>
                <a:lnTo>
                  <a:pt x="399689" y="361049"/>
                </a:lnTo>
                <a:cubicBezTo>
                  <a:pt x="399888" y="360057"/>
                  <a:pt x="421729" y="269355"/>
                  <a:pt x="426395" y="252206"/>
                </a:cubicBezTo>
                <a:cubicBezTo>
                  <a:pt x="427388" y="248340"/>
                  <a:pt x="428778" y="244673"/>
                  <a:pt x="430565" y="241302"/>
                </a:cubicBezTo>
                <a:cubicBezTo>
                  <a:pt x="436919" y="229011"/>
                  <a:pt x="446946" y="221576"/>
                  <a:pt x="454392" y="223559"/>
                </a:cubicBezTo>
                <a:close/>
                <a:moveTo>
                  <a:pt x="8810" y="223559"/>
                </a:moveTo>
                <a:cubicBezTo>
                  <a:pt x="16257" y="221576"/>
                  <a:pt x="26385" y="229011"/>
                  <a:pt x="32739" y="241302"/>
                </a:cubicBezTo>
                <a:cubicBezTo>
                  <a:pt x="34427" y="244673"/>
                  <a:pt x="35917" y="248340"/>
                  <a:pt x="36910" y="252206"/>
                </a:cubicBezTo>
                <a:cubicBezTo>
                  <a:pt x="41477" y="269355"/>
                  <a:pt x="63321" y="360057"/>
                  <a:pt x="63520" y="361049"/>
                </a:cubicBezTo>
                <a:lnTo>
                  <a:pt x="64016" y="362734"/>
                </a:lnTo>
                <a:lnTo>
                  <a:pt x="62229" y="362337"/>
                </a:lnTo>
                <a:cubicBezTo>
                  <a:pt x="50413" y="359066"/>
                  <a:pt x="41278" y="360553"/>
                  <a:pt x="36413" y="366401"/>
                </a:cubicBezTo>
                <a:cubicBezTo>
                  <a:pt x="29661" y="374827"/>
                  <a:pt x="31846" y="390886"/>
                  <a:pt x="42668" y="411703"/>
                </a:cubicBezTo>
                <a:cubicBezTo>
                  <a:pt x="52002" y="429843"/>
                  <a:pt x="67293" y="450462"/>
                  <a:pt x="88144" y="473162"/>
                </a:cubicBezTo>
                <a:cubicBezTo>
                  <a:pt x="86158" y="470188"/>
                  <a:pt x="84272" y="467214"/>
                  <a:pt x="82385" y="464240"/>
                </a:cubicBezTo>
                <a:cubicBezTo>
                  <a:pt x="70669" y="445803"/>
                  <a:pt x="59548" y="428455"/>
                  <a:pt x="51903" y="413685"/>
                </a:cubicBezTo>
                <a:cubicBezTo>
                  <a:pt x="40484" y="391580"/>
                  <a:pt x="38399" y="378693"/>
                  <a:pt x="45250" y="371754"/>
                </a:cubicBezTo>
                <a:cubicBezTo>
                  <a:pt x="50016" y="366996"/>
                  <a:pt x="56371" y="367095"/>
                  <a:pt x="64016" y="372151"/>
                </a:cubicBezTo>
                <a:cubicBezTo>
                  <a:pt x="72555" y="377702"/>
                  <a:pt x="85265" y="392274"/>
                  <a:pt x="97477" y="406350"/>
                </a:cubicBezTo>
                <a:cubicBezTo>
                  <a:pt x="105917" y="416064"/>
                  <a:pt x="113861" y="425184"/>
                  <a:pt x="120017" y="431033"/>
                </a:cubicBezTo>
                <a:cubicBezTo>
                  <a:pt x="142159" y="451651"/>
                  <a:pt x="164996" y="473063"/>
                  <a:pt x="181578" y="505180"/>
                </a:cubicBezTo>
                <a:cubicBezTo>
                  <a:pt x="184159" y="510037"/>
                  <a:pt x="186542" y="515192"/>
                  <a:pt x="188627" y="520347"/>
                </a:cubicBezTo>
                <a:cubicBezTo>
                  <a:pt x="199152" y="546120"/>
                  <a:pt x="208386" y="572488"/>
                  <a:pt x="216826" y="601036"/>
                </a:cubicBezTo>
                <a:lnTo>
                  <a:pt x="217819" y="604605"/>
                </a:lnTo>
                <a:lnTo>
                  <a:pt x="148017" y="604605"/>
                </a:lnTo>
                <a:cubicBezTo>
                  <a:pt x="145336" y="597270"/>
                  <a:pt x="142258" y="590033"/>
                  <a:pt x="138684" y="583094"/>
                </a:cubicBezTo>
                <a:cubicBezTo>
                  <a:pt x="134215" y="574470"/>
                  <a:pt x="129251" y="567036"/>
                  <a:pt x="123591" y="560196"/>
                </a:cubicBezTo>
                <a:cubicBezTo>
                  <a:pt x="116244" y="551572"/>
                  <a:pt x="96286" y="530755"/>
                  <a:pt x="76924" y="510731"/>
                </a:cubicBezTo>
                <a:cubicBezTo>
                  <a:pt x="57066" y="490113"/>
                  <a:pt x="38399" y="470684"/>
                  <a:pt x="31647" y="462555"/>
                </a:cubicBezTo>
                <a:cubicBezTo>
                  <a:pt x="27874" y="458094"/>
                  <a:pt x="24697" y="453336"/>
                  <a:pt x="22016" y="448182"/>
                </a:cubicBezTo>
                <a:cubicBezTo>
                  <a:pt x="15562" y="435592"/>
                  <a:pt x="14172" y="419236"/>
                  <a:pt x="12782" y="403277"/>
                </a:cubicBezTo>
                <a:cubicBezTo>
                  <a:pt x="12385" y="398122"/>
                  <a:pt x="11987" y="393265"/>
                  <a:pt x="11392" y="388507"/>
                </a:cubicBezTo>
                <a:lnTo>
                  <a:pt x="72" y="245267"/>
                </a:lnTo>
                <a:cubicBezTo>
                  <a:pt x="-722" y="228713"/>
                  <a:pt x="5236" y="224550"/>
                  <a:pt x="8810" y="223559"/>
                </a:cubicBezTo>
                <a:close/>
                <a:moveTo>
                  <a:pt x="355234" y="208098"/>
                </a:moveTo>
                <a:cubicBezTo>
                  <a:pt x="357715" y="208098"/>
                  <a:pt x="360197" y="208890"/>
                  <a:pt x="362182" y="210375"/>
                </a:cubicBezTo>
                <a:lnTo>
                  <a:pt x="387990" y="228397"/>
                </a:lnTo>
                <a:cubicBezTo>
                  <a:pt x="393548" y="232259"/>
                  <a:pt x="394938" y="239884"/>
                  <a:pt x="391067" y="245429"/>
                </a:cubicBezTo>
                <a:cubicBezTo>
                  <a:pt x="388784" y="248697"/>
                  <a:pt x="385012" y="250578"/>
                  <a:pt x="380942" y="250578"/>
                </a:cubicBezTo>
                <a:cubicBezTo>
                  <a:pt x="378461" y="250578"/>
                  <a:pt x="375979" y="249885"/>
                  <a:pt x="373994" y="248400"/>
                </a:cubicBezTo>
                <a:lnTo>
                  <a:pt x="348186" y="230378"/>
                </a:lnTo>
                <a:cubicBezTo>
                  <a:pt x="342628" y="226516"/>
                  <a:pt x="341238" y="218891"/>
                  <a:pt x="345109" y="213346"/>
                </a:cubicBezTo>
                <a:cubicBezTo>
                  <a:pt x="347392" y="210078"/>
                  <a:pt x="351164" y="208098"/>
                  <a:pt x="355234" y="208098"/>
                </a:cubicBezTo>
                <a:close/>
                <a:moveTo>
                  <a:pt x="108105" y="208098"/>
                </a:moveTo>
                <a:cubicBezTo>
                  <a:pt x="112073" y="208098"/>
                  <a:pt x="115842" y="210078"/>
                  <a:pt x="118123" y="213346"/>
                </a:cubicBezTo>
                <a:cubicBezTo>
                  <a:pt x="121991" y="218891"/>
                  <a:pt x="120702" y="226516"/>
                  <a:pt x="115147" y="230378"/>
                </a:cubicBezTo>
                <a:lnTo>
                  <a:pt x="89360" y="248400"/>
                </a:lnTo>
                <a:cubicBezTo>
                  <a:pt x="87277" y="249885"/>
                  <a:pt x="84896" y="250578"/>
                  <a:pt x="82318" y="250578"/>
                </a:cubicBezTo>
                <a:cubicBezTo>
                  <a:pt x="78350" y="250578"/>
                  <a:pt x="74581" y="248697"/>
                  <a:pt x="72300" y="245429"/>
                </a:cubicBezTo>
                <a:cubicBezTo>
                  <a:pt x="68432" y="239884"/>
                  <a:pt x="69821" y="232259"/>
                  <a:pt x="75276" y="228397"/>
                </a:cubicBezTo>
                <a:lnTo>
                  <a:pt x="101063" y="210375"/>
                </a:lnTo>
                <a:cubicBezTo>
                  <a:pt x="103146" y="208890"/>
                  <a:pt x="105626" y="208098"/>
                  <a:pt x="108105" y="208098"/>
                </a:cubicBezTo>
                <a:close/>
                <a:moveTo>
                  <a:pt x="255572" y="194126"/>
                </a:moveTo>
                <a:lnTo>
                  <a:pt x="234020" y="333140"/>
                </a:lnTo>
                <a:lnTo>
                  <a:pt x="229451" y="333140"/>
                </a:lnTo>
                <a:lnTo>
                  <a:pt x="207799" y="194225"/>
                </a:lnTo>
                <a:lnTo>
                  <a:pt x="230245" y="198486"/>
                </a:lnTo>
                <a:cubicBezTo>
                  <a:pt x="231139" y="198684"/>
                  <a:pt x="232033" y="198684"/>
                  <a:pt x="232927" y="198486"/>
                </a:cubicBezTo>
                <a:close/>
                <a:moveTo>
                  <a:pt x="200548" y="178337"/>
                </a:moveTo>
                <a:cubicBezTo>
                  <a:pt x="198266" y="177941"/>
                  <a:pt x="195983" y="178634"/>
                  <a:pt x="194295" y="180220"/>
                </a:cubicBezTo>
                <a:cubicBezTo>
                  <a:pt x="192608" y="181807"/>
                  <a:pt x="191913" y="184087"/>
                  <a:pt x="192211" y="186366"/>
                </a:cubicBezTo>
                <a:lnTo>
                  <a:pt x="216429" y="341305"/>
                </a:lnTo>
                <a:cubicBezTo>
                  <a:pt x="216925" y="344774"/>
                  <a:pt x="219903" y="347252"/>
                  <a:pt x="223377" y="347252"/>
                </a:cubicBezTo>
                <a:lnTo>
                  <a:pt x="240051" y="347252"/>
                </a:lnTo>
                <a:cubicBezTo>
                  <a:pt x="243525" y="347252"/>
                  <a:pt x="246502" y="344774"/>
                  <a:pt x="246999" y="341305"/>
                </a:cubicBezTo>
                <a:lnTo>
                  <a:pt x="271018" y="186366"/>
                </a:lnTo>
                <a:cubicBezTo>
                  <a:pt x="271415" y="184087"/>
                  <a:pt x="270621" y="181807"/>
                  <a:pt x="269033" y="180220"/>
                </a:cubicBezTo>
                <a:cubicBezTo>
                  <a:pt x="267345" y="178634"/>
                  <a:pt x="265063" y="177941"/>
                  <a:pt x="262780" y="178337"/>
                </a:cubicBezTo>
                <a:lnTo>
                  <a:pt x="231714" y="184384"/>
                </a:lnTo>
                <a:close/>
                <a:moveTo>
                  <a:pt x="380942" y="85455"/>
                </a:moveTo>
                <a:cubicBezTo>
                  <a:pt x="385012" y="85455"/>
                  <a:pt x="388685" y="87340"/>
                  <a:pt x="391067" y="90613"/>
                </a:cubicBezTo>
                <a:cubicBezTo>
                  <a:pt x="394938" y="96167"/>
                  <a:pt x="393548" y="103804"/>
                  <a:pt x="387990" y="107673"/>
                </a:cubicBezTo>
                <a:lnTo>
                  <a:pt x="362182" y="125725"/>
                </a:lnTo>
                <a:cubicBezTo>
                  <a:pt x="360098" y="127213"/>
                  <a:pt x="357715" y="128006"/>
                  <a:pt x="355234" y="128006"/>
                </a:cubicBezTo>
                <a:cubicBezTo>
                  <a:pt x="351164" y="128006"/>
                  <a:pt x="347392" y="126022"/>
                  <a:pt x="345109" y="122749"/>
                </a:cubicBezTo>
                <a:cubicBezTo>
                  <a:pt x="341238" y="117195"/>
                  <a:pt x="342628" y="109557"/>
                  <a:pt x="348186" y="105689"/>
                </a:cubicBezTo>
                <a:lnTo>
                  <a:pt x="373994" y="87637"/>
                </a:lnTo>
                <a:cubicBezTo>
                  <a:pt x="375979" y="86149"/>
                  <a:pt x="378461" y="85455"/>
                  <a:pt x="380942" y="85455"/>
                </a:cubicBezTo>
                <a:close/>
                <a:moveTo>
                  <a:pt x="82318" y="85455"/>
                </a:moveTo>
                <a:cubicBezTo>
                  <a:pt x="84896" y="85455"/>
                  <a:pt x="87277" y="86149"/>
                  <a:pt x="89360" y="87637"/>
                </a:cubicBezTo>
                <a:lnTo>
                  <a:pt x="115147" y="105689"/>
                </a:lnTo>
                <a:cubicBezTo>
                  <a:pt x="120702" y="109557"/>
                  <a:pt x="121991" y="117195"/>
                  <a:pt x="118123" y="122749"/>
                </a:cubicBezTo>
                <a:cubicBezTo>
                  <a:pt x="115842" y="126022"/>
                  <a:pt x="112073" y="128006"/>
                  <a:pt x="108105" y="128006"/>
                </a:cubicBezTo>
                <a:cubicBezTo>
                  <a:pt x="105626" y="128006"/>
                  <a:pt x="103146" y="127213"/>
                  <a:pt x="101063" y="125725"/>
                </a:cubicBezTo>
                <a:lnTo>
                  <a:pt x="75276" y="107673"/>
                </a:lnTo>
                <a:cubicBezTo>
                  <a:pt x="69821" y="103804"/>
                  <a:pt x="68432" y="96167"/>
                  <a:pt x="72300" y="90613"/>
                </a:cubicBezTo>
                <a:cubicBezTo>
                  <a:pt x="74581" y="87340"/>
                  <a:pt x="78350" y="85455"/>
                  <a:pt x="82318" y="85455"/>
                </a:cubicBezTo>
                <a:close/>
                <a:moveTo>
                  <a:pt x="231615" y="65132"/>
                </a:moveTo>
                <a:cubicBezTo>
                  <a:pt x="291067" y="65132"/>
                  <a:pt x="339403" y="113408"/>
                  <a:pt x="339403" y="172786"/>
                </a:cubicBezTo>
                <a:cubicBezTo>
                  <a:pt x="339403" y="211743"/>
                  <a:pt x="321537" y="240689"/>
                  <a:pt x="304168" y="268643"/>
                </a:cubicBezTo>
                <a:cubicBezTo>
                  <a:pt x="287692" y="295210"/>
                  <a:pt x="272110" y="320190"/>
                  <a:pt x="272110" y="353002"/>
                </a:cubicBezTo>
                <a:cubicBezTo>
                  <a:pt x="272110" y="353696"/>
                  <a:pt x="272010" y="354390"/>
                  <a:pt x="271812" y="354984"/>
                </a:cubicBezTo>
                <a:cubicBezTo>
                  <a:pt x="274293" y="356868"/>
                  <a:pt x="275881" y="359743"/>
                  <a:pt x="275881" y="363113"/>
                </a:cubicBezTo>
                <a:cubicBezTo>
                  <a:pt x="275881" y="372035"/>
                  <a:pt x="218811" y="371836"/>
                  <a:pt x="218811" y="371836"/>
                </a:cubicBezTo>
                <a:cubicBezTo>
                  <a:pt x="218811" y="371836"/>
                  <a:pt x="281737" y="372035"/>
                  <a:pt x="281737" y="383236"/>
                </a:cubicBezTo>
                <a:cubicBezTo>
                  <a:pt x="281737" y="391712"/>
                  <a:pt x="248128" y="393886"/>
                  <a:pt x="231323" y="394444"/>
                </a:cubicBezTo>
                <a:lnTo>
                  <a:pt x="231123" y="394448"/>
                </a:lnTo>
                <a:lnTo>
                  <a:pt x="230408" y="394432"/>
                </a:lnTo>
                <a:cubicBezTo>
                  <a:pt x="225355" y="394481"/>
                  <a:pt x="221987" y="394636"/>
                  <a:pt x="221987" y="394636"/>
                </a:cubicBezTo>
                <a:lnTo>
                  <a:pt x="231123" y="394448"/>
                </a:lnTo>
                <a:lnTo>
                  <a:pt x="248934" y="394859"/>
                </a:lnTo>
                <a:cubicBezTo>
                  <a:pt x="262407" y="395702"/>
                  <a:pt x="275881" y="398006"/>
                  <a:pt x="275881" y="403855"/>
                </a:cubicBezTo>
                <a:cubicBezTo>
                  <a:pt x="275881" y="409406"/>
                  <a:pt x="271415" y="413867"/>
                  <a:pt x="265857" y="413867"/>
                </a:cubicBezTo>
                <a:lnTo>
                  <a:pt x="197472" y="413867"/>
                </a:lnTo>
                <a:cubicBezTo>
                  <a:pt x="191913" y="413867"/>
                  <a:pt x="187348" y="409406"/>
                  <a:pt x="187348" y="403855"/>
                </a:cubicBezTo>
                <a:cubicBezTo>
                  <a:pt x="187348" y="399791"/>
                  <a:pt x="193204" y="398601"/>
                  <a:pt x="193204" y="394636"/>
                </a:cubicBezTo>
                <a:cubicBezTo>
                  <a:pt x="193204" y="390770"/>
                  <a:pt x="181591" y="389580"/>
                  <a:pt x="181591" y="383236"/>
                </a:cubicBezTo>
                <a:cubicBezTo>
                  <a:pt x="181591" y="377090"/>
                  <a:pt x="192410" y="375207"/>
                  <a:pt x="192509" y="371836"/>
                </a:cubicBezTo>
                <a:cubicBezTo>
                  <a:pt x="192707" y="368466"/>
                  <a:pt x="187348" y="366880"/>
                  <a:pt x="187348" y="363113"/>
                </a:cubicBezTo>
                <a:cubicBezTo>
                  <a:pt x="187348" y="359743"/>
                  <a:pt x="188936" y="356868"/>
                  <a:pt x="191417" y="354984"/>
                </a:cubicBezTo>
                <a:cubicBezTo>
                  <a:pt x="191318" y="354390"/>
                  <a:pt x="191219" y="353696"/>
                  <a:pt x="191219" y="353002"/>
                </a:cubicBezTo>
                <a:cubicBezTo>
                  <a:pt x="191219" y="320488"/>
                  <a:pt x="175636" y="295408"/>
                  <a:pt x="159259" y="268842"/>
                </a:cubicBezTo>
                <a:cubicBezTo>
                  <a:pt x="141791" y="240788"/>
                  <a:pt x="123826" y="211843"/>
                  <a:pt x="123826" y="172786"/>
                </a:cubicBezTo>
                <a:cubicBezTo>
                  <a:pt x="123826" y="113408"/>
                  <a:pt x="172162" y="65132"/>
                  <a:pt x="231615" y="65132"/>
                </a:cubicBezTo>
                <a:close/>
                <a:moveTo>
                  <a:pt x="231601" y="0"/>
                </a:moveTo>
                <a:cubicBezTo>
                  <a:pt x="238361" y="0"/>
                  <a:pt x="243929" y="5453"/>
                  <a:pt x="243929" y="12293"/>
                </a:cubicBezTo>
                <a:lnTo>
                  <a:pt x="243929" y="39855"/>
                </a:lnTo>
                <a:cubicBezTo>
                  <a:pt x="243929" y="46695"/>
                  <a:pt x="238361" y="52148"/>
                  <a:pt x="231601" y="52148"/>
                </a:cubicBezTo>
                <a:cubicBezTo>
                  <a:pt x="224840" y="52148"/>
                  <a:pt x="219372" y="46695"/>
                  <a:pt x="219372" y="39855"/>
                </a:cubicBezTo>
                <a:lnTo>
                  <a:pt x="219372" y="12293"/>
                </a:lnTo>
                <a:cubicBezTo>
                  <a:pt x="219372" y="5453"/>
                  <a:pt x="224840" y="0"/>
                  <a:pt x="2316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95638" y="2143943"/>
            <a:ext cx="1803994" cy="4603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 your  text here</a:t>
            </a:r>
            <a:endParaRPr lang="zh-CN" altLang="en-US" sz="1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74272" y="2573002"/>
            <a:ext cx="2616162" cy="320738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 , lorem ipsum dolor sit </a:t>
            </a:r>
            <a:r>
              <a:rPr lang="en-US" altLang="zh-CN" sz="9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please add your text here</a:t>
            </a:r>
            <a:endParaRPr lang="zh-CN" altLang="en-US" sz="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8302222" y="2060114"/>
            <a:ext cx="773515" cy="807833"/>
          </a:xfrm>
          <a:custGeom>
            <a:avLst/>
            <a:gdLst>
              <a:gd name="connsiteX0" fmla="*/ 413614 w 581773"/>
              <a:gd name="connsiteY0" fmla="*/ 317048 h 607584"/>
              <a:gd name="connsiteX1" fmla="*/ 386861 w 581773"/>
              <a:gd name="connsiteY1" fmla="*/ 431696 h 607584"/>
              <a:gd name="connsiteX2" fmla="*/ 380730 w 581773"/>
              <a:gd name="connsiteY2" fmla="*/ 456729 h 607584"/>
              <a:gd name="connsiteX3" fmla="*/ 415295 w 581773"/>
              <a:gd name="connsiteY3" fmla="*/ 456729 h 607584"/>
              <a:gd name="connsiteX4" fmla="*/ 449811 w 581773"/>
              <a:gd name="connsiteY4" fmla="*/ 456729 h 607584"/>
              <a:gd name="connsiteX5" fmla="*/ 443679 w 581773"/>
              <a:gd name="connsiteY5" fmla="*/ 431696 h 607584"/>
              <a:gd name="connsiteX6" fmla="*/ 416927 w 581773"/>
              <a:gd name="connsiteY6" fmla="*/ 317048 h 607584"/>
              <a:gd name="connsiteX7" fmla="*/ 415295 w 581773"/>
              <a:gd name="connsiteY7" fmla="*/ 317048 h 607584"/>
              <a:gd name="connsiteX8" fmla="*/ 364362 w 581773"/>
              <a:gd name="connsiteY8" fmla="*/ 245850 h 607584"/>
              <a:gd name="connsiteX9" fmla="*/ 415295 w 581773"/>
              <a:gd name="connsiteY9" fmla="*/ 245850 h 607584"/>
              <a:gd name="connsiteX10" fmla="*/ 466228 w 581773"/>
              <a:gd name="connsiteY10" fmla="*/ 245850 h 607584"/>
              <a:gd name="connsiteX11" fmla="*/ 478887 w 581773"/>
              <a:gd name="connsiteY11" fmla="*/ 255182 h 607584"/>
              <a:gd name="connsiteX12" fmla="*/ 581199 w 581773"/>
              <a:gd name="connsiteY12" fmla="*/ 590535 h 607584"/>
              <a:gd name="connsiteX13" fmla="*/ 568540 w 581773"/>
              <a:gd name="connsiteY13" fmla="*/ 607569 h 607584"/>
              <a:gd name="connsiteX14" fmla="*/ 495453 w 581773"/>
              <a:gd name="connsiteY14" fmla="*/ 607569 h 607584"/>
              <a:gd name="connsiteX15" fmla="*/ 482547 w 581773"/>
              <a:gd name="connsiteY15" fmla="*/ 597348 h 607584"/>
              <a:gd name="connsiteX16" fmla="*/ 467118 w 581773"/>
              <a:gd name="connsiteY16" fmla="*/ 530791 h 607584"/>
              <a:gd name="connsiteX17" fmla="*/ 415295 w 581773"/>
              <a:gd name="connsiteY17" fmla="*/ 530791 h 607584"/>
              <a:gd name="connsiteX18" fmla="*/ 363472 w 581773"/>
              <a:gd name="connsiteY18" fmla="*/ 530791 h 607584"/>
              <a:gd name="connsiteX19" fmla="*/ 347994 w 581773"/>
              <a:gd name="connsiteY19" fmla="*/ 597348 h 607584"/>
              <a:gd name="connsiteX20" fmla="*/ 335137 w 581773"/>
              <a:gd name="connsiteY20" fmla="*/ 607569 h 607584"/>
              <a:gd name="connsiteX21" fmla="*/ 262050 w 581773"/>
              <a:gd name="connsiteY21" fmla="*/ 607569 h 607584"/>
              <a:gd name="connsiteX22" fmla="*/ 249391 w 581773"/>
              <a:gd name="connsiteY22" fmla="*/ 590535 h 607584"/>
              <a:gd name="connsiteX23" fmla="*/ 351703 w 581773"/>
              <a:gd name="connsiteY23" fmla="*/ 255182 h 607584"/>
              <a:gd name="connsiteX24" fmla="*/ 364362 w 581773"/>
              <a:gd name="connsiteY24" fmla="*/ 245850 h 607584"/>
              <a:gd name="connsiteX25" fmla="*/ 96060 w 581773"/>
              <a:gd name="connsiteY25" fmla="*/ 0 h 607584"/>
              <a:gd name="connsiteX26" fmla="*/ 279635 w 581773"/>
              <a:gd name="connsiteY26" fmla="*/ 0 h 607584"/>
              <a:gd name="connsiteX27" fmla="*/ 291652 w 581773"/>
              <a:gd name="connsiteY27" fmla="*/ 18564 h 607584"/>
              <a:gd name="connsiteX28" fmla="*/ 189430 w 581773"/>
              <a:gd name="connsiteY28" fmla="*/ 246522 h 607584"/>
              <a:gd name="connsiteX29" fmla="*/ 279486 w 581773"/>
              <a:gd name="connsiteY29" fmla="*/ 246522 h 607584"/>
              <a:gd name="connsiteX30" fmla="*/ 290861 w 581773"/>
              <a:gd name="connsiteY30" fmla="*/ 266321 h 607584"/>
              <a:gd name="connsiteX31" fmla="*/ 187798 w 581773"/>
              <a:gd name="connsiteY31" fmla="*/ 441449 h 607584"/>
              <a:gd name="connsiteX32" fmla="*/ 220141 w 581773"/>
              <a:gd name="connsiteY32" fmla="*/ 441449 h 607584"/>
              <a:gd name="connsiteX33" fmla="*/ 232010 w 581773"/>
              <a:gd name="connsiteY33" fmla="*/ 460310 h 607584"/>
              <a:gd name="connsiteX34" fmla="*/ 165049 w 581773"/>
              <a:gd name="connsiteY34" fmla="*/ 600086 h 607584"/>
              <a:gd name="connsiteX35" fmla="*/ 141212 w 581773"/>
              <a:gd name="connsiteY35" fmla="*/ 600086 h 607584"/>
              <a:gd name="connsiteX36" fmla="*/ 120837 w 581773"/>
              <a:gd name="connsiteY36" fmla="*/ 557477 h 607584"/>
              <a:gd name="connsiteX37" fmla="*/ 100907 w 581773"/>
              <a:gd name="connsiteY37" fmla="*/ 515756 h 607584"/>
              <a:gd name="connsiteX38" fmla="*/ 74399 w 581773"/>
              <a:gd name="connsiteY38" fmla="*/ 460211 h 607584"/>
              <a:gd name="connsiteX39" fmla="*/ 86318 w 581773"/>
              <a:gd name="connsiteY39" fmla="*/ 441400 h 607584"/>
              <a:gd name="connsiteX40" fmla="*/ 115644 w 581773"/>
              <a:gd name="connsiteY40" fmla="*/ 441400 h 607584"/>
              <a:gd name="connsiteX41" fmla="*/ 135574 w 581773"/>
              <a:gd name="connsiteY41" fmla="*/ 348824 h 607584"/>
              <a:gd name="connsiteX42" fmla="*/ 13175 w 581773"/>
              <a:gd name="connsiteY42" fmla="*/ 348824 h 607584"/>
              <a:gd name="connsiteX43" fmla="*/ 416 w 581773"/>
              <a:gd name="connsiteY43" fmla="*/ 332383 h 607584"/>
              <a:gd name="connsiteX44" fmla="*/ 83252 w 581773"/>
              <a:gd name="connsiteY44" fmla="*/ 9875 h 607584"/>
              <a:gd name="connsiteX45" fmla="*/ 96060 w 581773"/>
              <a:gd name="connsiteY45" fmla="*/ 0 h 60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1773" h="607584">
                <a:moveTo>
                  <a:pt x="413614" y="317048"/>
                </a:moveTo>
                <a:cubicBezTo>
                  <a:pt x="404713" y="353240"/>
                  <a:pt x="395812" y="397183"/>
                  <a:pt x="386861" y="431696"/>
                </a:cubicBezTo>
                <a:lnTo>
                  <a:pt x="380730" y="456729"/>
                </a:lnTo>
                <a:lnTo>
                  <a:pt x="415295" y="456729"/>
                </a:lnTo>
                <a:lnTo>
                  <a:pt x="449811" y="456729"/>
                </a:lnTo>
                <a:lnTo>
                  <a:pt x="443679" y="431696"/>
                </a:lnTo>
                <a:cubicBezTo>
                  <a:pt x="434778" y="397183"/>
                  <a:pt x="425877" y="353240"/>
                  <a:pt x="416927" y="317048"/>
                </a:cubicBezTo>
                <a:lnTo>
                  <a:pt x="415295" y="317048"/>
                </a:lnTo>
                <a:close/>
                <a:moveTo>
                  <a:pt x="364362" y="245850"/>
                </a:moveTo>
                <a:lnTo>
                  <a:pt x="415295" y="245850"/>
                </a:lnTo>
                <a:lnTo>
                  <a:pt x="466228" y="245850"/>
                </a:lnTo>
                <a:cubicBezTo>
                  <a:pt x="472063" y="245850"/>
                  <a:pt x="477157" y="249652"/>
                  <a:pt x="478887" y="255182"/>
                </a:cubicBezTo>
                <a:lnTo>
                  <a:pt x="581199" y="590535"/>
                </a:lnTo>
                <a:cubicBezTo>
                  <a:pt x="583770" y="598978"/>
                  <a:pt x="577391" y="607569"/>
                  <a:pt x="568540" y="607569"/>
                </a:cubicBezTo>
                <a:lnTo>
                  <a:pt x="495453" y="607569"/>
                </a:lnTo>
                <a:cubicBezTo>
                  <a:pt x="489272" y="607569"/>
                  <a:pt x="483931" y="603323"/>
                  <a:pt x="482547" y="597348"/>
                </a:cubicBezTo>
                <a:lnTo>
                  <a:pt x="467118" y="530791"/>
                </a:lnTo>
                <a:lnTo>
                  <a:pt x="415295" y="530791"/>
                </a:lnTo>
                <a:lnTo>
                  <a:pt x="363472" y="530791"/>
                </a:lnTo>
                <a:lnTo>
                  <a:pt x="347994" y="597348"/>
                </a:lnTo>
                <a:cubicBezTo>
                  <a:pt x="346609" y="603323"/>
                  <a:pt x="341269" y="607569"/>
                  <a:pt x="335137" y="607569"/>
                </a:cubicBezTo>
                <a:lnTo>
                  <a:pt x="262050" y="607569"/>
                </a:lnTo>
                <a:cubicBezTo>
                  <a:pt x="253150" y="607569"/>
                  <a:pt x="246820" y="598978"/>
                  <a:pt x="249391" y="590535"/>
                </a:cubicBezTo>
                <a:lnTo>
                  <a:pt x="351703" y="255182"/>
                </a:lnTo>
                <a:cubicBezTo>
                  <a:pt x="353384" y="249652"/>
                  <a:pt x="358527" y="245850"/>
                  <a:pt x="364362" y="245850"/>
                </a:cubicBezTo>
                <a:close/>
                <a:moveTo>
                  <a:pt x="96060" y="0"/>
                </a:moveTo>
                <a:lnTo>
                  <a:pt x="279635" y="0"/>
                </a:lnTo>
                <a:cubicBezTo>
                  <a:pt x="289179" y="0"/>
                  <a:pt x="295559" y="9825"/>
                  <a:pt x="291652" y="18564"/>
                </a:cubicBezTo>
                <a:lnTo>
                  <a:pt x="189430" y="246522"/>
                </a:lnTo>
                <a:lnTo>
                  <a:pt x="279486" y="246522"/>
                </a:lnTo>
                <a:cubicBezTo>
                  <a:pt x="289674" y="246522"/>
                  <a:pt x="296004" y="257582"/>
                  <a:pt x="290861" y="266321"/>
                </a:cubicBezTo>
                <a:lnTo>
                  <a:pt x="187798" y="441449"/>
                </a:lnTo>
                <a:lnTo>
                  <a:pt x="220141" y="441449"/>
                </a:lnTo>
                <a:cubicBezTo>
                  <a:pt x="229834" y="441449"/>
                  <a:pt x="236214" y="451571"/>
                  <a:pt x="232010" y="460310"/>
                </a:cubicBezTo>
                <a:lnTo>
                  <a:pt x="165049" y="600086"/>
                </a:lnTo>
                <a:cubicBezTo>
                  <a:pt x="160252" y="610109"/>
                  <a:pt x="146009" y="610060"/>
                  <a:pt x="141212" y="600086"/>
                </a:cubicBezTo>
                <a:lnTo>
                  <a:pt x="120837" y="557477"/>
                </a:lnTo>
                <a:lnTo>
                  <a:pt x="100907" y="515756"/>
                </a:lnTo>
                <a:lnTo>
                  <a:pt x="74399" y="460211"/>
                </a:lnTo>
                <a:cubicBezTo>
                  <a:pt x="70196" y="451472"/>
                  <a:pt x="76575" y="441400"/>
                  <a:pt x="86318" y="441400"/>
                </a:cubicBezTo>
                <a:lnTo>
                  <a:pt x="115644" y="441400"/>
                </a:lnTo>
                <a:lnTo>
                  <a:pt x="135574" y="348824"/>
                </a:lnTo>
                <a:lnTo>
                  <a:pt x="13175" y="348824"/>
                </a:lnTo>
                <a:cubicBezTo>
                  <a:pt x="4570" y="348824"/>
                  <a:pt x="-1711" y="340678"/>
                  <a:pt x="416" y="332383"/>
                </a:cubicBezTo>
                <a:lnTo>
                  <a:pt x="83252" y="9875"/>
                </a:lnTo>
                <a:cubicBezTo>
                  <a:pt x="84785" y="4049"/>
                  <a:pt x="90027" y="0"/>
                  <a:pt x="960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133046" y="2143943"/>
            <a:ext cx="1803994" cy="4603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 your  text here</a:t>
            </a:r>
            <a:endParaRPr lang="zh-CN" altLang="en-US" sz="1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8655" y="1114425"/>
            <a:ext cx="10421620" cy="63988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14. 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成为带头人</a:t>
            </a:r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15. 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抗击</a:t>
            </a:r>
            <a:r>
              <a:rPr lang="en-US" altLang="zh-CN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/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对抗</a:t>
            </a:r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16. 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治疗发烧</a:t>
            </a:r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17. 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不起作用</a:t>
            </a:r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18. 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一系列的干艾草叶</a:t>
            </a:r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19. </a:t>
            </a:r>
            <a:r>
              <a:rPr lang="zh-CN" altLang="en-US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被卡住</a:t>
            </a:r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spc="300" dirty="0">
                <a:solidFill>
                  <a:schemeClr val="tx1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20. </a:t>
            </a:r>
            <a:r>
              <a:rPr lang="zh-CN" alt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承认失败</a:t>
            </a:r>
            <a:endParaRPr lang="zh-CN" altLang="en-US" sz="2800" spc="300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21. </a:t>
            </a:r>
            <a:r>
              <a:rPr lang="zh-CN" alt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抽出提取物</a:t>
            </a:r>
            <a:endParaRPr lang="zh-CN" altLang="en-US" sz="2800" spc="300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22. </a:t>
            </a:r>
            <a:r>
              <a:rPr lang="zh-CN" alt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确保</a:t>
            </a:r>
            <a:endParaRPr lang="zh-CN" altLang="en-US" sz="2800" spc="300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23. </a:t>
            </a:r>
            <a:r>
              <a:rPr lang="zh-CN" altLang="zh-CN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依据，根据</a:t>
            </a:r>
            <a:endParaRPr lang="zh-CN" altLang="zh-CN" sz="2800" spc="300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24. </a:t>
            </a:r>
            <a:r>
              <a:rPr lang="zh-CN" altLang="en-US" sz="2800" spc="3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一听到</a:t>
            </a:r>
            <a:endParaRPr lang="zh-CN" altLang="en-US" sz="2800" spc="300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 algn="l"/>
            <a:endParaRPr lang="zh-CN" altLang="en-US" sz="2800" spc="300" dirty="0">
              <a:solidFill>
                <a:schemeClr val="tx1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85970" y="1125220"/>
            <a:ext cx="26695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become the head of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81500" y="1574800"/>
            <a:ext cx="16948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fight against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02100" y="2059940"/>
            <a:ext cx="16954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treat a fever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51095" y="2480945"/>
            <a:ext cx="17538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did not work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51095" y="2956560"/>
            <a:ext cx="51015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a collecytion of dried wormwood leaves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56050" y="3436620"/>
            <a:ext cx="12903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get stuck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02100" y="3804920"/>
            <a:ext cx="26676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acknowledge defeat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41800" y="4295775"/>
            <a:ext cx="27070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draw out the extract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102100" y="4758690"/>
            <a:ext cx="14541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make sure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41800" y="5219065"/>
            <a:ext cx="17087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according to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08400" y="5679440"/>
            <a:ext cx="23171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on hearing that...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3" grpId="0"/>
      <p:bldP spid="16" grpId="0"/>
      <p:bldP spid="20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1611" y="63774"/>
            <a:ext cx="10323646" cy="5835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Step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Usages of Important Words and Phrases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4025" y="926465"/>
            <a:ext cx="11438255" cy="8493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　1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acknowledge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vt. 承认；答谢；报偿；告知已收到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【教材回扣】Howerver,Tu Youyou would not acknowledge defeat.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【同义句替换】Howerver,Tu Youyou would not_______ defeat.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Try to draw a mindmap of the word by refering to the dictionary in these aspects: meaning , word formation, and synonyms.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81290" y="2433320"/>
            <a:ext cx="1340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admit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4025" y="4158615"/>
            <a:ext cx="10986135" cy="20300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838200" y="544195"/>
            <a:ext cx="10304145" cy="4791075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-2147482604" descr="acknowled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230" y="544195"/>
            <a:ext cx="11934825" cy="58985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2391,&quot;width&quot;:830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18271</Words>
  <Application>WPS 演示</Application>
  <PresentationFormat>宽屏</PresentationFormat>
  <Paragraphs>657</Paragraphs>
  <Slides>64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82" baseType="lpstr">
      <vt:lpstr>Arial</vt:lpstr>
      <vt:lpstr>宋体</vt:lpstr>
      <vt:lpstr>Wingdings</vt:lpstr>
      <vt:lpstr>微软雅黑</vt:lpstr>
      <vt:lpstr>Times New Roman</vt:lpstr>
      <vt:lpstr>Segoe UI</vt:lpstr>
      <vt:lpstr>汉仪黑荔枝体简</vt:lpstr>
      <vt:lpstr>黑体</vt:lpstr>
      <vt:lpstr>Calibri Light</vt:lpstr>
      <vt:lpstr>Arial Unicode MS</vt:lpstr>
      <vt:lpstr>Calibri</vt:lpstr>
      <vt:lpstr>新宋体</vt:lpstr>
      <vt:lpstr>宋体-简</vt:lpstr>
      <vt:lpstr>等线</vt:lpstr>
      <vt:lpstr>Arial Black</vt:lpstr>
      <vt:lpstr>Calibri</vt:lpstr>
      <vt:lpstr>GungsuhChe</vt:lpstr>
      <vt:lpstr>Office 主题</vt:lpstr>
      <vt:lpstr>Unit 1Woman of achievements  Bulid up your vocalary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Hannah</cp:lastModifiedBy>
  <cp:revision>156</cp:revision>
  <dcterms:created xsi:type="dcterms:W3CDTF">2020-01-14T10:19:00Z</dcterms:created>
  <dcterms:modified xsi:type="dcterms:W3CDTF">2021-08-15T09:24:29Z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F29B4CB314314C39B441F5812A222D32</vt:lpwstr>
  </property>
</Properties>
</file>