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513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05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24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57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822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056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40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928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893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96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020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7F207-0464-4C10-89AC-F8E50CA701B7}" type="datetimeFigureOut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D1514-6790-4013-B915-303F1A819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282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62215" y="17153"/>
            <a:ext cx="5561138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4000" b="1" dirty="0">
                <a:ln/>
                <a:solidFill>
                  <a:schemeClr val="accent4"/>
                </a:solidFill>
              </a:rPr>
              <a:t>装在套子里人  课后作业</a:t>
            </a:r>
          </a:p>
        </p:txBody>
      </p:sp>
      <p:sp>
        <p:nvSpPr>
          <p:cNvPr id="67587" name="矩形 2"/>
          <p:cNvSpPr>
            <a:spLocks noChangeArrowheads="1"/>
          </p:cNvSpPr>
          <p:nvPr/>
        </p:nvSpPr>
        <p:spPr bwMode="auto">
          <a:xfrm>
            <a:off x="1528764" y="765176"/>
            <a:ext cx="9809796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、别里科夫“即使在最晴朗的日子也穿上雨鞋，带着雨伞，而且一定穿着暖和的棉大衣”。作者在这里运用了什么样的表现手法？在表达上收到了什么样的作用？</a:t>
            </a:r>
            <a:endParaRPr lang="zh-CN" altLang="en-US" sz="3200" dirty="0"/>
          </a:p>
        </p:txBody>
      </p:sp>
      <p:sp>
        <p:nvSpPr>
          <p:cNvPr id="67588" name="矩形 3"/>
          <p:cNvSpPr>
            <a:spLocks noChangeArrowheads="1"/>
          </p:cNvSpPr>
          <p:nvPr/>
        </p:nvSpPr>
        <p:spPr bwMode="auto">
          <a:xfrm>
            <a:off x="1528764" y="3141663"/>
            <a:ext cx="91662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、“从墓园回来，我们谁也不肯露出快活的感情”，而且生活很快“又恢复了旧样子”，导致出现这种情况的原因是什么？</a:t>
            </a:r>
            <a:endParaRPr lang="zh-CN" altLang="en-US" sz="3200"/>
          </a:p>
        </p:txBody>
      </p:sp>
      <p:sp>
        <p:nvSpPr>
          <p:cNvPr id="67589" name="矩形 4"/>
          <p:cNvSpPr>
            <a:spLocks noChangeArrowheads="1"/>
          </p:cNvSpPr>
          <p:nvPr/>
        </p:nvSpPr>
        <p:spPr bwMode="auto">
          <a:xfrm>
            <a:off x="1528764" y="5157789"/>
            <a:ext cx="91662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、“套子”，是否有何更广阔的含义，你如何看待“套子”？</a:t>
            </a:r>
            <a:endParaRPr lang="zh-CN" altLang="en-US" sz="3200"/>
          </a:p>
        </p:txBody>
      </p:sp>
    </p:spTree>
    <p:extLst>
      <p:ext uri="{BB962C8B-B14F-4D97-AF65-F5344CB8AC3E}">
        <p14:creationId xmlns:p14="http://schemas.microsoft.com/office/powerpoint/2010/main" val="355727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1</cp:revision>
  <dcterms:created xsi:type="dcterms:W3CDTF">2018-09-13T02:41:53Z</dcterms:created>
  <dcterms:modified xsi:type="dcterms:W3CDTF">2018-09-13T02:42:18Z</dcterms:modified>
</cp:coreProperties>
</file>